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480" r:id="rId2"/>
    <p:sldId id="386" r:id="rId3"/>
    <p:sldId id="367" r:id="rId4"/>
    <p:sldId id="482" r:id="rId5"/>
    <p:sldId id="387" r:id="rId6"/>
    <p:sldId id="498" r:id="rId7"/>
    <p:sldId id="490" r:id="rId8"/>
    <p:sldId id="483" r:id="rId9"/>
    <p:sldId id="469" r:id="rId10"/>
    <p:sldId id="494" r:id="rId11"/>
    <p:sldId id="489" r:id="rId12"/>
    <p:sldId id="488" r:id="rId13"/>
    <p:sldId id="4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61" autoAdjust="0"/>
  </p:normalViewPr>
  <p:slideViewPr>
    <p:cSldViewPr snapToGrid="0">
      <p:cViewPr varScale="1">
        <p:scale>
          <a:sx n="68" d="100"/>
          <a:sy n="68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9296E-027E-4496-A122-158761F9203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517A7-A58F-42D9-8196-3B598A44BA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27FE221-DCA0-4290-8A6A-B987CA89B68E}" type="slidenum">
              <a:rPr lang="en-US" altLang="en-US" sz="1200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lật</a:t>
            </a:r>
            <a:r>
              <a:rPr lang="en-US" altLang="zh-CN" dirty="0"/>
              <a:t> </a:t>
            </a:r>
            <a:r>
              <a:rPr lang="en-US" altLang="zh-CN" dirty="0" err="1"/>
              <a:t>úp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99BE0-5A66-2733-2D91-65F6F352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73F360-C068-6DAB-95EB-F333162BF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AF95D0-ED47-0F23-7AF4-E121214C5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lật</a:t>
            </a:r>
            <a:r>
              <a:rPr lang="en-US" altLang="zh-CN" dirty="0"/>
              <a:t> </a:t>
            </a:r>
            <a:r>
              <a:rPr lang="en-US" altLang="zh-CN" dirty="0" err="1"/>
              <a:t>úp</a:t>
            </a:r>
            <a:r>
              <a:rPr lang="en-US" altLang="zh-CN" dirty="0"/>
              <a:t> </a:t>
            </a:r>
            <a:r>
              <a:rPr lang="en-US" altLang="zh-CN" dirty="0" err="1"/>
              <a:t>hoặc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A1D4BC-3C07-2821-DC9C-8C0A8CAA9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69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Phần này có thể bấm vào các lá bài để lật úp hoặc hiện số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B90F-CAB8-AE21-FA18-5532DA23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25F3C4-B746-2D09-8135-39EC41F61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133CCA-5645-5AD2-E2C1-D845192D9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Phần này có thể bấm vào các lá bài để lật úp hoặc hiện số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5C16CE-A578-A36D-71BD-EA6FB6E3D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68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Phần này có thể bấm vào các lá bài để lật úp hoặc hiện số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Phần này có thể bấm vào các lá bài để lật úp hoặc hiện số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38125"/>
            <a:ext cx="1352551" cy="13525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185740" y="2079625"/>
          <a:ext cx="2602696" cy="459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4" imgW="1060450" imgH="1334770" progId="MS_ClipArt_Gallery.2">
                  <p:embed/>
                </p:oleObj>
              </mc:Choice>
              <mc:Fallback>
                <p:oleObj name="Clip" r:id="rId4" imgW="1060450" imgH="133477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5740" y="2079625"/>
                        <a:ext cx="2602696" cy="459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4" descr="BAMBO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390" y="2757493"/>
            <a:ext cx="14493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498" y="4888720"/>
            <a:ext cx="1066800" cy="125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126200"/>
            <a:ext cx="1962149" cy="125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7" y="5634910"/>
            <a:ext cx="1135857" cy="115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3" y="2252647"/>
            <a:ext cx="1676400" cy="106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160719"/>
            <a:ext cx="1747836" cy="137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0" y="3702850"/>
            <a:ext cx="1752600" cy="9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5" descr="1841479pi8i8jd86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66" y="5086356"/>
            <a:ext cx="220980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2874172" y="2759150"/>
            <a:ext cx="61507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b="1" dirty="0">
                <a:latin typeface="Times New Roman" panose="02020603050405020304" pitchFamily="18" charset="0"/>
              </a:rPr>
              <a:t>BÀI 75: </a:t>
            </a:r>
          </a:p>
          <a:p>
            <a:pPr algn="ctr" eaLnBrk="1" hangingPunct="1"/>
            <a:r>
              <a:rPr lang="en-US" altLang="en-US" sz="2700" b="1" dirty="0">
                <a:latin typeface="Times New Roman" panose="02020603050405020304" pitchFamily="18" charset="0"/>
              </a:rPr>
              <a:t>THỰC HÀNH VÀ TRẢI NGHIỆM THU THẬP, PHÂN LOẠI, GHI CHÉP </a:t>
            </a:r>
          </a:p>
          <a:p>
            <a:pPr algn="ctr" eaLnBrk="1" hangingPunct="1"/>
            <a:r>
              <a:rPr lang="en-US" altLang="en-US" sz="2700" b="1" dirty="0">
                <a:latin typeface="Times New Roman" panose="02020603050405020304" pitchFamily="18" charset="0"/>
              </a:rPr>
              <a:t>SỐ LIỆU, ĐỌC BẢNG SỐ LIỆU (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2700" b="1" dirty="0">
                <a:latin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5939-9722-C9B6-80B8-D3DF6C8DA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86A1A263-10E1-0B56-8136-72184D283BE3}"/>
              </a:ext>
            </a:extLst>
          </p:cNvPr>
          <p:cNvSpPr/>
          <p:nvPr/>
        </p:nvSpPr>
        <p:spPr>
          <a:xfrm>
            <a:off x="777921" y="206477"/>
            <a:ext cx="11006039" cy="6386051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A1AE18A-A332-331E-1348-D28D01CF4BDF}"/>
              </a:ext>
            </a:extLst>
          </p:cNvPr>
          <p:cNvSpPr txBox="1"/>
          <p:nvPr/>
        </p:nvSpPr>
        <p:spPr>
          <a:xfrm>
            <a:off x="1405719" y="1252577"/>
            <a:ext cx="96353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CD2622-9ACD-3527-8F56-9AF4DEC66920}"/>
              </a:ext>
            </a:extLst>
          </p:cNvPr>
          <p:cNvSpPr/>
          <p:nvPr/>
        </p:nvSpPr>
        <p:spPr>
          <a:xfrm>
            <a:off x="1426280" y="406867"/>
            <a:ext cx="1936352" cy="6238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9B4E197-5A94-6858-AC22-4A8D8E69192D}"/>
              </a:ext>
            </a:extLst>
          </p:cNvPr>
          <p:cNvGraphicFramePr>
            <a:graphicFrameLocks noGrp="1"/>
          </p:cNvGraphicFramePr>
          <p:nvPr/>
        </p:nvGraphicFramePr>
        <p:xfrm>
          <a:off x="1405719" y="2483902"/>
          <a:ext cx="9635320" cy="18933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4858FD-36EB-A384-E9D3-676C1E94C6FA}"/>
              </a:ext>
            </a:extLst>
          </p:cNvPr>
          <p:cNvSpPr txBox="1"/>
          <p:nvPr/>
        </p:nvSpPr>
        <p:spPr>
          <a:xfrm>
            <a:off x="1405718" y="4429126"/>
            <a:ext cx="7779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bạn muốn cắm trại ở vườn quốc gia?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 được chọn là địa điểm có nhiều bạn chọn nhất. Vậy lớp mình sẽ cắm trại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2 phút có tiếng.mp4">
            <a:hlinkClick r:id="" action="ppaction://media"/>
            <a:extLst>
              <a:ext uri="{FF2B5EF4-FFF2-40B4-BE49-F238E27FC236}">
                <a16:creationId xmlns:a16="http://schemas.microsoft.com/office/drawing/2014/main" id="{BAA335A8-20EE-E507-7141-21F5DB489C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7899" y="4429126"/>
            <a:ext cx="1583139" cy="15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51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 animBg="1"/>
      <p:bldP spid="15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77922" y="420068"/>
            <a:ext cx="10768084" cy="6017864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405719" y="1252577"/>
            <a:ext cx="96353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/>
          <p:cNvSpPr/>
          <p:nvPr/>
        </p:nvSpPr>
        <p:spPr>
          <a:xfrm>
            <a:off x="1160808" y="420068"/>
            <a:ext cx="1803617" cy="6238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2" name="Table 4"/>
          <p:cNvGraphicFramePr>
            <a:graphicFrameLocks noGrp="1"/>
          </p:cNvGraphicFramePr>
          <p:nvPr/>
        </p:nvGraphicFramePr>
        <p:xfrm>
          <a:off x="1405719" y="2483902"/>
          <a:ext cx="9635320" cy="18933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5718" y="4429126"/>
            <a:ext cx="9635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bạn muốn cắm trại ở vườn quốc gia? Ở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 được chọn là địa điểm có nhiều bạn chọn nhất. Vậy lớp mình sẽ cắm trại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32513" y="545909"/>
            <a:ext cx="10631606" cy="6061367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 flipH="1">
            <a:off x="1501251" y="486548"/>
            <a:ext cx="2661315" cy="602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00" b="1" dirty="0" err="1">
                <a:solidFill>
                  <a:prstClr val="white"/>
                </a:solidFill>
                <a:latin typeface="Arial" panose="020B0604020202020204"/>
              </a:rPr>
              <a:t>Bài</a:t>
            </a:r>
            <a:r>
              <a:rPr lang="en-US" sz="2700" b="1" dirty="0">
                <a:solidFill>
                  <a:prstClr val="white"/>
                </a:solidFill>
                <a:latin typeface="Arial" panose="020B0604020202020204"/>
              </a:rPr>
              <a:t> 3: </a:t>
            </a:r>
            <a:r>
              <a:rPr lang="en-US" sz="2700" b="1" dirty="0" err="1">
                <a:solidFill>
                  <a:prstClr val="white"/>
                </a:solidFill>
                <a:latin typeface="Arial" panose="020B0604020202020204"/>
              </a:rPr>
              <a:t>Số</a:t>
            </a:r>
            <a:r>
              <a:rPr lang="en-US" sz="2700" b="1" dirty="0">
                <a:solidFill>
                  <a:prstClr val="white"/>
                </a:solidFill>
                <a:latin typeface="Arial" panose="020B0604020202020204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136" y="1157226"/>
            <a:ext cx="9925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36" y="2841654"/>
            <a:ext cx="9761896" cy="1631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2513" y="4521766"/>
            <a:ext cx="101402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.?.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.?.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1230154" y="1191103"/>
            <a:ext cx="8702040" cy="40390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41970" y="3418523"/>
            <a:ext cx="2468880" cy="2712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8534" y="2886544"/>
            <a:ext cx="5887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/>
              </a:rPr>
              <a:t>VẬN DỤNG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4476" y="857251"/>
            <a:ext cx="9191625" cy="1669733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1992155" y="990600"/>
            <a:ext cx="8032433" cy="3668078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780" y="2128839"/>
            <a:ext cx="6995636" cy="1689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3460912" y="3921922"/>
            <a:ext cx="5095399" cy="216550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1230154" y="1191103"/>
            <a:ext cx="8702040" cy="40390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41970" y="3418523"/>
            <a:ext cx="2468880" cy="2712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8534" y="2886544"/>
            <a:ext cx="5887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/>
              </a:rPr>
              <a:t>HOẠT ĐỘNG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6761181724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9925" y="0"/>
            <a:ext cx="128619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9434" y="245660"/>
            <a:ext cx="11286697" cy="6346210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72636" y="514727"/>
            <a:ext cx="1607292" cy="602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00" b="1" dirty="0" err="1">
                <a:solidFill>
                  <a:prstClr val="white"/>
                </a:solidFill>
                <a:latin typeface="Arial" panose="020B0604020202020204"/>
              </a:rPr>
              <a:t>Bài</a:t>
            </a:r>
            <a:r>
              <a:rPr lang="en-US" sz="2700" b="1" dirty="0">
                <a:solidFill>
                  <a:prstClr val="white"/>
                </a:solidFill>
                <a:latin typeface="Arial" panose="020B0604020202020204"/>
              </a:rPr>
              <a:t>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4903" y="1645513"/>
            <a:ext cx="84175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vi-VN" sz="4000" b="1" dirty="0">
                <a:latin typeface="+mj-lt"/>
                <a:cs typeface="Calibri" panose="020F0502020204030204" pitchFamily="34" charset="0"/>
              </a:rPr>
              <a:t>Hãy nêu một vài việc cần làm để chuẩn bị cho một chuyến đi chơi</a:t>
            </a:r>
            <a:r>
              <a:rPr lang="en-US" sz="40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</a:p>
        </p:txBody>
      </p:sp>
      <p:pic>
        <p:nvPicPr>
          <p:cNvPr id="4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689336"/>
            <a:ext cx="2197289" cy="10900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843E5-EDB9-5AFE-7AB9-5E5662655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7575BD75-20DA-9267-F4FF-677F6E719668}"/>
              </a:ext>
            </a:extLst>
          </p:cNvPr>
          <p:cNvSpPr/>
          <p:nvPr/>
        </p:nvSpPr>
        <p:spPr>
          <a:xfrm>
            <a:off x="409434" y="245660"/>
            <a:ext cx="11286697" cy="6346210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49211B-2AEE-45D3-E7BA-19054B83706E}"/>
              </a:ext>
            </a:extLst>
          </p:cNvPr>
          <p:cNvSpPr/>
          <p:nvPr/>
        </p:nvSpPr>
        <p:spPr>
          <a:xfrm>
            <a:off x="1572636" y="514727"/>
            <a:ext cx="1607292" cy="602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00" b="1" dirty="0" err="1">
                <a:solidFill>
                  <a:prstClr val="white"/>
                </a:solidFill>
                <a:latin typeface="Arial" panose="020B0604020202020204"/>
              </a:rPr>
              <a:t>Bài</a:t>
            </a:r>
            <a:r>
              <a:rPr lang="en-US" sz="2700" b="1" dirty="0">
                <a:solidFill>
                  <a:prstClr val="white"/>
                </a:solidFill>
                <a:latin typeface="Arial" panose="020B0604020202020204"/>
              </a:rPr>
              <a:t>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EB944-8063-4DEC-043B-9F6874D2AA6E}"/>
              </a:ext>
            </a:extLst>
          </p:cNvPr>
          <p:cNvSpPr txBox="1"/>
          <p:nvPr/>
        </p:nvSpPr>
        <p:spPr>
          <a:xfrm>
            <a:off x="2104903" y="1645513"/>
            <a:ext cx="84175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	</a:t>
            </a:r>
            <a:r>
              <a:rPr lang="vi-VN" sz="4000" b="1" dirty="0">
                <a:latin typeface="+mj-lt"/>
                <a:cs typeface="Calibri" panose="020F0502020204030204" pitchFamily="34" charset="0"/>
              </a:rPr>
              <a:t>Hãy nêu một vài việc cần làm để chuẩn bị cho một chuyến đi chơi</a:t>
            </a:r>
            <a:r>
              <a:rPr lang="en-US" sz="40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</a:p>
        </p:txBody>
      </p:sp>
    </p:spTree>
    <p:extLst>
      <p:ext uri="{BB962C8B-B14F-4D97-AF65-F5344CB8AC3E}">
        <p14:creationId xmlns:p14="http://schemas.microsoft.com/office/powerpoint/2010/main" val="3749288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6093675363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62232" y="191729"/>
            <a:ext cx="11872452" cy="6563032"/>
          </a:xfrm>
          <a:prstGeom prst="roundRect">
            <a:avLst>
              <a:gd name="adj" fmla="val 52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405719" y="1223081"/>
            <a:ext cx="96353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/>
          <p:cNvSpPr/>
          <p:nvPr/>
        </p:nvSpPr>
        <p:spPr>
          <a:xfrm>
            <a:off x="1426280" y="583843"/>
            <a:ext cx="1715126" cy="6238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52408"/>
              </p:ext>
            </p:extLst>
          </p:nvPr>
        </p:nvGraphicFramePr>
        <p:xfrm>
          <a:off x="1405719" y="2483902"/>
          <a:ext cx="9635320" cy="18933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9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8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6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5718" y="4429126"/>
            <a:ext cx="96353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bạn muốn cắm trại ở vườn quốc gia?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 được chọn là địa điểm có nhiều bạn chọn nhất. Vậy lớp mình sẽ cắm trại ở đâu?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574</Words>
  <Application>Microsoft Office PowerPoint</Application>
  <PresentationFormat>Widescreen</PresentationFormat>
  <Paragraphs>68</Paragraphs>
  <Slides>13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DengXian</vt:lpstr>
      <vt:lpstr>Arial</vt:lpstr>
      <vt:lpstr>Calibri</vt:lpstr>
      <vt:lpstr>Calibri Light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Giang Lương</cp:lastModifiedBy>
  <cp:revision>106</cp:revision>
  <dcterms:created xsi:type="dcterms:W3CDTF">2023-02-06T11:39:00Z</dcterms:created>
  <dcterms:modified xsi:type="dcterms:W3CDTF">2025-04-26T13:29:07Z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0A337121104A4111A693CEF7E03CC12D_13</vt:lpwstr>
  </property>
  <property fmtid="{D5CDD505-2E9C-101B-9397-08002B2CF9AE}" pid="3" name="KSOProductBuildVer">
    <vt:lpwstr>1033-12.2.0.20326</vt:lpwstr>
  </property>
</Properties>
</file>