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5" r:id="rId2"/>
    <p:sldMasterId id="2147483677" r:id="rId3"/>
  </p:sldMasterIdLst>
  <p:notesMasterIdLst>
    <p:notesMasterId r:id="rId26"/>
  </p:notesMasterIdLst>
  <p:handoutMasterIdLst>
    <p:handoutMasterId r:id="rId27"/>
  </p:handoutMasterIdLst>
  <p:sldIdLst>
    <p:sldId id="433" r:id="rId4"/>
    <p:sldId id="435" r:id="rId5"/>
    <p:sldId id="434" r:id="rId6"/>
    <p:sldId id="421" r:id="rId7"/>
    <p:sldId id="403" r:id="rId8"/>
    <p:sldId id="404" r:id="rId9"/>
    <p:sldId id="422" r:id="rId10"/>
    <p:sldId id="423" r:id="rId11"/>
    <p:sldId id="437" r:id="rId12"/>
    <p:sldId id="405" r:id="rId13"/>
    <p:sldId id="407" r:id="rId14"/>
    <p:sldId id="438" r:id="rId15"/>
    <p:sldId id="410" r:id="rId16"/>
    <p:sldId id="412" r:id="rId17"/>
    <p:sldId id="439" r:id="rId18"/>
    <p:sldId id="409" r:id="rId19"/>
    <p:sldId id="426" r:id="rId20"/>
    <p:sldId id="415" r:id="rId21"/>
    <p:sldId id="416" r:id="rId22"/>
    <p:sldId id="427" r:id="rId23"/>
    <p:sldId id="440" r:id="rId24"/>
    <p:sldId id="280" r:id="rId25"/>
  </p:sldIdLst>
  <p:sldSz cx="9144000" cy="5143500" type="screen16x9"/>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C3730"/>
    <a:srgbClr val="DBE648"/>
    <a:srgbClr val="00B050"/>
    <a:srgbClr val="31ADB9"/>
    <a:srgbClr val="FF9900"/>
    <a:srgbClr val="29304A"/>
    <a:srgbClr val="227780"/>
    <a:srgbClr val="8D130D"/>
    <a:srgbClr val="C0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96" autoAdjust="0"/>
    <p:restoredTop sz="94343" autoAdjust="0"/>
  </p:normalViewPr>
  <p:slideViewPr>
    <p:cSldViewPr>
      <p:cViewPr varScale="1">
        <p:scale>
          <a:sx n="93" d="100"/>
          <a:sy n="93" d="100"/>
        </p:scale>
        <p:origin x="84" y="12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2023/2/14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2023/2/14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20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558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3169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994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58765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56301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7913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4543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75291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25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632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42"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809"/>
            </a:lvl1pPr>
            <a:lvl2pPr>
              <a:defRPr sz="2472"/>
            </a:lvl2pPr>
            <a:lvl3pPr>
              <a:defRPr sz="2135"/>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8457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42"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9"/>
            </a:lvl1pPr>
            <a:lvl2pPr marL="403622" indent="0">
              <a:buNone/>
              <a:defRPr sz="2472"/>
            </a:lvl2pPr>
            <a:lvl3pPr marL="807244" indent="0">
              <a:buNone/>
              <a:defRPr sz="2135"/>
            </a:lvl3pPr>
            <a:lvl4pPr marL="1210866" indent="0">
              <a:buNone/>
              <a:defRPr sz="1742"/>
            </a:lvl4pPr>
            <a:lvl5pPr marL="1614487" indent="0">
              <a:buNone/>
              <a:defRPr sz="1742"/>
            </a:lvl5pPr>
            <a:lvl6pPr marL="2018109" indent="0">
              <a:buNone/>
              <a:defRPr sz="1742"/>
            </a:lvl6pPr>
            <a:lvl7pPr marL="2421731" indent="0">
              <a:buNone/>
              <a:defRPr sz="1742"/>
            </a:lvl7pPr>
            <a:lvl8pPr marL="2825353" indent="0">
              <a:buNone/>
              <a:defRPr sz="1742"/>
            </a:lvl8pPr>
            <a:lvl9pPr marL="3228975" indent="0">
              <a:buNone/>
              <a:defRPr sz="1742"/>
            </a:lvl9pPr>
          </a:lstStyle>
          <a:p>
            <a:pPr lvl="0"/>
            <a:endParaRPr lang="vi-VN" noProof="0" smtClean="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36"/>
            </a:lvl1pPr>
            <a:lvl2pPr marL="403622" indent="0">
              <a:buNone/>
              <a:defRPr sz="1067"/>
            </a:lvl2pPr>
            <a:lvl3pPr marL="807244" indent="0">
              <a:buNone/>
              <a:defRPr sz="899"/>
            </a:lvl3pPr>
            <a:lvl4pPr marL="1210866" indent="0">
              <a:buNone/>
              <a:defRPr sz="787"/>
            </a:lvl4pPr>
            <a:lvl5pPr marL="1614487" indent="0">
              <a:buNone/>
              <a:defRPr sz="787"/>
            </a:lvl5pPr>
            <a:lvl6pPr marL="2018109" indent="0">
              <a:buNone/>
              <a:defRPr sz="787"/>
            </a:lvl6pPr>
            <a:lvl7pPr marL="2421731" indent="0">
              <a:buNone/>
              <a:defRPr sz="787"/>
            </a:lvl7pPr>
            <a:lvl8pPr marL="2825353" indent="0">
              <a:buNone/>
              <a:defRPr sz="787"/>
            </a:lvl8pPr>
            <a:lvl9pPr marL="3228975" indent="0">
              <a:buNone/>
              <a:defRPr sz="787"/>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9286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54174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569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622" indent="0" algn="ctr">
              <a:buNone/>
              <a:defRPr/>
            </a:lvl2pPr>
            <a:lvl3pPr marL="807244" indent="0" algn="ctr">
              <a:buNone/>
              <a:defRPr/>
            </a:lvl3pPr>
            <a:lvl4pPr marL="1210866" indent="0" algn="ctr">
              <a:buNone/>
              <a:defRPr/>
            </a:lvl4pPr>
            <a:lvl5pPr marL="1614487" indent="0" algn="ctr">
              <a:buNone/>
              <a:defRPr/>
            </a:lvl5pPr>
            <a:lvl6pPr marL="2018109" indent="0" algn="ctr">
              <a:buNone/>
              <a:defRPr/>
            </a:lvl6pPr>
            <a:lvl7pPr marL="2421731" indent="0" algn="ctr">
              <a:buNone/>
              <a:defRPr/>
            </a:lvl7pPr>
            <a:lvl8pPr marL="2825353" indent="0" algn="ctr">
              <a:buNone/>
              <a:defRPr/>
            </a:lvl8pPr>
            <a:lvl9pPr marL="322897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5779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637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539"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742"/>
            </a:lvl1pPr>
            <a:lvl2pPr marL="403622" indent="0">
              <a:buNone/>
              <a:defRPr sz="1573"/>
            </a:lvl2pPr>
            <a:lvl3pPr marL="807244" indent="0">
              <a:buNone/>
              <a:defRPr sz="1405"/>
            </a:lvl3pPr>
            <a:lvl4pPr marL="1210866" indent="0">
              <a:buNone/>
              <a:defRPr sz="1236"/>
            </a:lvl4pPr>
            <a:lvl5pPr marL="1614487" indent="0">
              <a:buNone/>
              <a:defRPr sz="1236"/>
            </a:lvl5pPr>
            <a:lvl6pPr marL="2018109" indent="0">
              <a:buNone/>
              <a:defRPr sz="1236"/>
            </a:lvl6pPr>
            <a:lvl7pPr marL="2421731" indent="0">
              <a:buNone/>
              <a:defRPr sz="1236"/>
            </a:lvl7pPr>
            <a:lvl8pPr marL="2825353" indent="0">
              <a:buNone/>
              <a:defRPr sz="1236"/>
            </a:lvl8pPr>
            <a:lvl9pPr marL="3228975" indent="0">
              <a:buNone/>
              <a:defRPr sz="1236"/>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6780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472"/>
            </a:lvl1pPr>
            <a:lvl2pPr>
              <a:defRPr sz="2135"/>
            </a:lvl2pPr>
            <a:lvl3pPr>
              <a:defRPr sz="1742"/>
            </a:lvl3pPr>
            <a:lvl4pPr>
              <a:defRPr sz="1573"/>
            </a:lvl4pPr>
            <a:lvl5pPr>
              <a:defRPr sz="1573"/>
            </a:lvl5pPr>
            <a:lvl6pPr>
              <a:defRPr sz="1573"/>
            </a:lvl6pPr>
            <a:lvl7pPr>
              <a:defRPr sz="1573"/>
            </a:lvl7pPr>
            <a:lvl8pPr>
              <a:defRPr sz="1573"/>
            </a:lvl8pPr>
            <a:lvl9pPr>
              <a:defRPr sz="15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7630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4"/>
            <a:ext cx="4040188"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4"/>
            <a:ext cx="4041775" cy="479822"/>
          </a:xfrm>
        </p:spPr>
        <p:txBody>
          <a:bodyPr anchor="b"/>
          <a:lstStyle>
            <a:lvl1pPr marL="0" indent="0">
              <a:buNone/>
              <a:defRPr sz="2135" b="1"/>
            </a:lvl1pPr>
            <a:lvl2pPr marL="403622" indent="0">
              <a:buNone/>
              <a:defRPr sz="1742" b="1"/>
            </a:lvl2pPr>
            <a:lvl3pPr marL="807244" indent="0">
              <a:buNone/>
              <a:defRPr sz="1573" b="1"/>
            </a:lvl3pPr>
            <a:lvl4pPr marL="1210866" indent="0">
              <a:buNone/>
              <a:defRPr sz="1405" b="1"/>
            </a:lvl4pPr>
            <a:lvl5pPr marL="1614487" indent="0">
              <a:buNone/>
              <a:defRPr sz="1405" b="1"/>
            </a:lvl5pPr>
            <a:lvl6pPr marL="2018109" indent="0">
              <a:buNone/>
              <a:defRPr sz="1405" b="1"/>
            </a:lvl6pPr>
            <a:lvl7pPr marL="2421731" indent="0">
              <a:buNone/>
              <a:defRPr sz="1405" b="1"/>
            </a:lvl7pPr>
            <a:lvl8pPr marL="2825353" indent="0">
              <a:buNone/>
              <a:defRPr sz="1405" b="1"/>
            </a:lvl8pPr>
            <a:lvl9pPr marL="3228975" indent="0">
              <a:buNone/>
              <a:defRPr sz="1405"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35"/>
            </a:lvl1pPr>
            <a:lvl2pPr>
              <a:defRPr sz="1742"/>
            </a:lvl2pPr>
            <a:lvl3pPr>
              <a:defRPr sz="1573"/>
            </a:lvl3pPr>
            <a:lvl4pPr>
              <a:defRPr sz="1405"/>
            </a:lvl4pPr>
            <a:lvl5pPr>
              <a:defRPr sz="1405"/>
            </a:lvl5pPr>
            <a:lvl6pPr>
              <a:defRPr sz="1405"/>
            </a:lvl6pPr>
            <a:lvl7pPr>
              <a:defRPr sz="1405"/>
            </a:lvl7pPr>
            <a:lvl8pPr>
              <a:defRPr sz="1405"/>
            </a:lvl8pPr>
            <a:lvl9pPr>
              <a:defRPr sz="14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214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6381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5137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9455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5496710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0"/>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1"/>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236">
                <a:latin typeface="Arial" charset="0"/>
              </a:defRPr>
            </a:lvl1pPr>
          </a:lstStyle>
          <a:p>
            <a:pPr defTabSz="51371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236"/>
            </a:lvl1pPr>
          </a:lstStyle>
          <a:p>
            <a:pPr defTabSz="513710" fontAlgn="base">
              <a:spcBef>
                <a:spcPct val="0"/>
              </a:spcBef>
              <a:spcAft>
                <a:spcPct val="0"/>
              </a:spcAft>
              <a:defRPr/>
            </a:pPr>
            <a:fld id="{F4264759-E7CE-4A8C-955C-20DA2A50E45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88842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3876">
          <a:solidFill>
            <a:schemeClr val="tx2"/>
          </a:solidFill>
          <a:latin typeface="+mj-lt"/>
          <a:ea typeface="+mj-ea"/>
          <a:cs typeface="+mj-cs"/>
        </a:defRPr>
      </a:lvl1pPr>
      <a:lvl2pPr algn="ctr" rtl="0" eaLnBrk="0" fontAlgn="base" hangingPunct="0">
        <a:spcBef>
          <a:spcPct val="0"/>
        </a:spcBef>
        <a:spcAft>
          <a:spcPct val="0"/>
        </a:spcAft>
        <a:defRPr sz="3876">
          <a:solidFill>
            <a:schemeClr val="tx2"/>
          </a:solidFill>
          <a:latin typeface="Arial" charset="0"/>
        </a:defRPr>
      </a:lvl2pPr>
      <a:lvl3pPr algn="ctr" rtl="0" eaLnBrk="0" fontAlgn="base" hangingPunct="0">
        <a:spcBef>
          <a:spcPct val="0"/>
        </a:spcBef>
        <a:spcAft>
          <a:spcPct val="0"/>
        </a:spcAft>
        <a:defRPr sz="3876">
          <a:solidFill>
            <a:schemeClr val="tx2"/>
          </a:solidFill>
          <a:latin typeface="Arial" charset="0"/>
        </a:defRPr>
      </a:lvl3pPr>
      <a:lvl4pPr algn="ctr" rtl="0" eaLnBrk="0" fontAlgn="base" hangingPunct="0">
        <a:spcBef>
          <a:spcPct val="0"/>
        </a:spcBef>
        <a:spcAft>
          <a:spcPct val="0"/>
        </a:spcAft>
        <a:defRPr sz="3876">
          <a:solidFill>
            <a:schemeClr val="tx2"/>
          </a:solidFill>
          <a:latin typeface="Arial" charset="0"/>
        </a:defRPr>
      </a:lvl4pPr>
      <a:lvl5pPr algn="ctr" rtl="0" eaLnBrk="0" fontAlgn="base" hangingPunct="0">
        <a:spcBef>
          <a:spcPct val="0"/>
        </a:spcBef>
        <a:spcAft>
          <a:spcPct val="0"/>
        </a:spcAft>
        <a:defRPr sz="3876">
          <a:solidFill>
            <a:schemeClr val="tx2"/>
          </a:solidFill>
          <a:latin typeface="Arial" charset="0"/>
        </a:defRPr>
      </a:lvl5pPr>
      <a:lvl6pPr marL="403622" algn="ctr" rtl="0" fontAlgn="base">
        <a:spcBef>
          <a:spcPct val="0"/>
        </a:spcBef>
        <a:spcAft>
          <a:spcPct val="0"/>
        </a:spcAft>
        <a:defRPr sz="3876">
          <a:solidFill>
            <a:schemeClr val="tx2"/>
          </a:solidFill>
          <a:latin typeface="Arial" charset="0"/>
        </a:defRPr>
      </a:lvl6pPr>
      <a:lvl7pPr marL="807244" algn="ctr" rtl="0" fontAlgn="base">
        <a:spcBef>
          <a:spcPct val="0"/>
        </a:spcBef>
        <a:spcAft>
          <a:spcPct val="0"/>
        </a:spcAft>
        <a:defRPr sz="3876">
          <a:solidFill>
            <a:schemeClr val="tx2"/>
          </a:solidFill>
          <a:latin typeface="Arial" charset="0"/>
        </a:defRPr>
      </a:lvl7pPr>
      <a:lvl8pPr marL="1210866" algn="ctr" rtl="0" fontAlgn="base">
        <a:spcBef>
          <a:spcPct val="0"/>
        </a:spcBef>
        <a:spcAft>
          <a:spcPct val="0"/>
        </a:spcAft>
        <a:defRPr sz="3876">
          <a:solidFill>
            <a:schemeClr val="tx2"/>
          </a:solidFill>
          <a:latin typeface="Arial" charset="0"/>
        </a:defRPr>
      </a:lvl8pPr>
      <a:lvl9pPr marL="1614487" algn="ctr" rtl="0" fontAlgn="base">
        <a:spcBef>
          <a:spcPct val="0"/>
        </a:spcBef>
        <a:spcAft>
          <a:spcPct val="0"/>
        </a:spcAft>
        <a:defRPr sz="3876">
          <a:solidFill>
            <a:schemeClr val="tx2"/>
          </a:solidFill>
          <a:latin typeface="Arial" charset="0"/>
        </a:defRPr>
      </a:lvl9pPr>
    </p:titleStyle>
    <p:bodyStyle>
      <a:lvl1pPr marL="302340" indent="-302340" algn="l" rtl="0" eaLnBrk="0" fontAlgn="base" hangingPunct="0">
        <a:spcBef>
          <a:spcPct val="20000"/>
        </a:spcBef>
        <a:spcAft>
          <a:spcPct val="0"/>
        </a:spcAft>
        <a:buChar char="•"/>
        <a:defRPr sz="2809">
          <a:solidFill>
            <a:schemeClr val="tx1"/>
          </a:solidFill>
          <a:latin typeface="+mn-lt"/>
          <a:ea typeface="+mn-ea"/>
          <a:cs typeface="+mn-cs"/>
        </a:defRPr>
      </a:lvl1pPr>
      <a:lvl2pPr marL="655516" indent="-251504" algn="l" rtl="0" eaLnBrk="0" fontAlgn="base" hangingPunct="0">
        <a:spcBef>
          <a:spcPct val="20000"/>
        </a:spcBef>
        <a:spcAft>
          <a:spcPct val="0"/>
        </a:spcAft>
        <a:buChar char="–"/>
        <a:defRPr sz="2472">
          <a:solidFill>
            <a:schemeClr val="tx1"/>
          </a:solidFill>
          <a:latin typeface="+mn-lt"/>
        </a:defRPr>
      </a:lvl2pPr>
      <a:lvl3pPr marL="1008691" indent="-201560" algn="l" rtl="0" eaLnBrk="0" fontAlgn="base" hangingPunct="0">
        <a:spcBef>
          <a:spcPct val="20000"/>
        </a:spcBef>
        <a:spcAft>
          <a:spcPct val="0"/>
        </a:spcAft>
        <a:buChar char="•"/>
        <a:defRPr sz="2135">
          <a:solidFill>
            <a:schemeClr val="tx1"/>
          </a:solidFill>
          <a:latin typeface="+mn-lt"/>
        </a:defRPr>
      </a:lvl3pPr>
      <a:lvl4pPr marL="1411811" indent="-201560" algn="l" rtl="0" eaLnBrk="0" fontAlgn="base" hangingPunct="0">
        <a:spcBef>
          <a:spcPct val="20000"/>
        </a:spcBef>
        <a:spcAft>
          <a:spcPct val="0"/>
        </a:spcAft>
        <a:buChar char="–"/>
        <a:defRPr sz="1742">
          <a:solidFill>
            <a:schemeClr val="tx1"/>
          </a:solidFill>
          <a:latin typeface="+mn-lt"/>
        </a:defRPr>
      </a:lvl4pPr>
      <a:lvl5pPr marL="1815822" indent="-201560" algn="l" rtl="0" eaLnBrk="0" fontAlgn="base" hangingPunct="0">
        <a:spcBef>
          <a:spcPct val="20000"/>
        </a:spcBef>
        <a:spcAft>
          <a:spcPct val="0"/>
        </a:spcAft>
        <a:buChar char="»"/>
        <a:defRPr sz="1742">
          <a:solidFill>
            <a:schemeClr val="tx1"/>
          </a:solidFill>
          <a:latin typeface="+mn-lt"/>
        </a:defRPr>
      </a:lvl5pPr>
      <a:lvl6pPr marL="2219920" indent="-201811" algn="l" rtl="0" fontAlgn="base">
        <a:spcBef>
          <a:spcPct val="20000"/>
        </a:spcBef>
        <a:spcAft>
          <a:spcPct val="0"/>
        </a:spcAft>
        <a:buChar char="»"/>
        <a:defRPr sz="1742">
          <a:solidFill>
            <a:schemeClr val="tx1"/>
          </a:solidFill>
          <a:latin typeface="+mn-lt"/>
        </a:defRPr>
      </a:lvl6pPr>
      <a:lvl7pPr marL="2623543" indent="-201811" algn="l" rtl="0" fontAlgn="base">
        <a:spcBef>
          <a:spcPct val="20000"/>
        </a:spcBef>
        <a:spcAft>
          <a:spcPct val="0"/>
        </a:spcAft>
        <a:buChar char="»"/>
        <a:defRPr sz="1742">
          <a:solidFill>
            <a:schemeClr val="tx1"/>
          </a:solidFill>
          <a:latin typeface="+mn-lt"/>
        </a:defRPr>
      </a:lvl7pPr>
      <a:lvl8pPr marL="3027164" indent="-201811" algn="l" rtl="0" fontAlgn="base">
        <a:spcBef>
          <a:spcPct val="20000"/>
        </a:spcBef>
        <a:spcAft>
          <a:spcPct val="0"/>
        </a:spcAft>
        <a:buChar char="»"/>
        <a:defRPr sz="1742">
          <a:solidFill>
            <a:schemeClr val="tx1"/>
          </a:solidFill>
          <a:latin typeface="+mn-lt"/>
        </a:defRPr>
      </a:lvl8pPr>
      <a:lvl9pPr marL="3430786" indent="-201811" algn="l" rtl="0" fontAlgn="base">
        <a:spcBef>
          <a:spcPct val="20000"/>
        </a:spcBef>
        <a:spcAft>
          <a:spcPct val="0"/>
        </a:spcAft>
        <a:buChar char="»"/>
        <a:defRPr sz="1742">
          <a:solidFill>
            <a:schemeClr val="tx1"/>
          </a:solidFill>
          <a:latin typeface="+mn-lt"/>
        </a:defRPr>
      </a:lvl9pPr>
    </p:bodyStyle>
    <p:otherStyle>
      <a:defPPr>
        <a:defRPr lang="vi-VN"/>
      </a:defPPr>
      <a:lvl1pPr marL="0" algn="l" defTabSz="807244" rtl="0" eaLnBrk="1" latinLnBrk="0" hangingPunct="1">
        <a:defRPr sz="1573" kern="1200">
          <a:solidFill>
            <a:schemeClr val="tx1"/>
          </a:solidFill>
          <a:latin typeface="+mn-lt"/>
          <a:ea typeface="+mn-ea"/>
          <a:cs typeface="+mn-cs"/>
        </a:defRPr>
      </a:lvl1pPr>
      <a:lvl2pPr marL="403622" algn="l" defTabSz="807244" rtl="0" eaLnBrk="1" latinLnBrk="0" hangingPunct="1">
        <a:defRPr sz="1573" kern="1200">
          <a:solidFill>
            <a:schemeClr val="tx1"/>
          </a:solidFill>
          <a:latin typeface="+mn-lt"/>
          <a:ea typeface="+mn-ea"/>
          <a:cs typeface="+mn-cs"/>
        </a:defRPr>
      </a:lvl2pPr>
      <a:lvl3pPr marL="807244" algn="l" defTabSz="807244" rtl="0" eaLnBrk="1" latinLnBrk="0" hangingPunct="1">
        <a:defRPr sz="1573" kern="1200">
          <a:solidFill>
            <a:schemeClr val="tx1"/>
          </a:solidFill>
          <a:latin typeface="+mn-lt"/>
          <a:ea typeface="+mn-ea"/>
          <a:cs typeface="+mn-cs"/>
        </a:defRPr>
      </a:lvl3pPr>
      <a:lvl4pPr marL="1210866" algn="l" defTabSz="807244" rtl="0" eaLnBrk="1" latinLnBrk="0" hangingPunct="1">
        <a:defRPr sz="1573" kern="1200">
          <a:solidFill>
            <a:schemeClr val="tx1"/>
          </a:solidFill>
          <a:latin typeface="+mn-lt"/>
          <a:ea typeface="+mn-ea"/>
          <a:cs typeface="+mn-cs"/>
        </a:defRPr>
      </a:lvl4pPr>
      <a:lvl5pPr marL="1614487" algn="l" defTabSz="807244" rtl="0" eaLnBrk="1" latinLnBrk="0" hangingPunct="1">
        <a:defRPr sz="1573" kern="1200">
          <a:solidFill>
            <a:schemeClr val="tx1"/>
          </a:solidFill>
          <a:latin typeface="+mn-lt"/>
          <a:ea typeface="+mn-ea"/>
          <a:cs typeface="+mn-cs"/>
        </a:defRPr>
      </a:lvl5pPr>
      <a:lvl6pPr marL="2018109" algn="l" defTabSz="807244" rtl="0" eaLnBrk="1" latinLnBrk="0" hangingPunct="1">
        <a:defRPr sz="1573" kern="1200">
          <a:solidFill>
            <a:schemeClr val="tx1"/>
          </a:solidFill>
          <a:latin typeface="+mn-lt"/>
          <a:ea typeface="+mn-ea"/>
          <a:cs typeface="+mn-cs"/>
        </a:defRPr>
      </a:lvl6pPr>
      <a:lvl7pPr marL="2421731" algn="l" defTabSz="807244" rtl="0" eaLnBrk="1" latinLnBrk="0" hangingPunct="1">
        <a:defRPr sz="1573" kern="1200">
          <a:solidFill>
            <a:schemeClr val="tx1"/>
          </a:solidFill>
          <a:latin typeface="+mn-lt"/>
          <a:ea typeface="+mn-ea"/>
          <a:cs typeface="+mn-cs"/>
        </a:defRPr>
      </a:lvl7pPr>
      <a:lvl8pPr marL="2825353" algn="l" defTabSz="807244" rtl="0" eaLnBrk="1" latinLnBrk="0" hangingPunct="1">
        <a:defRPr sz="1573" kern="1200">
          <a:solidFill>
            <a:schemeClr val="tx1"/>
          </a:solidFill>
          <a:latin typeface="+mn-lt"/>
          <a:ea typeface="+mn-ea"/>
          <a:cs typeface="+mn-cs"/>
        </a:defRPr>
      </a:lvl8pPr>
      <a:lvl9pPr marL="3228975" algn="l" defTabSz="807244"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95486"/>
            <a:ext cx="8640960" cy="3312368"/>
          </a:xfrm>
          <a:prstGeom prst="rect">
            <a:avLst/>
          </a:prstGeom>
        </p:spPr>
      </p:pic>
      <p:sp>
        <p:nvSpPr>
          <p:cNvPr id="4" name="TextBox 3">
            <a:extLst>
              <a:ext uri="{FF2B5EF4-FFF2-40B4-BE49-F238E27FC236}">
                <a16:creationId xmlns:a16="http://schemas.microsoft.com/office/drawing/2014/main" id="{2C16FBC0-0DFA-405E-27F6-AEA0C1274735}"/>
              </a:ext>
            </a:extLst>
          </p:cNvPr>
          <p:cNvSpPr txBox="1"/>
          <p:nvPr/>
        </p:nvSpPr>
        <p:spPr>
          <a:xfrm>
            <a:off x="301157" y="3959724"/>
            <a:ext cx="646929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Khi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video </a:t>
            </a: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thấy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con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0290" y="4011910"/>
            <a:ext cx="5885886" cy="44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Bầy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sống</a:t>
            </a:r>
            <a:r>
              <a:rPr lang="en-US" sz="2400" b="1" dirty="0" smtClean="0">
                <a:solidFill>
                  <a:srgbClr val="FF0000"/>
                </a:solidFill>
                <a:latin typeface="Times New Roman" panose="02020603050405020304" pitchFamily="18" charset="0"/>
                <a:cs typeface="Times New Roman" panose="02020603050405020304" pitchFamily="18" charset="0"/>
              </a:rPr>
              <a:t> ở </a:t>
            </a:r>
            <a:r>
              <a:rPr lang="en-US" sz="2400" b="1" dirty="0" err="1" smtClean="0">
                <a:solidFill>
                  <a:srgbClr val="FF0000"/>
                </a:solidFill>
                <a:latin typeface="Times New Roman" panose="02020603050405020304" pitchFamily="18" charset="0"/>
                <a:cs typeface="Times New Roman" panose="02020603050405020304" pitchFamily="18" charset="0"/>
              </a:rPr>
              <a:t>đâu</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1186" y="3959724"/>
            <a:ext cx="864129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latin typeface="Times New Roman" panose="02020603050405020304" pitchFamily="18" charset="0"/>
                <a:cs typeface="Times New Roman" panose="02020603050405020304" pitchFamily="18" charset="0"/>
              </a:rPr>
              <a:t>Voi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đặc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gì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với</a:t>
            </a:r>
            <a:r>
              <a:rPr lang="en-US" sz="2400" b="1" dirty="0" smtClean="0">
                <a:solidFill>
                  <a:srgbClr val="FF0000"/>
                </a:solidFill>
                <a:latin typeface="Times New Roman" panose="02020603050405020304" pitchFamily="18" charset="0"/>
                <a:cs typeface="Times New Roman" panose="02020603050405020304" pitchFamily="18" charset="0"/>
              </a:rPr>
              <a:t> những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khác</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Wave 54">
            <a:extLst>
              <a:ext uri="{FF2B5EF4-FFF2-40B4-BE49-F238E27FC236}">
                <a16:creationId xmlns:a16="http://schemas.microsoft.com/office/drawing/2014/main" id="{EDBBAA58-FCB9-FA1B-D6DA-29C7D76105E9}"/>
              </a:ext>
            </a:extLst>
          </p:cNvPr>
          <p:cNvSpPr/>
          <p:nvPr/>
        </p:nvSpPr>
        <p:spPr>
          <a:xfrm>
            <a:off x="107504" y="195486"/>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từ</a:t>
            </a: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khó</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Rectangle 9"/>
          <p:cNvSpPr/>
          <p:nvPr/>
        </p:nvSpPr>
        <p:spPr>
          <a:xfrm>
            <a:off x="251520" y="1131590"/>
            <a:ext cx="8640960" cy="954107"/>
          </a:xfrm>
          <a:prstGeom prst="rect">
            <a:avLst/>
          </a:prstGeom>
          <a:solidFill>
            <a:sysClr val="window" lastClr="FFFFFF"/>
          </a:solidFill>
        </p:spPr>
        <p:txBody>
          <a:bodyPr wrap="square">
            <a:spAutoFit/>
          </a:bodyPr>
          <a:lstStyle/>
          <a:p>
            <a:pPr algn="just">
              <a:spcAft>
                <a:spcPts val="0"/>
              </a:spcAft>
            </a:pPr>
            <a:r>
              <a:rPr lang="en-US" sz="2800" b="1" i="1" dirty="0" err="1" smtClean="0">
                <a:solidFill>
                  <a:srgbClr val="0070C0"/>
                </a:solidFill>
                <a:latin typeface="Times New Roman" panose="02020603050405020304" pitchFamily="18" charset="0"/>
                <a:ea typeface="Times New Roman" panose="02020603050405020304" pitchFamily="18" charset="0"/>
              </a:rPr>
              <a:t>Trường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Sơn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xứ</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sở</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ki</a:t>
            </a:r>
            <a:r>
              <a:rPr lang="en-US" sz="2800" b="1" i="1" dirty="0" smtClean="0">
                <a:solidFill>
                  <a:srgbClr val="0070C0"/>
                </a:solidFill>
                <a:latin typeface="Times New Roman" panose="02020603050405020304" pitchFamily="18" charset="0"/>
                <a:ea typeface="Times New Roman" panose="02020603050405020304" pitchFamily="18" charset="0"/>
              </a:rPr>
              <a:t> – </a:t>
            </a:r>
            <a:r>
              <a:rPr lang="en-US" sz="2800" b="1" i="1" dirty="0" err="1" smtClean="0">
                <a:solidFill>
                  <a:srgbClr val="0070C0"/>
                </a:solidFill>
                <a:latin typeface="Times New Roman" panose="02020603050405020304" pitchFamily="18" charset="0"/>
                <a:ea typeface="Times New Roman" panose="02020603050405020304" pitchFamily="18" charset="0"/>
              </a:rPr>
              <a:t>lô</a:t>
            </a:r>
            <a:r>
              <a:rPr lang="en-US" sz="2800" b="1" i="1" dirty="0" smtClean="0">
                <a:solidFill>
                  <a:srgbClr val="0070C0"/>
                </a:solidFill>
                <a:latin typeface="Times New Roman" panose="02020603050405020304" pitchFamily="18" charset="0"/>
                <a:ea typeface="Times New Roman" panose="02020603050405020304" pitchFamily="18" charset="0"/>
              </a:rPr>
              <a:t> - gam, </a:t>
            </a:r>
            <a:r>
              <a:rPr lang="en-US" sz="2800" b="1" i="1" dirty="0" err="1" smtClean="0">
                <a:solidFill>
                  <a:srgbClr val="0070C0"/>
                </a:solidFill>
                <a:latin typeface="Times New Roman" panose="02020603050405020304" pitchFamily="18" charset="0"/>
                <a:ea typeface="Times New Roman" panose="02020603050405020304" pitchFamily="18" charset="0"/>
              </a:rPr>
              <a:t>rống</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rền</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oai</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nghiêm</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uy</a:t>
            </a:r>
            <a:r>
              <a:rPr lang="en-US" sz="2800" b="1" i="1" dirty="0" smtClean="0">
                <a:solidFill>
                  <a:srgbClr val="0070C0"/>
                </a:solidFill>
                <a:latin typeface="Times New Roman" panose="02020603050405020304" pitchFamily="18" charset="0"/>
                <a:ea typeface="Times New Roman" panose="02020603050405020304" pitchFamily="18" charset="0"/>
              </a:rPr>
              <a:t> </a:t>
            </a:r>
            <a:r>
              <a:rPr lang="en-US" sz="2800" b="1" i="1" dirty="0" err="1" smtClean="0">
                <a:solidFill>
                  <a:srgbClr val="0070C0"/>
                </a:solidFill>
                <a:latin typeface="Times New Roman" panose="02020603050405020304" pitchFamily="18" charset="0"/>
                <a:ea typeface="Times New Roman" panose="02020603050405020304" pitchFamily="18" charset="0"/>
              </a:rPr>
              <a:t>lực</a:t>
            </a:r>
            <a:r>
              <a:rPr lang="en-US" sz="2800" b="1" i="1" dirty="0" smtClean="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62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D7749-942C-2426-5D86-A1F65D78BE51}"/>
              </a:ext>
            </a:extLst>
          </p:cNvPr>
          <p:cNvSpPr txBox="1"/>
          <p:nvPr/>
        </p:nvSpPr>
        <p:spPr>
          <a:xfrm>
            <a:off x="1115616" y="987574"/>
            <a:ext cx="6587767" cy="2123658"/>
          </a:xfrm>
          <a:prstGeom prst="rect">
            <a:avLst/>
          </a:prstGeom>
          <a:noFill/>
        </p:spPr>
        <p:txBody>
          <a:bodyPr wrap="square" rtlCol="0">
            <a:spAutoFit/>
          </a:bodyPr>
          <a:lstStyle/>
          <a:p>
            <a:pPr algn="ctr"/>
            <a:r>
              <a:rPr lang="en-US" sz="66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15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Bầy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voi</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rừng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smtClean="0">
                <a:ln>
                  <a:noFill/>
                </a:ln>
                <a:solidFill>
                  <a:srgbClr val="333399"/>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333399"/>
                </a:solidFill>
                <a:effectLst/>
                <a:uLnTx/>
                <a:uFillTx/>
                <a:latin typeface="Times New Roman" panose="02020603050405020304" pitchFamily="18" charset="0"/>
                <a:ea typeface="+mn-ea"/>
                <a:cs typeface="Times New Roman" panose="02020603050405020304" pitchFamily="18" charset="0"/>
              </a:rPr>
              <a:t>Sơn</a:t>
            </a:r>
            <a:endParaRPr kumimoji="0" lang="en-US"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3596159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F12D-3BE5-D825-BC84-9EA291339AD8}"/>
              </a:ext>
            </a:extLst>
          </p:cNvPr>
          <p:cNvSpPr txBox="1"/>
          <p:nvPr/>
        </p:nvSpPr>
        <p:spPr>
          <a:xfrm>
            <a:off x="2987824" y="1563638"/>
            <a:ext cx="2357000" cy="923330"/>
          </a:xfrm>
          <a:prstGeom prst="rect">
            <a:avLst/>
          </a:prstGeom>
          <a:noFill/>
        </p:spPr>
        <p:txBody>
          <a:bodyPr wrap="square" rtlCol="0">
            <a:spAutoFit/>
          </a:bodyPr>
          <a:lstStyle/>
          <a:p>
            <a:r>
              <a:rPr lang="en-US" sz="5400" dirty="0">
                <a:ln w="38100">
                  <a:solidFill>
                    <a:srgbClr val="00B0F0"/>
                  </a:solidFill>
                </a:ln>
                <a:solidFill>
                  <a:prstClr val="white"/>
                </a:solidFill>
                <a:latin typeface="Times New Roman" panose="02020603050405020304" pitchFamily="18" charset="0"/>
                <a:ea typeface="Arial-Rounded" panose="020B0500000000000000" charset="0"/>
                <a:cs typeface="Times New Roman" panose="02020603050405020304" pitchFamily="18" charset="0"/>
              </a:rPr>
              <a:t>TIẾT 2</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828147" y="-25093"/>
            <a:ext cx="7227493" cy="707886"/>
          </a:xfrm>
          <a:prstGeom prst="rect">
            <a:avLst/>
          </a:prstGeom>
          <a:noFill/>
        </p:spPr>
        <p:txBody>
          <a:bodyPr wrap="square" rtlCol="0">
            <a:spAutoFit/>
          </a:bodyPr>
          <a:lstStyle/>
          <a:p>
            <a:pPr algn="ctr"/>
            <a:r>
              <a:rPr lang="en-US" sz="4000" b="1" dirty="0" err="1" smtClean="0">
                <a:solidFill>
                  <a:srgbClr val="00B050"/>
                </a:solidFill>
                <a:latin typeface="Times New Roman" panose="02020603050405020304" pitchFamily="18" charset="0"/>
                <a:cs typeface="Times New Roman" panose="02020603050405020304" pitchFamily="18" charset="0"/>
              </a:rPr>
              <a:t>Trả</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lời</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câu</a:t>
            </a:r>
            <a:r>
              <a:rPr lang="en-US" sz="4000" b="1" dirty="0" smtClean="0">
                <a:solidFill>
                  <a:srgbClr val="00B050"/>
                </a:solidFill>
                <a:latin typeface="Times New Roman" panose="02020603050405020304" pitchFamily="18" charset="0"/>
                <a:cs typeface="Times New Roman" panose="02020603050405020304" pitchFamily="18" charset="0"/>
              </a:rPr>
              <a:t> </a:t>
            </a:r>
            <a:r>
              <a:rPr lang="en-US" sz="4000" b="1" dirty="0" err="1" smtClean="0">
                <a:solidFill>
                  <a:srgbClr val="00B050"/>
                </a:solidFill>
                <a:latin typeface="Times New Roman" panose="02020603050405020304" pitchFamily="18" charset="0"/>
                <a:cs typeface="Times New Roman" panose="02020603050405020304" pitchFamily="18" charset="0"/>
              </a:rPr>
              <a:t>hỏi</a:t>
            </a:r>
            <a:endParaRPr lang="en-US" sz="4000" b="1" dirty="0">
              <a:solidFill>
                <a:srgbClr val="00B05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0F18E5-03C3-6C0F-030F-FAF241425691}"/>
              </a:ext>
            </a:extLst>
          </p:cNvPr>
          <p:cNvGrpSpPr/>
          <p:nvPr/>
        </p:nvGrpSpPr>
        <p:grpSpPr>
          <a:xfrm>
            <a:off x="131783" y="680256"/>
            <a:ext cx="8664054" cy="830997"/>
            <a:chOff x="1889990" y="335364"/>
            <a:chExt cx="10183120" cy="830997"/>
          </a:xfrm>
        </p:grpSpPr>
        <p:sp>
          <p:nvSpPr>
            <p:cNvPr id="4" name="TextBox 3">
              <a:extLst>
                <a:ext uri="{FF2B5EF4-FFF2-40B4-BE49-F238E27FC236}">
                  <a16:creationId xmlns:a16="http://schemas.microsoft.com/office/drawing/2014/main" id="{209A76B6-AA05-66A8-672A-3AFD14ED0D27}"/>
                </a:ext>
              </a:extLst>
            </p:cNvPr>
            <p:cNvSpPr txBox="1"/>
            <p:nvPr/>
          </p:nvSpPr>
          <p:spPr>
            <a:xfrm>
              <a:off x="1944278" y="335364"/>
              <a:ext cx="10128832" cy="83099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Tìm</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0" y="365878"/>
              <a:ext cx="721470" cy="448955"/>
              <a:chOff x="4292118" y="760885"/>
              <a:chExt cx="487352" cy="303269"/>
            </a:xfrm>
          </p:grpSpPr>
          <p:sp>
            <p:nvSpPr>
              <p:cNvPr id="6" name="Oval 5">
                <a:extLst>
                  <a:ext uri="{FF2B5EF4-FFF2-40B4-BE49-F238E27FC236}">
                    <a16:creationId xmlns:a16="http://schemas.microsoft.com/office/drawing/2014/main" id="{F1D70973-92BB-710B-39C2-4B52960DCD0B}"/>
                  </a:ext>
                </a:extLst>
              </p:cNvPr>
              <p:cNvSpPr/>
              <p:nvPr/>
            </p:nvSpPr>
            <p:spPr>
              <a:xfrm>
                <a:off x="4292118" y="760885"/>
                <a:ext cx="487352" cy="293566"/>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02018" y="770589"/>
                <a:ext cx="450681" cy="293565"/>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1</a:t>
                </a:r>
              </a:p>
            </p:txBody>
          </p:sp>
        </p:grpSp>
      </p:grpSp>
      <p:sp>
        <p:nvSpPr>
          <p:cNvPr id="8" name="Rectangle 7"/>
          <p:cNvSpPr/>
          <p:nvPr/>
        </p:nvSpPr>
        <p:spPr>
          <a:xfrm>
            <a:off x="268760" y="1621523"/>
            <a:ext cx="8623720" cy="1938992"/>
          </a:xfrm>
          <a:prstGeom prst="rect">
            <a:avLst/>
          </a:prstGeom>
        </p:spPr>
        <p:txBody>
          <a:bodyPr wrap="square">
            <a:spAutoFit/>
          </a:bodyPr>
          <a:lstStyle/>
          <a:p>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Nơi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những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1143A78-B7E8-40C3-B545-E1355013982D}"/>
              </a:ext>
            </a:extLst>
          </p:cNvPr>
          <p:cNvGrpSpPr/>
          <p:nvPr/>
        </p:nvGrpSpPr>
        <p:grpSpPr>
          <a:xfrm>
            <a:off x="131783" y="35140"/>
            <a:ext cx="708950" cy="675630"/>
            <a:chOff x="451413" y="196770"/>
            <a:chExt cx="1143080" cy="1143080"/>
          </a:xfrm>
        </p:grpSpPr>
        <p:sp>
          <p:nvSpPr>
            <p:cNvPr id="17" name="Oval 16">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ysClr val="window" lastClr="FFFFFF"/>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t"/>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D31B853-2819-4971-973F-CD8E1C159947}"/>
                </a:ext>
              </a:extLst>
            </p:cNvPr>
            <p:cNvSpPr txBox="1"/>
            <p:nvPr/>
          </p:nvSpPr>
          <p:spPr>
            <a:xfrm rot="195696">
              <a:off x="687287" y="273320"/>
              <a:ext cx="648183" cy="573289"/>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646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B9C4DB-27F8-4114-CC40-DBB29198BC27}"/>
              </a:ext>
            </a:extLst>
          </p:cNvPr>
          <p:cNvGrpSpPr/>
          <p:nvPr/>
        </p:nvGrpSpPr>
        <p:grpSpPr>
          <a:xfrm>
            <a:off x="323528" y="339502"/>
            <a:ext cx="8480186" cy="1000972"/>
            <a:chOff x="1949128" y="335360"/>
            <a:chExt cx="8446134" cy="1000972"/>
          </a:xfrm>
        </p:grpSpPr>
        <p:sp>
          <p:nvSpPr>
            <p:cNvPr id="3" name="TextBox 2">
              <a:extLst>
                <a:ext uri="{FF2B5EF4-FFF2-40B4-BE49-F238E27FC236}">
                  <a16:creationId xmlns:a16="http://schemas.microsoft.com/office/drawing/2014/main" id="{017505D2-8FE4-2BEB-C8C9-42781B00838A}"/>
                </a:ext>
              </a:extLst>
            </p:cNvPr>
            <p:cNvSpPr txBox="1"/>
            <p:nvPr/>
          </p:nvSpPr>
          <p:spPr>
            <a:xfrm>
              <a:off x="2460872" y="382225"/>
              <a:ext cx="7934390" cy="954107"/>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Dựa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vào</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tranh</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và</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nội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dung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kể</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lại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hoạt</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động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thường</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ngày</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8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8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8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p>
          </p:txBody>
        </p:sp>
        <p:grpSp>
          <p:nvGrpSpPr>
            <p:cNvPr id="4" name="Group 3">
              <a:extLst>
                <a:ext uri="{FF2B5EF4-FFF2-40B4-BE49-F238E27FC236}">
                  <a16:creationId xmlns:a16="http://schemas.microsoft.com/office/drawing/2014/main" id="{54044621-2CBD-F36A-41E9-47FAE46F3CC3}"/>
                </a:ext>
              </a:extLst>
            </p:cNvPr>
            <p:cNvGrpSpPr/>
            <p:nvPr/>
          </p:nvGrpSpPr>
          <p:grpSpPr>
            <a:xfrm>
              <a:off x="1949128" y="335360"/>
              <a:ext cx="685531" cy="477054"/>
              <a:chOff x="4332064" y="740271"/>
              <a:chExt cx="463075" cy="322250"/>
            </a:xfrm>
          </p:grpSpPr>
          <p:sp>
            <p:nvSpPr>
              <p:cNvPr id="5" name="Oval 4">
                <a:extLst>
                  <a:ext uri="{FF2B5EF4-FFF2-40B4-BE49-F238E27FC236}">
                    <a16:creationId xmlns:a16="http://schemas.microsoft.com/office/drawing/2014/main" id="{35291EEA-DAD7-CE72-4CC2-DD479BAEE74C}"/>
                  </a:ext>
                </a:extLst>
              </p:cNvPr>
              <p:cNvSpPr/>
              <p:nvPr/>
            </p:nvSpPr>
            <p:spPr>
              <a:xfrm>
                <a:off x="4338016" y="740272"/>
                <a:ext cx="457123" cy="32224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BFEB973-FB79-E02C-DE1D-A93C02E92950}"/>
                  </a:ext>
                </a:extLst>
              </p:cNvPr>
              <p:cNvSpPr/>
              <p:nvPr/>
            </p:nvSpPr>
            <p:spPr>
              <a:xfrm>
                <a:off x="4332064" y="740271"/>
                <a:ext cx="457122" cy="322250"/>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2</a:t>
                </a:r>
              </a:p>
            </p:txBody>
          </p:sp>
        </p:grpSp>
      </p:gr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2" y="1491630"/>
            <a:ext cx="8712968" cy="3384376"/>
          </a:xfrm>
          <a:prstGeom prst="rect">
            <a:avLst/>
          </a:prstGeom>
        </p:spPr>
      </p:pic>
      <p:sp>
        <p:nvSpPr>
          <p:cNvPr id="9" name="Rectangle 8"/>
          <p:cNvSpPr/>
          <p:nvPr/>
        </p:nvSpPr>
        <p:spPr>
          <a:xfrm>
            <a:off x="300326" y="1452056"/>
            <a:ext cx="8471339" cy="346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cỏ</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núi</a:t>
            </a:r>
            <a:r>
              <a:rPr lang="en-US" sz="2400" b="1" dirty="0" smtClean="0">
                <a:solidFill>
                  <a:srgbClr val="FF0000"/>
                </a:solidFill>
                <a:latin typeface="Times New Roman" panose="02020603050405020304" pitchFamily="18" charset="0"/>
                <a:cs typeface="Times New Roman" panose="02020603050405020304" pitchFamily="18" charset="0"/>
              </a:rPr>
              <a:t>. Buổi </a:t>
            </a:r>
            <a:r>
              <a:rPr lang="en-US" sz="2400" b="1" dirty="0" err="1" smtClean="0">
                <a:solidFill>
                  <a:srgbClr val="FF0000"/>
                </a:solidFill>
                <a:latin typeface="Times New Roman" panose="02020603050405020304" pitchFamily="18" charset="0"/>
                <a:cs typeface="Times New Roman" panose="02020603050405020304" pitchFamily="18" charset="0"/>
              </a:rPr>
              <a:t>trưa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rậm</a:t>
            </a:r>
            <a:r>
              <a:rPr lang="en-US" sz="2400" b="1" dirty="0" smtClean="0">
                <a:solidFill>
                  <a:srgbClr val="FF0000"/>
                </a:solidFill>
                <a:latin typeface="Times New Roman" panose="02020603050405020304" pitchFamily="18" charset="0"/>
                <a:cs typeface="Times New Roman" panose="02020603050405020304" pitchFamily="18" charset="0"/>
              </a:rPr>
              <a:t>. Chiều </a:t>
            </a:r>
            <a:r>
              <a:rPr lang="en-US" sz="2400" b="1" dirty="0" err="1" smtClean="0">
                <a:solidFill>
                  <a:srgbClr val="FF0000"/>
                </a:solidFill>
                <a:latin typeface="Times New Roman" panose="02020603050405020304" pitchFamily="18" charset="0"/>
                <a:cs typeface="Times New Roman" panose="02020603050405020304" pitchFamily="18" charset="0"/>
              </a:rPr>
              <a:t>xuống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chúng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tắm</a:t>
            </a:r>
            <a:r>
              <a:rPr lang="en-US" sz="2400" b="1" dirty="0" smtClean="0">
                <a:solidFill>
                  <a:srgbClr val="FF0000"/>
                </a:solidFill>
                <a:latin typeface="Times New Roman" panose="02020603050405020304" pitchFamily="18" charset="0"/>
                <a:cs typeface="Times New Roman" panose="02020603050405020304" pitchFamily="18" charset="0"/>
              </a:rPr>
              <a:t> ở những </a:t>
            </a:r>
            <a:r>
              <a:rPr lang="en-US" sz="2400" b="1" dirty="0" err="1" smtClean="0">
                <a:solidFill>
                  <a:srgbClr val="FF0000"/>
                </a:solidFill>
                <a:latin typeface="Times New Roman" panose="02020603050405020304" pitchFamily="18" charset="0"/>
                <a:cs typeface="Times New Roman" panose="02020603050405020304" pitchFamily="18" charset="0"/>
              </a:rPr>
              <a:t>quãng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rồi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ăn</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FB2D4C-C872-097E-A9C3-45F1DA062FDA}"/>
              </a:ext>
            </a:extLst>
          </p:cNvPr>
          <p:cNvGrpSpPr/>
          <p:nvPr/>
        </p:nvGrpSpPr>
        <p:grpSpPr>
          <a:xfrm>
            <a:off x="1" y="267495"/>
            <a:ext cx="9115112" cy="1431868"/>
            <a:chOff x="1763746" y="246858"/>
            <a:chExt cx="9710105" cy="461665"/>
          </a:xfrm>
        </p:grpSpPr>
        <p:sp>
          <p:nvSpPr>
            <p:cNvPr id="3" name="TextBox 2">
              <a:extLst>
                <a:ext uri="{FF2B5EF4-FFF2-40B4-BE49-F238E27FC236}">
                  <a16:creationId xmlns:a16="http://schemas.microsoft.com/office/drawing/2014/main" id="{492C9088-E98E-CFD4-F76D-4AF214FB81FA}"/>
                </a:ext>
              </a:extLst>
            </p:cNvPr>
            <p:cNvSpPr txBox="1"/>
            <p:nvPr/>
          </p:nvSpPr>
          <p:spPr>
            <a:xfrm>
              <a:off x="1763746" y="246858"/>
              <a:ext cx="9710105"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D756BB8C-6BBE-7F81-3E7F-932167AD9354}"/>
                </a:ext>
              </a:extLst>
            </p:cNvPr>
            <p:cNvGrpSpPr/>
            <p:nvPr/>
          </p:nvGrpSpPr>
          <p:grpSpPr>
            <a:xfrm>
              <a:off x="1885076" y="292975"/>
              <a:ext cx="542232" cy="120828"/>
              <a:chOff x="4288799" y="711637"/>
              <a:chExt cx="366277" cy="81619"/>
            </a:xfrm>
          </p:grpSpPr>
          <p:sp>
            <p:nvSpPr>
              <p:cNvPr id="5" name="Oval 4">
                <a:extLst>
                  <a:ext uri="{FF2B5EF4-FFF2-40B4-BE49-F238E27FC236}">
                    <a16:creationId xmlns:a16="http://schemas.microsoft.com/office/drawing/2014/main" id="{B0047E1B-689E-16EA-F5D0-E2535313A281}"/>
                  </a:ext>
                </a:extLst>
              </p:cNvPr>
              <p:cNvSpPr/>
              <p:nvPr/>
            </p:nvSpPr>
            <p:spPr>
              <a:xfrm>
                <a:off x="4288799" y="711637"/>
                <a:ext cx="366277" cy="81619"/>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4288799" y="711637"/>
                <a:ext cx="366276" cy="81619"/>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3</a:t>
                </a:r>
              </a:p>
            </p:txBody>
          </p:sp>
        </p:grpSp>
      </p:grpSp>
      <p:sp>
        <p:nvSpPr>
          <p:cNvPr id="7" name="TextBox 6"/>
          <p:cNvSpPr txBox="1"/>
          <p:nvPr/>
        </p:nvSpPr>
        <p:spPr>
          <a:xfrm>
            <a:off x="197669" y="2931790"/>
            <a:ext cx="8793708" cy="1200329"/>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Đoạn 1: Giới thiệu nơi ở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2: Mô tả hoạt động thường ngày của loài voi.</a:t>
            </a:r>
          </a:p>
          <a:p>
            <a:r>
              <a:rPr lang="nl-NL" sz="2400" b="1" dirty="0" smtClean="0">
                <a:solidFill>
                  <a:srgbClr val="FF0000"/>
                </a:solidFill>
                <a:latin typeface="Times New Roman" panose="02020603050405020304" pitchFamily="18" charset="0"/>
                <a:cs typeface="Times New Roman" panose="02020603050405020304" pitchFamily="18" charset="0"/>
              </a:rPr>
              <a:t>Đoạn 3: Cảm nghĩ về loài voi.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8398" y="1063580"/>
            <a:ext cx="7658100" cy="1557631"/>
          </a:xfrm>
          <a:prstGeom prst="rect">
            <a:avLst/>
          </a:prstGeom>
        </p:spPr>
      </p:pic>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C9088-E98E-CFD4-F76D-4AF214FB81FA}"/>
              </a:ext>
            </a:extLst>
          </p:cNvPr>
          <p:cNvSpPr txBox="1"/>
          <p:nvPr/>
        </p:nvSpPr>
        <p:spPr>
          <a:xfrm>
            <a:off x="0" y="3093385"/>
            <a:ext cx="9115112" cy="461665"/>
          </a:xfrm>
          <a:prstGeom prst="rect">
            <a:avLst/>
          </a:prstGeom>
          <a:gradFill flip="none" rotWithShape="1">
            <a:gsLst>
              <a:gs pos="0">
                <a:srgbClr val="4F81BD">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Bài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giúp</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biết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thêm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điều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gì</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về</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Oval 2">
            <a:extLst>
              <a:ext uri="{FF2B5EF4-FFF2-40B4-BE49-F238E27FC236}">
                <a16:creationId xmlns:a16="http://schemas.microsoft.com/office/drawing/2014/main" id="{A696B877-6F7F-C4FE-DC3F-8F10289C1D8E}"/>
              </a:ext>
            </a:extLst>
          </p:cNvPr>
          <p:cNvSpPr/>
          <p:nvPr/>
        </p:nvSpPr>
        <p:spPr>
          <a:xfrm>
            <a:off x="110162" y="3199039"/>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5</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TextBox 3"/>
          <p:cNvSpPr txBox="1"/>
          <p:nvPr/>
        </p:nvSpPr>
        <p:spPr>
          <a:xfrm>
            <a:off x="106873" y="3730249"/>
            <a:ext cx="8793708" cy="830997"/>
          </a:xfrm>
          <a:prstGeom prst="rect">
            <a:avLst/>
          </a:prstGeom>
          <a:noFill/>
        </p:spPr>
        <p:txBody>
          <a:bodyPr wrap="square" rtlCol="0">
            <a:spAutoFit/>
          </a:bodyPr>
          <a:lstStyle/>
          <a:p>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EFC104D-8D7D-410C-8827-C9550B10800C}"/>
              </a:ext>
            </a:extLst>
          </p:cNvPr>
          <p:cNvGrpSpPr/>
          <p:nvPr/>
        </p:nvGrpSpPr>
        <p:grpSpPr>
          <a:xfrm>
            <a:off x="175377" y="123478"/>
            <a:ext cx="8663278" cy="830997"/>
            <a:chOff x="2099706" y="306973"/>
            <a:chExt cx="9789051" cy="1630369"/>
          </a:xfrm>
        </p:grpSpPr>
        <p:sp>
          <p:nvSpPr>
            <p:cNvPr id="6" name="TextBox 5">
              <a:extLst>
                <a:ext uri="{FF2B5EF4-FFF2-40B4-BE49-F238E27FC236}">
                  <a16:creationId xmlns:a16="http://schemas.microsoft.com/office/drawing/2014/main" id="{62D85724-DC8D-4FC6-BE21-52234C4F3D98}"/>
                </a:ext>
              </a:extLst>
            </p:cNvPr>
            <p:cNvSpPr txBox="1"/>
            <p:nvPr/>
          </p:nvSpPr>
          <p:spPr>
            <a:xfrm>
              <a:off x="2287655" y="306973"/>
              <a:ext cx="9601102" cy="1630369"/>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342900" marR="0" lvl="1" indent="0"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Nêu</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những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loài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Em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thích</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nhất</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đặc</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điểm</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nào</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của</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chúng</a:t>
              </a:r>
              <a:r>
                <a:rPr kumimoji="0" lang="en-US" sz="2400" b="1" i="0" u="none" strike="noStrike" kern="0" cap="none" spc="0" normalizeH="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 name="Group 6">
              <a:extLst>
                <a:ext uri="{FF2B5EF4-FFF2-40B4-BE49-F238E27FC236}">
                  <a16:creationId xmlns:a16="http://schemas.microsoft.com/office/drawing/2014/main" id="{3F755A20-259D-44D9-8F3C-09675259C20E}"/>
                </a:ext>
              </a:extLst>
            </p:cNvPr>
            <p:cNvGrpSpPr/>
            <p:nvPr/>
          </p:nvGrpSpPr>
          <p:grpSpPr>
            <a:xfrm>
              <a:off x="2099706" y="341298"/>
              <a:ext cx="710730" cy="924655"/>
              <a:chOff x="4433779" y="744279"/>
              <a:chExt cx="480097" cy="624603"/>
            </a:xfrm>
          </p:grpSpPr>
          <p:sp>
            <p:nvSpPr>
              <p:cNvPr id="8" name="Oval 7">
                <a:extLst>
                  <a:ext uri="{FF2B5EF4-FFF2-40B4-BE49-F238E27FC236}">
                    <a16:creationId xmlns:a16="http://schemas.microsoft.com/office/drawing/2014/main" id="{18DCCC10-FE2E-42FE-B8C8-3C20504669E0}"/>
                  </a:ext>
                </a:extLst>
              </p:cNvPr>
              <p:cNvSpPr/>
              <p:nvPr/>
            </p:nvSpPr>
            <p:spPr>
              <a:xfrm>
                <a:off x="4433779" y="744279"/>
                <a:ext cx="480097" cy="624603"/>
              </a:xfrm>
              <a:prstGeom prst="ellipse">
                <a:avLst/>
              </a:prstGeom>
              <a:solidFill>
                <a:sysClr val="window" lastClr="FFFFFF"/>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F8AFFF9-C03E-4597-8387-EA0AC6FAA082}"/>
                  </a:ext>
                </a:extLst>
              </p:cNvPr>
              <p:cNvSpPr/>
              <p:nvPr/>
            </p:nvSpPr>
            <p:spPr>
              <a:xfrm>
                <a:off x="4477197" y="824735"/>
                <a:ext cx="361796" cy="544147"/>
              </a:xfrm>
              <a:prstGeom prst="ellipse">
                <a:avLst/>
              </a:prstGeom>
              <a:solidFill>
                <a:srgbClr val="00B0F0"/>
              </a:solidFill>
              <a:ln w="28575" cap="flat" cmpd="sng" algn="ctr">
                <a:solidFill>
                  <a:srgbClr val="00B0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rPr>
                  <a:t>4</a:t>
                </a:r>
              </a:p>
            </p:txBody>
          </p:sp>
        </p:grpSp>
      </p:grpSp>
      <p:sp>
        <p:nvSpPr>
          <p:cNvPr id="10" name="TextBox 9"/>
          <p:cNvSpPr txBox="1"/>
          <p:nvPr/>
        </p:nvSpPr>
        <p:spPr>
          <a:xfrm>
            <a:off x="232261" y="1015183"/>
            <a:ext cx="8793708" cy="1938992"/>
          </a:xfrm>
          <a:prstGeom prst="rect">
            <a:avLst/>
          </a:prstGeom>
          <a:noFill/>
        </p:spPr>
        <p:txBody>
          <a:bodyPr wrap="square" rtlCol="0">
            <a:spAutoFit/>
          </a:bodyPr>
          <a:lstStyle/>
          <a:p>
            <a:r>
              <a:rPr lang="nl-NL" sz="2400" b="1" dirty="0" smtClean="0">
                <a:solidFill>
                  <a:srgbClr val="FF0000"/>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FF0000"/>
                </a:solidFill>
                <a:latin typeface="Times New Roman" panose="02020603050405020304" pitchFamily="18" charset="0"/>
                <a:cs typeface="Times New Roman" panose="02020603050405020304" pitchFamily="18" charset="0"/>
              </a:rPr>
              <a:t>    Chúng </a:t>
            </a:r>
            <a:r>
              <a:rPr lang="en-US" sz="2400" b="1" dirty="0" err="1" smtClean="0">
                <a:solidFill>
                  <a:srgbClr val="FF0000"/>
                </a:solidFill>
                <a:latin typeface="Times New Roman" panose="02020603050405020304" pitchFamily="18" charset="0"/>
                <a:cs typeface="Times New Roman" panose="02020603050405020304" pitchFamily="18" charset="0"/>
              </a:rPr>
              <a:t>là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minh </a:t>
            </a:r>
            <a:r>
              <a:rPr lang="en-US" sz="2400" b="1" dirty="0" err="1" smtClean="0">
                <a:solidFill>
                  <a:srgbClr val="FF0000"/>
                </a:solidFill>
                <a:latin typeface="Times New Roman" panose="02020603050405020304" pitchFamily="18" charset="0"/>
                <a:cs typeface="Times New Roman" panose="02020603050405020304" pitchFamily="18" charset="0"/>
              </a:rPr>
              <a:t>và</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nghĩa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tâm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đồng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loại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0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0D8C2B-6521-6FE6-2D8C-BE32B2C7EBAD}"/>
              </a:ext>
            </a:extLst>
          </p:cNvPr>
          <p:cNvSpPr txBox="1"/>
          <p:nvPr/>
        </p:nvSpPr>
        <p:spPr>
          <a:xfrm>
            <a:off x="3046836" y="727552"/>
            <a:ext cx="3312992"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a:t>
            </a:r>
          </a:p>
        </p:txBody>
      </p:sp>
      <p:sp>
        <p:nvSpPr>
          <p:cNvPr id="3" name="Rectangle 2"/>
          <p:cNvSpPr/>
          <p:nvPr/>
        </p:nvSpPr>
        <p:spPr>
          <a:xfrm>
            <a:off x="539552" y="1779662"/>
            <a:ext cx="8136904" cy="1224951"/>
          </a:xfrm>
          <a:prstGeom prst="rect">
            <a:avLst/>
          </a:prstGeom>
          <a:solidFill>
            <a:srgbClr val="4F81BD">
              <a:lumMod val="40000"/>
              <a:lumOff val="60000"/>
            </a:srgbClr>
          </a:solidFill>
        </p:spPr>
        <p:txBody>
          <a:bodyPr wrap="square">
            <a:spAutoFit/>
          </a:bodyPr>
          <a:lstStyle/>
          <a:p>
            <a:pPr lvl="0" algn="just">
              <a:lnSpc>
                <a:spcPct val="115000"/>
              </a:lnSpc>
              <a:defRPr/>
            </a:pPr>
            <a:r>
              <a:rPr lang="nl-NL" sz="3200" b="1" i="1" dirty="0" smtClean="0">
                <a:latin typeface="Times New Roman" panose="02020603050405020304" pitchFamily="18" charset="0"/>
                <a:ea typeface="Times New Roman" panose="02020603050405020304" pitchFamily="18" charset="0"/>
              </a:rPr>
              <a:t>Hiểu biết về môi trường sống, những hoạt động thường ngày, đặc điểm của loài voi.</a:t>
            </a:r>
            <a:endParaRPr kumimoji="0" lang="en-US" sz="3200" b="0" i="0" u="none" strike="noStrike" kern="0" cap="none" spc="0" normalizeH="0" baseline="0" noProof="0" dirty="0" smtClean="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12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smtClean="0">
                <a:solidFill>
                  <a:srgbClr val="00B050"/>
                </a:solidFill>
                <a:latin typeface="Times New Roman" panose="02020603050405020304" pitchFamily="18" charset="0"/>
                <a:cs typeface="Times New Roman" panose="02020603050405020304" pitchFamily="18" charset="0"/>
              </a:rPr>
              <a:t>Luyện</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đọc</a:t>
            </a:r>
            <a:r>
              <a:rPr lang="en-US" sz="6600" b="1" dirty="0" smtClean="0">
                <a:solidFill>
                  <a:srgbClr val="00B050"/>
                </a:solidFill>
                <a:latin typeface="Times New Roman" panose="02020603050405020304" pitchFamily="18" charset="0"/>
                <a:cs typeface="Times New Roman" panose="02020603050405020304" pitchFamily="18" charset="0"/>
              </a:rPr>
              <a:t> </a:t>
            </a:r>
            <a:r>
              <a:rPr lang="en-US" sz="6600" b="1" dirty="0" err="1" smtClean="0">
                <a:solidFill>
                  <a:srgbClr val="00B050"/>
                </a:solidFill>
                <a:latin typeface="Times New Roman" panose="02020603050405020304" pitchFamily="18" charset="0"/>
                <a:cs typeface="Times New Roman" panose="02020603050405020304" pitchFamily="18" charset="0"/>
              </a:rPr>
              <a:t>lại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89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179511" y="195485"/>
            <a:ext cx="8784977" cy="4752529"/>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C32E4F-78B6-0106-2441-C26AC6EBFC1B}"/>
              </a:ext>
            </a:extLst>
          </p:cNvPr>
          <p:cNvSpPr txBox="1"/>
          <p:nvPr/>
        </p:nvSpPr>
        <p:spPr>
          <a:xfrm>
            <a:off x="3275856" y="-101455"/>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AC32E4F-78B6-0106-2441-C26AC6EBFC1B}"/>
              </a:ext>
            </a:extLst>
          </p:cNvPr>
          <p:cNvSpPr txBox="1"/>
          <p:nvPr/>
        </p:nvSpPr>
        <p:spPr>
          <a:xfrm>
            <a:off x="682237" y="314012"/>
            <a:ext cx="84249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mẫu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A696B877-6F7F-C4FE-DC3F-8F10289C1D8E}"/>
              </a:ext>
            </a:extLst>
          </p:cNvPr>
          <p:cNvSpPr/>
          <p:nvPr/>
        </p:nvSpPr>
        <p:spPr>
          <a:xfrm>
            <a:off x="137431" y="394858"/>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noProof="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1</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886918" y="1059582"/>
            <a:ext cx="7128792" cy="169468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886918" y="2755063"/>
          <a:ext cx="7128792" cy="2194560"/>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3149996441"/>
                    </a:ext>
                  </a:extLst>
                </a:gridCol>
                <a:gridCol w="3564396">
                  <a:extLst>
                    <a:ext uri="{9D8B030D-6E8A-4147-A177-3AD203B41FA5}">
                      <a16:colId xmlns:a16="http://schemas.microsoft.com/office/drawing/2014/main" val="315282295"/>
                    </a:ext>
                  </a:extLst>
                </a:gridCol>
              </a:tblGrid>
              <a:tr h="370840">
                <a:tc gridSpan="2">
                  <a:txBody>
                    <a:bodyPr/>
                    <a:lstStyle/>
                    <a:p>
                      <a:pPr algn="ctr"/>
                      <a:r>
                        <a:rPr lang="en-US" sz="2000" dirty="0" smtClean="0">
                          <a:solidFill>
                            <a:schemeClr val="tx1"/>
                          </a:solidFill>
                          <a:latin typeface="Times New Roman" panose="02020603050405020304" pitchFamily="18" charset="0"/>
                          <a:cs typeface="Times New Roman" panose="02020603050405020304" pitchFamily="18" charset="0"/>
                        </a:rPr>
                        <a:t>PHIẾU</a:t>
                      </a:r>
                      <a:r>
                        <a:rPr lang="en-US" sz="2000" baseline="0" dirty="0" smtClean="0">
                          <a:solidFill>
                            <a:schemeClr val="tx1"/>
                          </a:solidFill>
                          <a:latin typeface="Times New Roman" panose="02020603050405020304" pitchFamily="18" charset="0"/>
                          <a:cs typeface="Times New Roman" panose="02020603050405020304" pitchFamily="18" charset="0"/>
                        </a:rPr>
                        <a:t> ĐỌC SÁCH</a:t>
                      </a:r>
                      <a:endParaRPr lang="en-US" sz="2000"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1405201379"/>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bài</a:t>
                      </a:r>
                      <a:r>
                        <a:rPr lang="en-US" sz="2000" baseline="0" dirty="0" smtClean="0">
                          <a:latin typeface="Times New Roman" panose="02020603050405020304" pitchFamily="18" charset="0"/>
                          <a:cs typeface="Times New Roman" panose="02020603050405020304" pitchFamily="18" charset="0"/>
                        </a:rPr>
                        <a:t>: Mặt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tôi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Những </a:t>
                      </a:r>
                      <a:r>
                        <a:rPr lang="en-US" sz="2000" dirty="0" err="1" smtClean="0">
                          <a:latin typeface="Times New Roman" panose="02020603050405020304" pitchFamily="18" charset="0"/>
                          <a:cs typeface="Times New Roman" panose="02020603050405020304" pitchFamily="18" charset="0"/>
                        </a:rPr>
                        <a:t>thông</a:t>
                      </a:r>
                      <a:r>
                        <a:rPr lang="en-US" sz="2000" baseline="0" dirty="0" smtClean="0">
                          <a:latin typeface="Times New Roman" panose="02020603050405020304" pitchFamily="18" charset="0"/>
                          <a:cs typeface="Times New Roman" panose="02020603050405020304" pitchFamily="18" charset="0"/>
                        </a:rPr>
                        <a:t> tin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6718996"/>
                  </a:ext>
                </a:extLst>
              </a:tr>
              <a:tr h="370840">
                <a:tc>
                  <a:txBody>
                    <a:bodyPr/>
                    <a:lstStyle/>
                    <a:p>
                      <a:r>
                        <a:rPr lang="en-US" sz="2000" dirty="0" err="1" smtClean="0">
                          <a:latin typeface="Times New Roman" panose="02020603050405020304" pitchFamily="18" charset="0"/>
                          <a:cs typeface="Times New Roman" panose="02020603050405020304" pitchFamily="18" charset="0"/>
                        </a:rPr>
                        <a:t>Tên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Nguyễn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Bình</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latin typeface="Times New Roman" panose="02020603050405020304" pitchFamily="18" charset="0"/>
                          <a:cs typeface="Times New Roman" panose="02020603050405020304" pitchFamily="18" charset="0"/>
                        </a:rPr>
                        <a:t>Điều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thú</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vị</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cây</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cọ</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ví</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mặt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xanh</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2275986"/>
                  </a:ext>
                </a:extLst>
              </a:tr>
              <a:tr h="370840">
                <a:tc gridSpan="2">
                  <a:txBody>
                    <a:bodyPr/>
                    <a:lstStyle/>
                    <a:p>
                      <a:r>
                        <a:rPr lang="en-US" sz="2000" dirty="0" err="1" smtClean="0">
                          <a:latin typeface="Times New Roman" panose="02020603050405020304" pitchFamily="18" charset="0"/>
                          <a:cs typeface="Times New Roman" panose="02020603050405020304" pitchFamily="18" charset="0"/>
                        </a:rPr>
                        <a:t>Mức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yêu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thích</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46634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4679360"/>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4681814"/>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4659179"/>
            <a:ext cx="288032" cy="242512"/>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4659179"/>
            <a:ext cx="288032" cy="242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C32E4F-78B6-0106-2441-C26AC6EBFC1B}"/>
              </a:ext>
            </a:extLst>
          </p:cNvPr>
          <p:cNvSpPr txBox="1"/>
          <p:nvPr/>
        </p:nvSpPr>
        <p:spPr>
          <a:xfrm>
            <a:off x="3275856" y="1522"/>
            <a:ext cx="2160240" cy="523220"/>
          </a:xfrm>
          <a:prstGeom prst="rect">
            <a:avLst/>
          </a:prstGeom>
          <a:noFill/>
        </p:spPr>
        <p:txBody>
          <a:bodyPr wrap="square" rtlCol="0">
            <a:spAutoFit/>
          </a:bodyP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nghe</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C32E4F-78B6-0106-2441-C26AC6EBFC1B}"/>
              </a:ext>
            </a:extLst>
          </p:cNvPr>
          <p:cNvSpPr txBox="1"/>
          <p:nvPr/>
        </p:nvSpPr>
        <p:spPr>
          <a:xfrm>
            <a:off x="688516" y="699541"/>
            <a:ext cx="8455483"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Chia </a:t>
            </a:r>
            <a:r>
              <a:rPr lang="en-US" sz="2800" b="1" dirty="0" err="1" smtClean="0">
                <a:latin typeface="Times New Roman" panose="02020603050405020304" pitchFamily="18" charset="0"/>
                <a:cs typeface="Times New Roman" panose="02020603050405020304" pitchFamily="18" charset="0"/>
              </a:rPr>
              <a:t>sẻ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 </a:t>
            </a:r>
            <a:r>
              <a:rPr lang="en-US" sz="2800" b="1" dirty="0" err="1" smtClean="0">
                <a:latin typeface="Times New Roman" panose="02020603050405020304" pitchFamily="18" charset="0"/>
                <a:cs typeface="Times New Roman" panose="02020603050405020304" pitchFamily="18" charset="0"/>
              </a:rPr>
              <a:t>thú</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hoặc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vẽ</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A696B877-6F7F-C4FE-DC3F-8F10289C1D8E}"/>
              </a:ext>
            </a:extLst>
          </p:cNvPr>
          <p:cNvSpPr/>
          <p:nvPr/>
        </p:nvSpPr>
        <p:spPr>
          <a:xfrm>
            <a:off x="179512" y="783146"/>
            <a:ext cx="509005" cy="356011"/>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00"/>
                </a:solidFill>
                <a:latin typeface="Times New Roman" panose="02020603050405020304" pitchFamily="18" charset="0"/>
                <a:ea typeface="AvantGarde" panose="00000400000000000000" pitchFamily="2" charset="0"/>
                <a:cs typeface="Times New Roman" panose="02020603050405020304" pitchFamily="18" charset="0"/>
              </a:rPr>
              <a:t>2</a:t>
            </a:r>
            <a:endParaRPr kumimoji="0" lang="en-US" sz="2400" b="1" i="0" u="none" strike="noStrike" kern="0" cap="none" spc="0" normalizeH="0" baseline="0" noProof="0" dirty="0" smtClean="0">
              <a:ln>
                <a:noFill/>
              </a:ln>
              <a:solidFill>
                <a:srgbClr val="FFFF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36096" y="2040171"/>
            <a:ext cx="3528070" cy="2768062"/>
          </a:xfrm>
          <a:prstGeom prst="rect">
            <a:avLst/>
          </a:prstGeom>
        </p:spPr>
      </p:pic>
      <p:sp>
        <p:nvSpPr>
          <p:cNvPr id="10" name="Cloud Callout 9"/>
          <p:cNvSpPr/>
          <p:nvPr/>
        </p:nvSpPr>
        <p:spPr>
          <a:xfrm>
            <a:off x="611560" y="2067694"/>
            <a:ext cx="3672408" cy="151216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thảo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luận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nhóm</a:t>
            </a:r>
            <a:r>
              <a:rPr lang="en-US" sz="2800" dirty="0" smtClean="0">
                <a:solidFill>
                  <a:srgbClr val="FF0000"/>
                </a:solidFill>
                <a:latin typeface="Times New Roman" panose="02020603050405020304" pitchFamily="18" charset="0"/>
                <a:cs typeface="Times New Roman" panose="02020603050405020304" pitchFamily="18" charset="0"/>
              </a:rPr>
              <a:t> 3</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28333" y="1736762"/>
            <a:ext cx="4975715" cy="31392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smtClean="0">
                <a:solidFill>
                  <a:srgbClr val="FF0000"/>
                </a:solidFill>
                <a:latin typeface="Times New Roman" panose="02020603050405020304" pitchFamily="18" charset="0"/>
                <a:cs typeface="Times New Roman" panose="02020603050405020304" pitchFamily="18" charset="0"/>
              </a:rPr>
              <a:t>Bài </a:t>
            </a:r>
            <a:r>
              <a:rPr lang="en-US" sz="1950" b="1" dirty="0" err="1" smtClean="0">
                <a:solidFill>
                  <a:srgbClr val="FF0000"/>
                </a:solidFill>
                <a:latin typeface="Times New Roman" panose="02020603050405020304" pitchFamily="18" charset="0"/>
                <a:cs typeface="Times New Roman" panose="02020603050405020304" pitchFamily="18" charset="0"/>
              </a:rPr>
              <a:t>của</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tớ</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viết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về</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một</a:t>
            </a:r>
            <a:r>
              <a:rPr lang="en-US" sz="1950" b="1" dirty="0" smtClean="0">
                <a:solidFill>
                  <a:srgbClr val="FF0000"/>
                </a:solidFill>
                <a:latin typeface="Times New Roman" panose="02020603050405020304" pitchFamily="18" charset="0"/>
                <a:cs typeface="Times New Roman" panose="02020603050405020304" pitchFamily="18" charset="0"/>
              </a:rPr>
              <a:t> con </a:t>
            </a:r>
            <a:r>
              <a:rPr lang="en-US" sz="1950" b="1" dirty="0" err="1" smtClean="0">
                <a:solidFill>
                  <a:srgbClr val="FF0000"/>
                </a:solidFill>
                <a:latin typeface="Times New Roman" panose="02020603050405020304" pitchFamily="18" charset="0"/>
                <a:cs typeface="Times New Roman" panose="02020603050405020304" pitchFamily="18" charset="0"/>
              </a:rPr>
              <a:t>vật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đáng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yêu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chính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là</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chim</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saau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hình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đôi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chân</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tý</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xíu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mỏ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như</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hai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vỏ</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trấu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chắp</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lại</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Tuy</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bé</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nhỏ</a:t>
            </a:r>
            <a:r>
              <a:rPr lang="en-US" sz="1950" b="1" dirty="0" smtClean="0">
                <a:solidFill>
                  <a:srgbClr val="FF0000"/>
                </a:solidFill>
                <a:latin typeface="Times New Roman" panose="02020603050405020304" pitchFamily="18" charset="0"/>
                <a:cs typeface="Times New Roman" panose="02020603050405020304" pitchFamily="18" charset="0"/>
              </a:rPr>
              <a:t> những </a:t>
            </a:r>
            <a:r>
              <a:rPr lang="en-US" sz="1950" b="1" dirty="0" err="1" smtClean="0">
                <a:solidFill>
                  <a:srgbClr val="FF0000"/>
                </a:solidFill>
                <a:latin typeface="Times New Roman" panose="02020603050405020304" pitchFamily="18" charset="0"/>
                <a:cs typeface="Times New Roman" panose="02020603050405020304" pitchFamily="18" charset="0"/>
              </a:rPr>
              <a:t>rất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có</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ích</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chú</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thường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bắt</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sâu</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cho</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các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bác</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nông</a:t>
            </a:r>
            <a:r>
              <a:rPr lang="en-US" sz="1950" b="1" dirty="0" smtClean="0">
                <a:solidFill>
                  <a:srgbClr val="FF0000"/>
                </a:solidFill>
                <a:latin typeface="Times New Roman" panose="02020603050405020304" pitchFamily="18" charset="0"/>
                <a:cs typeface="Times New Roman" panose="02020603050405020304" pitchFamily="18" charset="0"/>
              </a:rPr>
              <a:t> </a:t>
            </a:r>
            <a:r>
              <a:rPr lang="en-US" sz="1950" b="1" dirty="0" err="1" smtClean="0">
                <a:solidFill>
                  <a:srgbClr val="FF0000"/>
                </a:solidFill>
                <a:latin typeface="Times New Roman" panose="02020603050405020304" pitchFamily="18" charset="0"/>
                <a:cs typeface="Times New Roman" panose="02020603050405020304" pitchFamily="18" charset="0"/>
              </a:rPr>
              <a:t>dân</a:t>
            </a:r>
            <a:endParaRPr lang="en-US" sz="195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smtClean="0">
                <a:solidFill>
                  <a:srgbClr val="FF00FF"/>
                </a:solidFill>
                <a:latin typeface="Times New Roman" panose="02020603050405020304" pitchFamily="18" charset="0"/>
                <a:cs typeface="Times New Roman" panose="02020603050405020304" pitchFamily="18" charset="0"/>
              </a:rPr>
              <a:t>CỦNG CỐ, DẶN DÒ</a:t>
            </a:r>
            <a:endParaRPr lang="en-US" sz="405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2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84208" y="461665"/>
            <a:ext cx="8496945" cy="2795623"/>
          </a:xfrm>
          <a:prstGeom prst="rect">
            <a:avLst/>
          </a:prstGeom>
        </p:spPr>
      </p:pic>
      <p:sp>
        <p:nvSpPr>
          <p:cNvPr id="3" name="TextBox 2">
            <a:extLst>
              <a:ext uri="{FF2B5EF4-FFF2-40B4-BE49-F238E27FC236}">
                <a16:creationId xmlns:a16="http://schemas.microsoft.com/office/drawing/2014/main" id="{2C16FBC0-0DFA-405E-27F6-AEA0C1274735}"/>
              </a:ext>
            </a:extLst>
          </p:cNvPr>
          <p:cNvSpPr txBox="1"/>
          <p:nvPr/>
        </p:nvSpPr>
        <p:spPr>
          <a:xfrm>
            <a:off x="2771800" y="0"/>
            <a:ext cx="4428492" cy="461665"/>
          </a:xfrm>
          <a:prstGeom prst="rect">
            <a:avLst/>
          </a:prstGeom>
          <a:noFill/>
        </p:spPr>
        <p:txBody>
          <a:bodyPr wrap="square" rtlCol="0">
            <a:spAutoFit/>
          </a:bodyPr>
          <a:lstStyle/>
          <a:p>
            <a:r>
              <a:rPr lang="en-US" sz="2400" b="1" dirty="0" smtClean="0">
                <a:solidFill>
                  <a:schemeClr val="accent2"/>
                </a:solidFill>
                <a:latin typeface="Times New Roman" panose="02020603050405020304" pitchFamily="18" charset="0"/>
                <a:cs typeface="Times New Roman" panose="02020603050405020304" pitchFamily="18" charset="0"/>
              </a:rPr>
              <a:t>Bầy </a:t>
            </a:r>
            <a:r>
              <a:rPr lang="en-US" sz="2400" b="1" dirty="0" err="1" smtClean="0">
                <a:solidFill>
                  <a:schemeClr val="accent2"/>
                </a:solidFill>
                <a:latin typeface="Times New Roman" panose="02020603050405020304" pitchFamily="18" charset="0"/>
                <a:cs typeface="Times New Roman" panose="02020603050405020304" pitchFamily="18" charset="0"/>
              </a:rPr>
              <a:t>voi</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rừng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Trường</a:t>
            </a:r>
            <a:r>
              <a:rPr lang="en-US" sz="2400" b="1" dirty="0" smtClean="0">
                <a:solidFill>
                  <a:schemeClr val="accent2"/>
                </a:solidFill>
                <a:latin typeface="Times New Roman" panose="02020603050405020304" pitchFamily="18" charset="0"/>
                <a:cs typeface="Times New Roman" panose="02020603050405020304" pitchFamily="18" charset="0"/>
              </a:rPr>
              <a:t> </a:t>
            </a:r>
            <a:r>
              <a:rPr lang="en-US" sz="2400" b="1" dirty="0" err="1" smtClean="0">
                <a:solidFill>
                  <a:schemeClr val="accent2"/>
                </a:solidFill>
                <a:latin typeface="Times New Roman" panose="02020603050405020304" pitchFamily="18" charset="0"/>
                <a:cs typeface="Times New Roman" panose="02020603050405020304" pitchFamily="18" charset="0"/>
              </a:rPr>
              <a:t>Sơn</a:t>
            </a:r>
            <a:endParaRPr lang="en-US" sz="2400" b="1" dirty="0">
              <a:solidFill>
                <a:schemeClr val="accent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4207" y="3250936"/>
            <a:ext cx="8496945" cy="1776385"/>
          </a:xfrm>
          <a:prstGeom prst="rect">
            <a:avLst/>
          </a:prstGeom>
        </p:spPr>
      </p:pic>
    </p:spTree>
    <p:extLst>
      <p:ext uri="{BB962C8B-B14F-4D97-AF65-F5344CB8AC3E}">
        <p14:creationId xmlns:p14="http://schemas.microsoft.com/office/powerpoint/2010/main" val="1005700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ave 62">
            <a:extLst>
              <a:ext uri="{FF2B5EF4-FFF2-40B4-BE49-F238E27FC236}">
                <a16:creationId xmlns:a16="http://schemas.microsoft.com/office/drawing/2014/main" id="{821A2C2F-1B84-21B9-4EBD-DA0893633205}"/>
              </a:ext>
            </a:extLst>
          </p:cNvPr>
          <p:cNvSpPr/>
          <p:nvPr/>
        </p:nvSpPr>
        <p:spPr>
          <a:xfrm>
            <a:off x="-13919" y="0"/>
            <a:ext cx="2081702" cy="505230"/>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Chia </a:t>
            </a:r>
            <a:r>
              <a:rPr kumimoji="0" lang="en-US" sz="20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0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9" name="Rectangle: Rounded Corners 61">
            <a:extLst>
              <a:ext uri="{FF2B5EF4-FFF2-40B4-BE49-F238E27FC236}">
                <a16:creationId xmlns:a16="http://schemas.microsoft.com/office/drawing/2014/main" id="{A45645C1-003B-B717-5CB9-2DF8F92BD233}"/>
              </a:ext>
            </a:extLst>
          </p:cNvPr>
          <p:cNvSpPr/>
          <p:nvPr/>
        </p:nvSpPr>
        <p:spPr>
          <a:xfrm>
            <a:off x="2067783" y="-107849"/>
            <a:ext cx="4968552" cy="644083"/>
          </a:xfrm>
          <a:prstGeom prst="roundRect">
            <a:avLst/>
          </a:prstGeom>
          <a:noFill/>
          <a:ln w="28575" cap="flat" cmpd="sng" algn="ctr">
            <a:no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Bầy</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voi</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Trường</a:t>
            </a:r>
            <a:r>
              <a:rPr kumimoji="0" lang="en-US" sz="3000" b="1" i="0" u="none" strike="noStrike" kern="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3000" b="1" i="0" u="none" strike="noStrike" kern="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Sơn</a:t>
            </a:r>
            <a:endParaRPr kumimoji="0" lang="en-US" sz="3000" b="1" i="0" u="none" strike="noStrike" kern="0" cap="none" spc="0" normalizeH="0" baseline="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0" name="Rectangle 19"/>
          <p:cNvSpPr/>
          <p:nvPr/>
        </p:nvSpPr>
        <p:spPr>
          <a:xfrm>
            <a:off x="168438" y="411510"/>
            <a:ext cx="8793877" cy="4909036"/>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Dãy </a:t>
            </a:r>
            <a:r>
              <a:rPr lang="en-US" sz="1950" b="1" kern="0" dirty="0" err="1" smtClean="0">
                <a:solidFill>
                  <a:srgbClr val="000000"/>
                </a:solidFill>
                <a:latin typeface="Times New Roman" panose="02020603050405020304" pitchFamily="18" charset="0"/>
                <a:cs typeface="Times New Roman" panose="02020603050405020304" pitchFamily="18" charset="0"/>
              </a:rPr>
              <a:t>Trừơng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chạy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miền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Trung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nước</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Đường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Trường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Sơn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nhiều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hoang</a:t>
            </a:r>
            <a:r>
              <a:rPr lang="en-US" sz="1950" b="1" kern="0" dirty="0" smtClean="0">
                <a:solidFill>
                  <a:srgbClr val="000000"/>
                </a:solidFill>
                <a:latin typeface="Times New Roman" panose="02020603050405020304" pitchFamily="18" charset="0"/>
                <a:cs typeface="Times New Roman" panose="02020603050405020304" pitchFamily="18" charset="0"/>
              </a:rPr>
              <a:t> vu.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mọc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tầng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lớp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chen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lẫn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phủ</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quanh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năm</a:t>
            </a:r>
            <a:r>
              <a:rPr lang="en-US" sz="1950" b="1" kern="0" dirty="0" smtClean="0">
                <a:solidFill>
                  <a:srgbClr val="000000"/>
                </a:solidFill>
                <a:latin typeface="Times New Roman" panose="02020603050405020304" pitchFamily="18" charset="0"/>
                <a:cs typeface="Times New Roman" panose="02020603050405020304" pitchFamily="18" charset="0"/>
              </a:rPr>
              <a:t>. Nơi </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nguồn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bao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giờ</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cạn</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rực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đỏ</a:t>
            </a:r>
            <a:r>
              <a:rPr lang="en-US" sz="1950" b="1" kern="0" dirty="0" smtClean="0">
                <a:solidFill>
                  <a:srgbClr val="000000"/>
                </a:solidFill>
                <a:latin typeface="Times New Roman" panose="02020603050405020304" pitchFamily="18" charset="0"/>
                <a:cs typeface="Times New Roman" panose="02020603050405020304" pitchFamily="18" charset="0"/>
              </a:rPr>
              <a:t>, những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rào</a:t>
            </a:r>
            <a:r>
              <a:rPr lang="en-US" sz="1950" b="1" kern="0" dirty="0" smtClean="0">
                <a:solidFill>
                  <a:srgbClr val="000000"/>
                </a:solidFill>
                <a:latin typeface="Times New Roman" panose="02020603050405020304" pitchFamily="18" charset="0"/>
                <a:cs typeface="Times New Roman" panose="02020603050405020304" pitchFamily="18" charset="0"/>
              </a:rPr>
              <a:t>,…</a:t>
            </a:r>
            <a:r>
              <a:rPr lang="en-US" sz="1950" b="1" kern="0" dirty="0" err="1" smtClean="0">
                <a:solidFill>
                  <a:srgbClr val="000000"/>
                </a:solidFill>
                <a:latin typeface="Times New Roman" panose="02020603050405020304" pitchFamily="18" charset="0"/>
                <a:cs typeface="Times New Roman" panose="02020603050405020304" pitchFamily="18" charset="0"/>
              </a:rPr>
              <a:t>Đó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xứ</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sở</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thành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đông</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rất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khỏe</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nuôi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thể</a:t>
            </a:r>
            <a:r>
              <a:rPr lang="en-US" sz="1950" b="1" kern="0" dirty="0" smtClean="0">
                <a:solidFill>
                  <a:srgbClr val="000000"/>
                </a:solidFill>
                <a:latin typeface="Times New Roman" panose="02020603050405020304" pitchFamily="18" charset="0"/>
                <a:cs typeface="Times New Roman" panose="02020603050405020304" pitchFamily="18" charset="0"/>
              </a:rPr>
              <a:t> to </a:t>
            </a:r>
            <a:r>
              <a:rPr lang="en-US" sz="1950" b="1" kern="0" dirty="0" err="1" smtClean="0">
                <a:solidFill>
                  <a:srgbClr val="000000"/>
                </a:solidFill>
                <a:latin typeface="Times New Roman" panose="02020603050405020304" pitchFamily="18" charset="0"/>
                <a:cs typeface="Times New Roman" panose="02020603050405020304" pitchFamily="18" charset="0"/>
              </a:rPr>
              <a:t>lớn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của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voi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khoảng</a:t>
            </a:r>
            <a:r>
              <a:rPr lang="en-US" sz="1950" b="1" kern="0" dirty="0" smtClean="0">
                <a:solidFill>
                  <a:srgbClr val="000000"/>
                </a:solidFill>
                <a:latin typeface="Times New Roman" panose="02020603050405020304" pitchFamily="18" charset="0"/>
                <a:cs typeface="Times New Roman" panose="02020603050405020304" pitchFamily="18" charset="0"/>
              </a:rPr>
              <a:t> 150 </a:t>
            </a:r>
            <a:r>
              <a:rPr lang="en-US" sz="1950" b="1" kern="0" dirty="0" err="1" smtClean="0">
                <a:solidFill>
                  <a:srgbClr val="000000"/>
                </a:solidFill>
                <a:latin typeface="Times New Roman" panose="02020603050405020304" pitchFamily="18" charset="0"/>
                <a:cs typeface="Times New Roman" panose="02020603050405020304" pitchFamily="18" charset="0"/>
              </a:rPr>
              <a:t>ki</a:t>
            </a:r>
            <a:r>
              <a:rPr lang="en-US" sz="1950" b="1" kern="0" dirty="0" smtClean="0">
                <a:solidFill>
                  <a:srgbClr val="000000"/>
                </a:solidFill>
                <a:latin typeface="Times New Roman" panose="02020603050405020304" pitchFamily="18" charset="0"/>
                <a:cs typeface="Times New Roman" panose="02020603050405020304" pitchFamily="18" charset="0"/>
              </a:rPr>
              <a:t> – </a:t>
            </a:r>
            <a:r>
              <a:rPr lang="en-US" sz="1950" b="1" kern="0" dirty="0" err="1" smtClean="0">
                <a:solidFill>
                  <a:srgbClr val="000000"/>
                </a:solidFill>
                <a:latin typeface="Times New Roman" panose="02020603050405020304" pitchFamily="18" charset="0"/>
                <a:cs typeface="Times New Roman" panose="02020603050405020304" pitchFamily="18" charset="0"/>
              </a:rPr>
              <a:t>lô</a:t>
            </a:r>
            <a:r>
              <a:rPr lang="en-US" sz="1950" b="1" kern="0" dirty="0" smtClean="0">
                <a:solidFill>
                  <a:srgbClr val="000000"/>
                </a:solidFill>
                <a:latin typeface="Times New Roman" panose="02020603050405020304" pitchFamily="18" charset="0"/>
                <a:cs typeface="Times New Roman" panose="02020603050405020304" pitchFamily="18" charset="0"/>
              </a:rPr>
              <a:t> – gam </a:t>
            </a:r>
            <a:r>
              <a:rPr lang="en-US" sz="1950" b="1" kern="0" dirty="0" err="1" smtClean="0">
                <a:solidFill>
                  <a:srgbClr val="000000"/>
                </a:solidFill>
                <a:latin typeface="Times New Roman" panose="02020603050405020304" pitchFamily="18" charset="0"/>
                <a:cs typeface="Times New Roman" panose="02020603050405020304" pitchFamily="18" charset="0"/>
              </a:rPr>
              <a:t>cây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mỗi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ngày</a:t>
            </a:r>
            <a:r>
              <a:rPr lang="en-US" sz="1950" b="1" kern="0" dirty="0" smtClean="0">
                <a:solidFill>
                  <a:srgbClr val="000000"/>
                </a:solidFill>
                <a:latin typeface="Times New Roman" panose="02020603050405020304" pitchFamily="18" charset="0"/>
                <a:cs typeface="Times New Roman" panose="02020603050405020304" pitchFamily="18" charset="0"/>
              </a:rPr>
              <a:t>. Chúng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liên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tục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để</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Từ</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đồng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cỏ</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núi</a:t>
            </a:r>
            <a:r>
              <a:rPr lang="en-US" sz="1950" b="1" kern="0" dirty="0" smtClean="0">
                <a:solidFill>
                  <a:srgbClr val="000000"/>
                </a:solidFill>
                <a:latin typeface="Times New Roman" panose="02020603050405020304" pitchFamily="18" charset="0"/>
                <a:cs typeface="Times New Roman" panose="02020603050405020304" pitchFamily="18" charset="0"/>
              </a:rPr>
              <a:t>. Buổi </a:t>
            </a:r>
            <a:r>
              <a:rPr lang="en-US" sz="1950" b="1" kern="0" dirty="0" err="1" smtClean="0">
                <a:solidFill>
                  <a:srgbClr val="000000"/>
                </a:solidFill>
                <a:latin typeface="Times New Roman" panose="02020603050405020304" pitchFamily="18" charset="0"/>
                <a:cs typeface="Times New Roman" panose="02020603050405020304" pitchFamily="18" charset="0"/>
              </a:rPr>
              <a:t>trưa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trú</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trong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rậm</a:t>
            </a:r>
            <a:r>
              <a:rPr lang="en-US" sz="1950" b="1" kern="0" dirty="0" smtClean="0">
                <a:solidFill>
                  <a:srgbClr val="000000"/>
                </a:solidFill>
                <a:latin typeface="Times New Roman" panose="02020603050405020304" pitchFamily="18" charset="0"/>
                <a:cs typeface="Times New Roman" panose="02020603050405020304" pitchFamily="18" charset="0"/>
              </a:rPr>
              <a:t>. Chiều </a:t>
            </a:r>
            <a:r>
              <a:rPr lang="en-US" sz="1950" b="1" kern="0" dirty="0" err="1" smtClean="0">
                <a:solidFill>
                  <a:srgbClr val="000000"/>
                </a:solidFill>
                <a:latin typeface="Times New Roman" panose="02020603050405020304" pitchFamily="18" charset="0"/>
                <a:cs typeface="Times New Roman" panose="02020603050405020304" pitchFamily="18" charset="0"/>
              </a:rPr>
              <a:t>xuống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tắm</a:t>
            </a:r>
            <a:r>
              <a:rPr lang="en-US" sz="1950" b="1" kern="0" dirty="0" smtClean="0">
                <a:solidFill>
                  <a:srgbClr val="000000"/>
                </a:solidFill>
                <a:latin typeface="Times New Roman" panose="02020603050405020304" pitchFamily="18" charset="0"/>
                <a:cs typeface="Times New Roman" panose="02020603050405020304" pitchFamily="18" charset="0"/>
              </a:rPr>
              <a:t> ở những </a:t>
            </a:r>
            <a:r>
              <a:rPr lang="en-US" sz="1950" b="1" kern="0" dirty="0" err="1" smtClean="0">
                <a:solidFill>
                  <a:srgbClr val="000000"/>
                </a:solidFill>
                <a:latin typeface="Times New Roman" panose="02020603050405020304" pitchFamily="18" charset="0"/>
                <a:cs typeface="Times New Roman" panose="02020603050405020304" pitchFamily="18" charset="0"/>
              </a:rPr>
              <a:t>quãng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sông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rồi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lại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thững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lên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thức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Vào</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lúc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rạng</a:t>
            </a: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sang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chiều</a:t>
            </a:r>
            <a:r>
              <a:rPr lang="en-US" sz="1950" b="1" kern="0" dirty="0" smtClean="0">
                <a:solidFill>
                  <a:srgbClr val="000000"/>
                </a:solidFill>
                <a:latin typeface="Times New Roman" panose="02020603050405020304" pitchFamily="18" charset="0"/>
                <a:cs typeface="Times New Roman" panose="02020603050405020304" pitchFamily="18" charset="0"/>
              </a:rPr>
              <a:t> ta, </a:t>
            </a:r>
            <a:r>
              <a:rPr lang="en-US" sz="1950" b="1" kern="0" dirty="0" err="1" smtClean="0">
                <a:solidFill>
                  <a:srgbClr val="000000"/>
                </a:solidFill>
                <a:latin typeface="Times New Roman" panose="02020603050405020304" pitchFamily="18" charset="0"/>
                <a:cs typeface="Times New Roman" panose="02020603050405020304" pitchFamily="18" charset="0"/>
              </a:rPr>
              <a:t>chúng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rống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rền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vang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oai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nghiêm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uy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lực</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sz="1950" b="1" kern="0" dirty="0">
                <a:solidFill>
                  <a:srgbClr val="000000"/>
                </a:solidFill>
                <a:latin typeface="Times New Roman" panose="02020603050405020304" pitchFamily="18" charset="0"/>
                <a:cs typeface="Times New Roman" panose="02020603050405020304" pitchFamily="18" charset="0"/>
              </a:rPr>
              <a:t> </a:t>
            </a:r>
            <a:r>
              <a:rPr lang="en-US" sz="1950" b="1" kern="0" dirty="0" smtClean="0">
                <a:solidFill>
                  <a:srgbClr val="000000"/>
                </a:solidFill>
                <a:latin typeface="Times New Roman" panose="02020603050405020304" pitchFamily="18" charset="0"/>
                <a:cs typeface="Times New Roman" panose="02020603050405020304" pitchFamily="18" charset="0"/>
              </a:rPr>
              <a:t>      Voi </a:t>
            </a:r>
            <a:r>
              <a:rPr lang="en-US" sz="1950" b="1" kern="0" dirty="0" err="1" smtClean="0">
                <a:solidFill>
                  <a:srgbClr val="000000"/>
                </a:solidFill>
                <a:latin typeface="Times New Roman" panose="02020603050405020304" pitchFamily="18" charset="0"/>
                <a:cs typeface="Times New Roman" panose="02020603050405020304" pitchFamily="18" charset="0"/>
              </a:rPr>
              <a:t>là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loài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vật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thông</a:t>
            </a:r>
            <a:r>
              <a:rPr lang="en-US" sz="1950" b="1" kern="0" dirty="0" smtClean="0">
                <a:solidFill>
                  <a:srgbClr val="000000"/>
                </a:solidFill>
                <a:latin typeface="Times New Roman" panose="02020603050405020304" pitchFamily="18" charset="0"/>
                <a:cs typeface="Times New Roman" panose="02020603050405020304" pitchFamily="18" charset="0"/>
              </a:rPr>
              <a:t> minh,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tình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nghĩa</a:t>
            </a:r>
            <a:r>
              <a:rPr lang="en-US" sz="1950" b="1" kern="0" dirty="0" smtClean="0">
                <a:solidFill>
                  <a:srgbClr val="000000"/>
                </a:solidFill>
                <a:latin typeface="Times New Roman" panose="02020603050405020304" pitchFamily="18" charset="0"/>
                <a:cs typeface="Times New Roman" panose="02020603050405020304" pitchFamily="18" charset="0"/>
              </a:rPr>
              <a:t>. Chúng </a:t>
            </a:r>
            <a:r>
              <a:rPr lang="en-US" sz="1950" b="1" kern="0" dirty="0" err="1" smtClean="0">
                <a:solidFill>
                  <a:srgbClr val="000000"/>
                </a:solidFill>
                <a:latin typeface="Times New Roman" panose="02020603050405020304" pitchFamily="18" charset="0"/>
                <a:cs typeface="Times New Roman" panose="02020603050405020304" pitchFamily="18" charset="0"/>
              </a:rPr>
              <a:t>tận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tâm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và</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thương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nhau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không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khac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gì</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người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đau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yếu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biếng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ăn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ngơ</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ngác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Một</a:t>
            </a:r>
            <a:r>
              <a:rPr lang="en-US" sz="1950" b="1" kern="0" dirty="0" smtClean="0">
                <a:solidFill>
                  <a:srgbClr val="000000"/>
                </a:solidFill>
                <a:latin typeface="Times New Roman" panose="02020603050405020304" pitchFamily="18" charset="0"/>
                <a:cs typeface="Times New Roman" panose="02020603050405020304" pitchFamily="18" charset="0"/>
              </a:rPr>
              <a:t> con </a:t>
            </a:r>
            <a:r>
              <a:rPr lang="en-US" sz="1950" b="1" kern="0" dirty="0" err="1" smtClean="0">
                <a:solidFill>
                  <a:srgbClr val="000000"/>
                </a:solidFill>
                <a:latin typeface="Times New Roman" panose="02020603050405020304" pitchFamily="18" charset="0"/>
                <a:cs typeface="Times New Roman" panose="02020603050405020304" pitchFamily="18" charset="0"/>
              </a:rPr>
              <a:t>sa</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bẫy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thì</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cả</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bầy</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tìm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cách</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cứu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giúp</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dù</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có</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phải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chịu</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đói</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khát</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hoặc</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tạm</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dừng</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chuyến</a:t>
            </a:r>
            <a:r>
              <a:rPr lang="en-US" sz="1950" b="1" kern="0" dirty="0" smtClean="0">
                <a:solidFill>
                  <a:srgbClr val="000000"/>
                </a:solidFill>
                <a:latin typeface="Times New Roman" panose="02020603050405020304" pitchFamily="18" charset="0"/>
                <a:cs typeface="Times New Roman" panose="02020603050405020304" pitchFamily="18" charset="0"/>
              </a:rPr>
              <a:t> </a:t>
            </a:r>
            <a:r>
              <a:rPr lang="en-US" sz="1950" b="1" kern="0" dirty="0" err="1" smtClean="0">
                <a:solidFill>
                  <a:srgbClr val="000000"/>
                </a:solidFill>
                <a:latin typeface="Times New Roman" panose="02020603050405020304" pitchFamily="18" charset="0"/>
                <a:cs typeface="Times New Roman" panose="02020603050405020304" pitchFamily="18" charset="0"/>
              </a:rPr>
              <a:t>đi</a:t>
            </a:r>
            <a:r>
              <a:rPr lang="en-US" sz="1950" b="1" kern="0" dirty="0" smtClean="0">
                <a:solidFill>
                  <a:srgbClr val="000000"/>
                </a:solidFill>
                <a:latin typeface="Times New Roman" panose="02020603050405020304" pitchFamily="18" charset="0"/>
                <a:cs typeface="Times New Roman" panose="02020603050405020304" pitchFamily="18" charset="0"/>
              </a:rPr>
              <a:t>.</a:t>
            </a:r>
          </a:p>
          <a:p>
            <a:pPr lvl="0" algn="just">
              <a:defRPr/>
            </a:pPr>
            <a:r>
              <a:rPr lang="en-US" b="1" kern="0" dirty="0" smtClean="0">
                <a:solidFill>
                  <a:srgbClr val="000000"/>
                </a:solidFill>
                <a:latin typeface="Times New Roman" panose="02020603050405020304" pitchFamily="18" charset="0"/>
                <a:cs typeface="Times New Roman" panose="02020603050405020304" pitchFamily="18" charset="0"/>
              </a:rPr>
              <a:t>      </a:t>
            </a:r>
            <a:endParaRPr lang="en-US" b="1" kern="0" dirty="0">
              <a:solidFill>
                <a:srgbClr val="0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670DA32C-0382-4BEB-2359-824E91001094}"/>
              </a:ext>
            </a:extLst>
          </p:cNvPr>
          <p:cNvGrpSpPr/>
          <p:nvPr/>
        </p:nvGrpSpPr>
        <p:grpSpPr>
          <a:xfrm>
            <a:off x="268299" y="536233"/>
            <a:ext cx="318677" cy="288031"/>
            <a:chOff x="8079657" y="1342173"/>
            <a:chExt cx="707923" cy="707923"/>
          </a:xfrm>
        </p:grpSpPr>
        <p:sp>
          <p:nvSpPr>
            <p:cNvPr id="22" name="Oval 2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3" name="Oval 2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grpSp>
        <p:nvGrpSpPr>
          <p:cNvPr id="24" name="Group 23">
            <a:extLst>
              <a:ext uri="{FF2B5EF4-FFF2-40B4-BE49-F238E27FC236}">
                <a16:creationId xmlns:a16="http://schemas.microsoft.com/office/drawing/2014/main" id="{670DA32C-0382-4BEB-2359-824E91001094}"/>
              </a:ext>
            </a:extLst>
          </p:cNvPr>
          <p:cNvGrpSpPr/>
          <p:nvPr/>
        </p:nvGrpSpPr>
        <p:grpSpPr>
          <a:xfrm>
            <a:off x="262513" y="1995686"/>
            <a:ext cx="288031" cy="288032"/>
            <a:chOff x="8079657" y="1342173"/>
            <a:chExt cx="707923" cy="707923"/>
          </a:xfrm>
        </p:grpSpPr>
        <p:sp>
          <p:nvSpPr>
            <p:cNvPr id="25" name="Oval 24">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26" name="Oval 25">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grpSp>
        <p:nvGrpSpPr>
          <p:cNvPr id="11" name="Group 10">
            <a:extLst>
              <a:ext uri="{FF2B5EF4-FFF2-40B4-BE49-F238E27FC236}">
                <a16:creationId xmlns:a16="http://schemas.microsoft.com/office/drawing/2014/main" id="{670DA32C-0382-4BEB-2359-824E91001094}"/>
              </a:ext>
            </a:extLst>
          </p:cNvPr>
          <p:cNvGrpSpPr/>
          <p:nvPr/>
        </p:nvGrpSpPr>
        <p:grpSpPr>
          <a:xfrm>
            <a:off x="262512" y="3817067"/>
            <a:ext cx="288031" cy="247711"/>
            <a:chOff x="8079657" y="1342173"/>
            <a:chExt cx="707923" cy="707923"/>
          </a:xfrm>
        </p:grpSpPr>
        <p:sp>
          <p:nvSpPr>
            <p:cNvPr id="12" name="Oval 11">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13" name="Oval 12">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10848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07504" y="195486"/>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đoạn</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2"/>
          <p:cNvSpPr/>
          <p:nvPr/>
        </p:nvSpPr>
        <p:spPr>
          <a:xfrm>
            <a:off x="179512" y="927422"/>
            <a:ext cx="8611764" cy="3170099"/>
          </a:xfrm>
          <a:prstGeom prst="rect">
            <a:avLst/>
          </a:prstGeom>
        </p:spPr>
        <p:txBody>
          <a:bodyPr wrap="square">
            <a:spAutoFit/>
          </a:bodyPr>
          <a:lstStyle/>
          <a:p>
            <a:pPr lvl="0" algn="just">
              <a:defRPr/>
            </a:pPr>
            <a:r>
              <a:rPr lang="en-US" sz="3200" dirty="0" smtClean="0">
                <a:solidFill>
                  <a:srgbClr val="000000"/>
                </a:solidFill>
                <a:latin typeface="OpenSans"/>
              </a:rPr>
              <a:t>      </a:t>
            </a:r>
            <a:r>
              <a:rPr lang="en-US" sz="2800" b="1" kern="0" dirty="0">
                <a:solidFill>
                  <a:srgbClr val="000000"/>
                </a:solidFill>
                <a:latin typeface="Times New Roman" panose="02020603050405020304" pitchFamily="18" charset="0"/>
                <a:cs typeface="Times New Roman" panose="02020603050405020304" pitchFamily="18" charset="0"/>
              </a:rPr>
              <a:t>Dãy </a:t>
            </a:r>
            <a:r>
              <a:rPr lang="en-US" sz="2800" b="1" kern="0" dirty="0" err="1">
                <a:solidFill>
                  <a:srgbClr val="000000"/>
                </a:solidFill>
                <a:latin typeface="Times New Roman" panose="02020603050405020304" pitchFamily="18" charset="0"/>
                <a:cs typeface="Times New Roman" panose="02020603050405020304" pitchFamily="18" charset="0"/>
              </a:rPr>
              <a:t>Trừơng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chạy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Trung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nước</a:t>
            </a:r>
            <a:r>
              <a:rPr lang="en-US" sz="2800" b="1" kern="0" dirty="0">
                <a:solidFill>
                  <a:srgbClr val="000000"/>
                </a:solidFill>
                <a:latin typeface="Times New Roman" panose="02020603050405020304" pitchFamily="18" charset="0"/>
                <a:cs typeface="Times New Roman" panose="02020603050405020304" pitchFamily="18" charset="0"/>
              </a:rPr>
              <a:t> ta. </a:t>
            </a:r>
            <a:r>
              <a:rPr lang="en-US" sz="2800" b="1" kern="0" dirty="0" err="1">
                <a:solidFill>
                  <a:srgbClr val="000000"/>
                </a:solidFill>
                <a:latin typeface="Times New Roman" panose="02020603050405020304" pitchFamily="18" charset="0"/>
                <a:cs typeface="Times New Roman" panose="02020603050405020304" pitchFamily="18" charset="0"/>
              </a:rPr>
              <a:t>Đường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lên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Trường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Sơn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nhiều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cánh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hoang</a:t>
            </a:r>
            <a:r>
              <a:rPr lang="en-US" sz="2800" b="1" kern="0" dirty="0">
                <a:solidFill>
                  <a:srgbClr val="000000"/>
                </a:solidFill>
                <a:latin typeface="Times New Roman" panose="02020603050405020304" pitchFamily="18" charset="0"/>
                <a:cs typeface="Times New Roman" panose="02020603050405020304" pitchFamily="18" charset="0"/>
              </a:rPr>
              <a:t> vu. </a:t>
            </a:r>
            <a:r>
              <a:rPr lang="en-US" sz="2800" b="1" kern="0" dirty="0" err="1">
                <a:solidFill>
                  <a:srgbClr val="000000"/>
                </a:solidFill>
                <a:latin typeface="Times New Roman" panose="02020603050405020304" pitchFamily="18" charset="0"/>
                <a:cs typeface="Times New Roman" panose="02020603050405020304" pitchFamily="18" charset="0"/>
              </a:rPr>
              <a:t>Trong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mọc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tầng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lớp</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núi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chen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lẫn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đồi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cây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sương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phủ</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quanh</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năm</a:t>
            </a:r>
            <a:r>
              <a:rPr lang="en-US" sz="2800" b="1" kern="0" dirty="0">
                <a:solidFill>
                  <a:srgbClr val="000000"/>
                </a:solidFill>
                <a:latin typeface="Times New Roman" panose="02020603050405020304" pitchFamily="18" charset="0"/>
                <a:cs typeface="Times New Roman" panose="02020603050405020304" pitchFamily="18" charset="0"/>
              </a:rPr>
              <a:t>. Nơi </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nguồn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không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bao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giờ</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cạn</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bãi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chuối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rực</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hoa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đỏ</a:t>
            </a:r>
            <a:r>
              <a:rPr lang="en-US" sz="2800" b="1" kern="0" dirty="0">
                <a:solidFill>
                  <a:srgbClr val="000000"/>
                </a:solidFill>
                <a:latin typeface="Times New Roman" panose="02020603050405020304" pitchFamily="18" charset="0"/>
                <a:cs typeface="Times New Roman" panose="02020603050405020304" pitchFamily="18" charset="0"/>
              </a:rPr>
              <a:t>, những </a:t>
            </a:r>
            <a:r>
              <a:rPr lang="en-US" sz="2800" b="1" kern="0" dirty="0" err="1">
                <a:solidFill>
                  <a:srgbClr val="000000"/>
                </a:solidFill>
                <a:latin typeface="Times New Roman" panose="02020603050405020304" pitchFamily="18" charset="0"/>
                <a:cs typeface="Times New Roman" panose="02020603050405020304" pitchFamily="18" charset="0"/>
              </a:rPr>
              <a:t>rừng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lau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bát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ngát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ngày</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đêm</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lá</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rào</a:t>
            </a:r>
            <a:r>
              <a:rPr lang="en-US" sz="2800" b="1" kern="0" dirty="0">
                <a:solidFill>
                  <a:srgbClr val="000000"/>
                </a:solidFill>
                <a:latin typeface="Times New Roman" panose="02020603050405020304" pitchFamily="18" charset="0"/>
                <a:cs typeface="Times New Roman" panose="02020603050405020304" pitchFamily="18" charset="0"/>
              </a:rPr>
              <a:t>,…</a:t>
            </a:r>
            <a:r>
              <a:rPr lang="en-US" sz="2800" b="1" kern="0" dirty="0" err="1">
                <a:solidFill>
                  <a:srgbClr val="000000"/>
                </a:solidFill>
                <a:latin typeface="Times New Roman" panose="02020603050405020304" pitchFamily="18" charset="0"/>
                <a:cs typeface="Times New Roman" panose="02020603050405020304" pitchFamily="18" charset="0"/>
              </a:rPr>
              <a:t>Đó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xứ</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sở</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loài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voi</a:t>
            </a:r>
            <a:r>
              <a:rPr lang="en-US" sz="2800" b="1" kern="0" dirty="0">
                <a:solidFill>
                  <a:srgbClr val="000000"/>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id="{670DA32C-0382-4BEB-2359-824E91001094}"/>
              </a:ext>
            </a:extLst>
          </p:cNvPr>
          <p:cNvGrpSpPr/>
          <p:nvPr/>
        </p:nvGrpSpPr>
        <p:grpSpPr>
          <a:xfrm>
            <a:off x="395536" y="1131590"/>
            <a:ext cx="318677" cy="288031"/>
            <a:chOff x="8079657" y="1342173"/>
            <a:chExt cx="707923" cy="707923"/>
          </a:xfrm>
        </p:grpSpPr>
        <p:sp>
          <p:nvSpPr>
            <p:cNvPr id="8" name="Oval 7">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9" name="Oval 8">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rPr>
                <a:t>1</a:t>
              </a:r>
            </a:p>
          </p:txBody>
        </p:sp>
      </p:grpSp>
    </p:spTree>
    <p:extLst>
      <p:ext uri="{BB962C8B-B14F-4D97-AF65-F5344CB8AC3E}">
        <p14:creationId xmlns:p14="http://schemas.microsoft.com/office/powerpoint/2010/main" val="20844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55AB03A-A976-8BE8-5689-BD575F414A8E}"/>
              </a:ext>
            </a:extLst>
          </p:cNvPr>
          <p:cNvSpPr txBox="1"/>
          <p:nvPr/>
        </p:nvSpPr>
        <p:spPr>
          <a:xfrm>
            <a:off x="-119884" y="3012454"/>
            <a:ext cx="2731508"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17"/>
          <p:cNvSpPr/>
          <p:nvPr/>
        </p:nvSpPr>
        <p:spPr>
          <a:xfrm>
            <a:off x="395536" y="3601962"/>
            <a:ext cx="2409634"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tầng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r>
              <a:rPr kumimoji="0" lang="en-US" sz="2200" b="1"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lớp</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2805170" y="3601961"/>
            <a:ext cx="6037006" cy="430887"/>
          </a:xfrm>
          <a:prstGeom prst="rect">
            <a:avLst/>
          </a:prstGeom>
        </p:spPr>
        <p:txBody>
          <a:bodyPr wrap="square">
            <a:spAutoFit/>
          </a:bodyPr>
          <a:lstStyle/>
          <a:p>
            <a:r>
              <a:rPr lang="en-US" sz="2200" dirty="0" smtClean="0">
                <a:solidFill>
                  <a:srgbClr val="000000"/>
                </a:solidFill>
                <a:latin typeface="Times New Roman" panose="02020603050405020304" pitchFamily="18" charset="0"/>
                <a:cs typeface="Times New Roman" panose="02020603050405020304" pitchFamily="18" charset="0"/>
              </a:rPr>
              <a:t>(</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mọc</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rậm</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rạp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cao</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cây</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thấp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nối</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tiếp</a:t>
            </a:r>
            <a:r>
              <a:rPr lang="en-US" sz="2200" dirty="0" smtClean="0">
                <a:solidFill>
                  <a:srgbClr val="000000"/>
                </a:solidFill>
                <a:latin typeface="Times New Roman" panose="02020603050405020304" pitchFamily="18" charset="0"/>
                <a:cs typeface="Times New Roman" panose="02020603050405020304" pitchFamily="18" charset="0"/>
              </a:rPr>
              <a:t> </a:t>
            </a:r>
            <a:r>
              <a:rPr lang="en-US" sz="2200" dirty="0" err="1" smtClean="0">
                <a:solidFill>
                  <a:srgbClr val="000000"/>
                </a:solidFill>
                <a:latin typeface="Times New Roman" panose="02020603050405020304" pitchFamily="18" charset="0"/>
                <a:cs typeface="Times New Roman" panose="02020603050405020304" pitchFamily="18" charset="0"/>
              </a:rPr>
              <a:t>nhau</a:t>
            </a:r>
            <a:r>
              <a:rPr lang="vi-VN" sz="2200" dirty="0" smtClean="0">
                <a:solidFill>
                  <a:srgbClr val="000000"/>
                </a:solidFill>
                <a:latin typeface="Times New Roman" panose="02020603050405020304" pitchFamily="18" charset="0"/>
                <a:cs typeface="Times New Roman" panose="02020603050405020304" pitchFamily="18" charset="0"/>
              </a:rPr>
              <a:t>.</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90433" y="1079623"/>
            <a:ext cx="8774055" cy="1569660"/>
          </a:xfrm>
          <a:prstGeom prst="rect">
            <a:avLst/>
          </a:prstGeom>
        </p:spPr>
        <p:txBody>
          <a:bodyPr wrap="square">
            <a:spAutoFit/>
          </a:bodyPr>
          <a:lstStyle/>
          <a:p>
            <a:r>
              <a:rPr lang="en-US" sz="3200" kern="0" dirty="0" smtClean="0">
                <a:solidFill>
                  <a:srgbClr val="000000"/>
                </a:solidFill>
                <a:latin typeface="Times New Roman" panose="02020603050405020304" pitchFamily="18" charset="0"/>
                <a:cs typeface="Times New Roman" panose="02020603050405020304" pitchFamily="18" charset="0"/>
              </a:rPr>
              <a:t>Nơi </a:t>
            </a:r>
            <a:r>
              <a:rPr lang="en-US" sz="3200" kern="0" dirty="0" err="1">
                <a:solidFill>
                  <a:srgbClr val="000000"/>
                </a:solidFill>
                <a:latin typeface="Times New Roman" panose="02020603050405020304" pitchFamily="18" charset="0"/>
                <a:cs typeface="Times New Roman" panose="02020603050405020304" pitchFamily="18" charset="0"/>
              </a:rPr>
              <a:t>đó</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có</a:t>
            </a:r>
            <a:r>
              <a:rPr lang="en-US" sz="3200" kern="0" dirty="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suối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bao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giờ</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bãi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chuối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rực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hoa</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đỏ</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những </a:t>
            </a:r>
            <a:r>
              <a:rPr lang="en-US" sz="3200" kern="0" dirty="0" err="1">
                <a:solidFill>
                  <a:srgbClr val="000000"/>
                </a:solidFill>
                <a:latin typeface="Times New Roman" panose="02020603050405020304" pitchFamily="18" charset="0"/>
                <a:cs typeface="Times New Roman" panose="02020603050405020304" pitchFamily="18" charset="0"/>
              </a:rPr>
              <a:t>rừng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ngát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ngày</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đêm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giũ</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lá</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rào</a:t>
            </a:r>
            <a:r>
              <a:rPr lang="en-US" sz="3200" kern="0" dirty="0">
                <a:solidFill>
                  <a:srgbClr val="000000"/>
                </a:solidFill>
                <a:latin typeface="Times New Roman" panose="02020603050405020304" pitchFamily="18" charset="0"/>
                <a:cs typeface="Times New Roman" panose="02020603050405020304" pitchFamily="18" charset="0"/>
              </a:rPr>
              <a:t>,…</a:t>
            </a:r>
            <a:endParaRPr lang="en-US" sz="3200" dirty="0"/>
          </a:p>
        </p:txBody>
      </p:sp>
      <p:cxnSp>
        <p:nvCxnSpPr>
          <p:cNvPr id="5" name="Straight Connector 4"/>
          <p:cNvCxnSpPr/>
          <p:nvPr/>
        </p:nvCxnSpPr>
        <p:spPr>
          <a:xfrm flipH="1">
            <a:off x="8748464" y="127560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580112" y="1707123"/>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1152158" y="2247746"/>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5673824"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5767536" y="2227624"/>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4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animBg="1"/>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78" y="434020"/>
            <a:ext cx="8856984" cy="3046988"/>
          </a:xfrm>
          <a:prstGeom prst="rect">
            <a:avLst/>
          </a:prstGeom>
        </p:spPr>
        <p:txBody>
          <a:bodyPr wrap="square">
            <a:spAutoFit/>
          </a:bodyPr>
          <a:lstStyle/>
          <a:p>
            <a:pPr lvl="0" algn="just">
              <a:defRPr/>
            </a:pPr>
            <a:r>
              <a:rPr lang="en-US" sz="2200" b="1" kern="0" dirty="0" smtClean="0">
                <a:solidFill>
                  <a:srgbClr val="000000"/>
                </a:solidFill>
                <a:latin typeface="Times New Roman" panose="02020603050405020304" pitchFamily="18" charset="0"/>
                <a:cs typeface="Times New Roman" panose="02020603050405020304" pitchFamily="18" charset="0"/>
              </a:rPr>
              <a:t>       </a:t>
            </a:r>
            <a:r>
              <a:rPr lang="en-US" sz="2400" b="1" kern="0" dirty="0">
                <a:solidFill>
                  <a:srgbClr val="000000"/>
                </a:solidFill>
                <a:latin typeface="Times New Roman" panose="02020603050405020304" pitchFamily="18" charset="0"/>
                <a:cs typeface="Times New Roman" panose="02020603050405020304" pitchFamily="18" charset="0"/>
              </a:rPr>
              <a:t>Voi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thành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đông</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rất</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khỏe</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nuôi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cơ</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thể</a:t>
            </a:r>
            <a:r>
              <a:rPr lang="en-US" sz="2400" b="1" kern="0" dirty="0">
                <a:solidFill>
                  <a:srgbClr val="000000"/>
                </a:solidFill>
                <a:latin typeface="Times New Roman" panose="02020603050405020304" pitchFamily="18" charset="0"/>
                <a:cs typeface="Times New Roman" panose="02020603050405020304" pitchFamily="18" charset="0"/>
              </a:rPr>
              <a:t> to </a:t>
            </a:r>
            <a:r>
              <a:rPr lang="en-US" sz="2400" b="1" kern="0" dirty="0" err="1">
                <a:solidFill>
                  <a:srgbClr val="000000"/>
                </a:solidFill>
                <a:latin typeface="Times New Roman" panose="02020603050405020304" pitchFamily="18" charset="0"/>
                <a:cs typeface="Times New Roman" panose="02020603050405020304" pitchFamily="18" charset="0"/>
              </a:rPr>
              <a:t>lớn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của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mình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con </a:t>
            </a:r>
            <a:r>
              <a:rPr lang="en-US" sz="2400" b="1" kern="0" dirty="0" err="1">
                <a:solidFill>
                  <a:srgbClr val="000000"/>
                </a:solidFill>
                <a:latin typeface="Times New Roman" panose="02020603050405020304" pitchFamily="18" charset="0"/>
                <a:cs typeface="Times New Roman" panose="02020603050405020304" pitchFamily="18" charset="0"/>
              </a:rPr>
              <a:t>voi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khoảng</a:t>
            </a:r>
            <a:r>
              <a:rPr lang="en-US" sz="2400" b="1" kern="0" dirty="0">
                <a:solidFill>
                  <a:srgbClr val="000000"/>
                </a:solidFill>
                <a:latin typeface="Times New Roman" panose="02020603050405020304" pitchFamily="18" charset="0"/>
                <a:cs typeface="Times New Roman" panose="02020603050405020304" pitchFamily="18" charset="0"/>
              </a:rPr>
              <a:t> 150 </a:t>
            </a:r>
            <a:r>
              <a:rPr lang="en-US" sz="2400" b="1" kern="0" dirty="0" err="1">
                <a:solidFill>
                  <a:srgbClr val="000000"/>
                </a:solidFill>
                <a:latin typeface="Times New Roman" panose="02020603050405020304" pitchFamily="18" charset="0"/>
                <a:cs typeface="Times New Roman" panose="02020603050405020304" pitchFamily="18" charset="0"/>
              </a:rPr>
              <a:t>ki</a:t>
            </a:r>
            <a:r>
              <a:rPr lang="en-US" sz="2400" b="1" kern="0" dirty="0">
                <a:solidFill>
                  <a:srgbClr val="000000"/>
                </a:solidFill>
                <a:latin typeface="Times New Roman" panose="02020603050405020304" pitchFamily="18" charset="0"/>
                <a:cs typeface="Times New Roman" panose="02020603050405020304" pitchFamily="18" charset="0"/>
              </a:rPr>
              <a:t> – </a:t>
            </a:r>
            <a:r>
              <a:rPr lang="en-US" sz="2400" b="1" kern="0" dirty="0" err="1">
                <a:solidFill>
                  <a:srgbClr val="000000"/>
                </a:solidFill>
                <a:latin typeface="Times New Roman" panose="02020603050405020304" pitchFamily="18" charset="0"/>
                <a:cs typeface="Times New Roman" panose="02020603050405020304" pitchFamily="18" charset="0"/>
              </a:rPr>
              <a:t>lô</a:t>
            </a:r>
            <a:r>
              <a:rPr lang="en-US" sz="2400" b="1" kern="0" dirty="0">
                <a:solidFill>
                  <a:srgbClr val="000000"/>
                </a:solidFill>
                <a:latin typeface="Times New Roman" panose="02020603050405020304" pitchFamily="18" charset="0"/>
                <a:cs typeface="Times New Roman" panose="02020603050405020304" pitchFamily="18" charset="0"/>
              </a:rPr>
              <a:t> – gam </a:t>
            </a:r>
            <a:r>
              <a:rPr lang="en-US" sz="2400" b="1" kern="0" dirty="0" err="1">
                <a:solidFill>
                  <a:srgbClr val="000000"/>
                </a:solidFill>
                <a:latin typeface="Times New Roman" panose="02020603050405020304" pitchFamily="18" charset="0"/>
                <a:cs typeface="Times New Roman" panose="02020603050405020304" pitchFamily="18" charset="0"/>
              </a:rPr>
              <a:t>cây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mỗi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ngày</a:t>
            </a:r>
            <a:r>
              <a:rPr lang="en-US" sz="2400" b="1" kern="0" dirty="0">
                <a:solidFill>
                  <a:srgbClr val="000000"/>
                </a:solidFill>
                <a:latin typeface="Times New Roman" panose="02020603050405020304" pitchFamily="18" charset="0"/>
                <a:cs typeface="Times New Roman" panose="02020603050405020304" pitchFamily="18" charset="0"/>
              </a:rPr>
              <a:t>. Chúng </a:t>
            </a:r>
            <a:r>
              <a:rPr lang="en-US" sz="2400" b="1" kern="0" dirty="0" err="1">
                <a:solidFill>
                  <a:srgbClr val="000000"/>
                </a:solidFill>
                <a:latin typeface="Times New Roman" panose="02020603050405020304" pitchFamily="18" charset="0"/>
                <a:cs typeface="Times New Roman" panose="02020603050405020304" pitchFamily="18" charset="0"/>
              </a:rPr>
              <a:t>phải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liên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tục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để</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Từ</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đồng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cỏ</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núi</a:t>
            </a:r>
            <a:r>
              <a:rPr lang="en-US" sz="2400" b="1" kern="0" dirty="0">
                <a:solidFill>
                  <a:srgbClr val="000000"/>
                </a:solidFill>
                <a:latin typeface="Times New Roman" panose="02020603050405020304" pitchFamily="18" charset="0"/>
                <a:cs typeface="Times New Roman" panose="02020603050405020304" pitchFamily="18" charset="0"/>
              </a:rPr>
              <a:t>. Buổi </a:t>
            </a:r>
            <a:r>
              <a:rPr lang="en-US" sz="2400" b="1" kern="0" dirty="0" err="1">
                <a:solidFill>
                  <a:srgbClr val="000000"/>
                </a:solidFill>
                <a:latin typeface="Times New Roman" panose="02020603050405020304" pitchFamily="18" charset="0"/>
                <a:cs typeface="Times New Roman" panose="02020603050405020304" pitchFamily="18" charset="0"/>
              </a:rPr>
              <a:t>trưa</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trú</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trong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cánh</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rừng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rậm</a:t>
            </a:r>
            <a:r>
              <a:rPr lang="en-US" sz="2400" b="1" kern="0" dirty="0">
                <a:solidFill>
                  <a:srgbClr val="000000"/>
                </a:solidFill>
                <a:latin typeface="Times New Roman" panose="02020603050405020304" pitchFamily="18" charset="0"/>
                <a:cs typeface="Times New Roman" panose="02020603050405020304" pitchFamily="18" charset="0"/>
              </a:rPr>
              <a:t>. Chiều </a:t>
            </a:r>
            <a:r>
              <a:rPr lang="en-US" sz="2400" b="1" kern="0" dirty="0" err="1">
                <a:solidFill>
                  <a:srgbClr val="000000"/>
                </a:solidFill>
                <a:latin typeface="Times New Roman" panose="02020603050405020304" pitchFamily="18" charset="0"/>
                <a:cs typeface="Times New Roman" panose="02020603050405020304" pitchFamily="18" charset="0"/>
              </a:rPr>
              <a:t>xuống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tắm</a:t>
            </a:r>
            <a:r>
              <a:rPr lang="en-US" sz="2400" b="1" kern="0" dirty="0">
                <a:solidFill>
                  <a:srgbClr val="000000"/>
                </a:solidFill>
                <a:latin typeface="Times New Roman" panose="02020603050405020304" pitchFamily="18" charset="0"/>
                <a:cs typeface="Times New Roman" panose="02020603050405020304" pitchFamily="18" charset="0"/>
              </a:rPr>
              <a:t> ở những </a:t>
            </a:r>
            <a:r>
              <a:rPr lang="en-US" sz="2400" b="1" kern="0" dirty="0" err="1">
                <a:solidFill>
                  <a:srgbClr val="000000"/>
                </a:solidFill>
                <a:latin typeface="Times New Roman" panose="02020603050405020304" pitchFamily="18" charset="0"/>
                <a:cs typeface="Times New Roman" panose="02020603050405020304" pitchFamily="18" charset="0"/>
              </a:rPr>
              <a:t>quãng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sông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rồi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lại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thững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lên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bãi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tìm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thức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ăn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Vào</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lúc</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rạng</a:t>
            </a:r>
            <a:r>
              <a:rPr lang="en-US" sz="2400" b="1" kern="0" dirty="0">
                <a:solidFill>
                  <a:srgbClr val="000000"/>
                </a:solidFill>
                <a:latin typeface="Times New Roman" panose="02020603050405020304" pitchFamily="18" charset="0"/>
                <a:cs typeface="Times New Roman" panose="02020603050405020304" pitchFamily="18" charset="0"/>
              </a:rPr>
              <a:t> sang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chiều</a:t>
            </a:r>
            <a:r>
              <a:rPr lang="en-US" sz="2400" b="1" kern="0" dirty="0">
                <a:solidFill>
                  <a:srgbClr val="000000"/>
                </a:solidFill>
                <a:latin typeface="Times New Roman" panose="02020603050405020304" pitchFamily="18" charset="0"/>
                <a:cs typeface="Times New Roman" panose="02020603050405020304" pitchFamily="18" charset="0"/>
              </a:rPr>
              <a:t> ta, </a:t>
            </a:r>
            <a:r>
              <a:rPr lang="en-US" sz="2400" b="1" kern="0" dirty="0" err="1">
                <a:solidFill>
                  <a:srgbClr val="000000"/>
                </a:solidFill>
                <a:latin typeface="Times New Roman" panose="02020603050405020304" pitchFamily="18" charset="0"/>
                <a:cs typeface="Times New Roman" panose="02020603050405020304" pitchFamily="18" charset="0"/>
              </a:rPr>
              <a:t>chúng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rống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rền</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vang</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oai</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nghiêm</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và</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đầy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uy</a:t>
            </a:r>
            <a:r>
              <a:rPr lang="en-US" sz="2400" b="1" kern="0" dirty="0">
                <a:solidFill>
                  <a:srgbClr val="000000"/>
                </a:solidFill>
                <a:latin typeface="Times New Roman" panose="02020603050405020304" pitchFamily="18" charset="0"/>
                <a:cs typeface="Times New Roman" panose="02020603050405020304" pitchFamily="18" charset="0"/>
              </a:rPr>
              <a:t> </a:t>
            </a:r>
            <a:r>
              <a:rPr lang="en-US" sz="2400" b="1" kern="0" dirty="0" err="1">
                <a:solidFill>
                  <a:srgbClr val="000000"/>
                </a:solidFill>
                <a:latin typeface="Times New Roman" panose="02020603050405020304" pitchFamily="18" charset="0"/>
                <a:cs typeface="Times New Roman" panose="02020603050405020304" pitchFamily="18" charset="0"/>
              </a:rPr>
              <a:t>lực</a:t>
            </a:r>
            <a:r>
              <a:rPr lang="en-US" sz="24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87117" y="555526"/>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UTM Avo" panose="02040603050506020204" pitchFamily="18" charset="0"/>
                  <a:ea typeface="AvantGarde" panose="00000400000000000000" pitchFamily="2" charset="0"/>
                  <a:cs typeface="AvantGarde" panose="00000400000000000000" pitchFamily="2" charset="0"/>
                </a:rPr>
                <a:t>2</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
        <p:nvSpPr>
          <p:cNvPr id="6" name="Rectangle 5"/>
          <p:cNvSpPr/>
          <p:nvPr/>
        </p:nvSpPr>
        <p:spPr>
          <a:xfrm>
            <a:off x="287117" y="4138606"/>
            <a:ext cx="922047" cy="430887"/>
          </a:xfrm>
          <a:prstGeom prst="rect">
            <a:avLst/>
          </a:prstGeom>
          <a:solidFill>
            <a:sysClr val="window" lastClr="FFFFFF"/>
          </a:solidFill>
          <a:ln>
            <a:solidFill>
              <a:srgbClr val="C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Rống</a:t>
            </a:r>
            <a:r>
              <a:rPr kumimoji="0" lang="en-US" sz="22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55AB03A-A976-8BE8-5689-BD575F414A8E}"/>
              </a:ext>
            </a:extLst>
          </p:cNvPr>
          <p:cNvSpPr txBox="1"/>
          <p:nvPr/>
        </p:nvSpPr>
        <p:spPr>
          <a:xfrm>
            <a:off x="-180528" y="3531393"/>
            <a:ext cx="3096344" cy="523220"/>
          </a:xfrm>
          <a:prstGeom prst="rect">
            <a:avLst/>
          </a:prstGeom>
          <a:noFill/>
          <a:ln>
            <a:noFill/>
          </a:ln>
        </p:spPr>
        <p:txBody>
          <a:bodyPr wrap="square">
            <a:spAutoFit/>
          </a:bodyPr>
          <a:lstStyle/>
          <a:p>
            <a:pPr lvl="1"/>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55AB03A-A976-8BE8-5689-BD575F414A8E}"/>
              </a:ext>
            </a:extLst>
          </p:cNvPr>
          <p:cNvSpPr txBox="1"/>
          <p:nvPr/>
        </p:nvSpPr>
        <p:spPr>
          <a:xfrm>
            <a:off x="748140" y="4104998"/>
            <a:ext cx="7439403" cy="461665"/>
          </a:xfrm>
          <a:prstGeom prst="rect">
            <a:avLst/>
          </a:prstGeom>
          <a:noFill/>
          <a:ln>
            <a:noFill/>
          </a:ln>
        </p:spPr>
        <p:txBody>
          <a:bodyPr wrap="square">
            <a:spAutoFit/>
          </a:bodyPr>
          <a:lstStyle/>
          <a:p>
            <a:pPr lvl="1"/>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dirty="0" smtClean="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400" dirty="0">
              <a:solidFill>
                <a:prstClr val="black">
                  <a:lumMod val="95000"/>
                  <a:lumOff val="5000"/>
                </a:prst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289" y="411510"/>
            <a:ext cx="8605464" cy="3046988"/>
          </a:xfrm>
          <a:prstGeom prst="rect">
            <a:avLst/>
          </a:prstGeom>
        </p:spPr>
        <p:txBody>
          <a:bodyPr wrap="square">
            <a:spAutoFit/>
          </a:bodyPr>
          <a:lstStyle/>
          <a:p>
            <a:pPr lvl="0" algn="just">
              <a:defRPr/>
            </a:pPr>
            <a:r>
              <a:rPr lang="en-US" sz="2400" b="1" kern="0" dirty="0" smtClean="0">
                <a:solidFill>
                  <a:srgbClr val="000000"/>
                </a:solidFill>
                <a:latin typeface="Times New Roman" panose="02020603050405020304" pitchFamily="18" charset="0"/>
                <a:cs typeface="Times New Roman" panose="02020603050405020304" pitchFamily="18" charset="0"/>
              </a:rPr>
              <a:t>      </a:t>
            </a:r>
            <a:r>
              <a:rPr lang="en-US" sz="3200" b="1" kern="0" dirty="0">
                <a:solidFill>
                  <a:srgbClr val="000000"/>
                </a:solidFill>
                <a:latin typeface="Times New Roman" panose="02020603050405020304" pitchFamily="18" charset="0"/>
                <a:cs typeface="Times New Roman" panose="02020603050405020304" pitchFamily="18" charset="0"/>
              </a:rPr>
              <a:t>Voi </a:t>
            </a:r>
            <a:r>
              <a:rPr lang="en-US" sz="3200" b="1" kern="0" dirty="0" err="1">
                <a:solidFill>
                  <a:srgbClr val="000000"/>
                </a:solidFill>
                <a:latin typeface="Times New Roman" panose="02020603050405020304" pitchFamily="18" charset="0"/>
                <a:cs typeface="Times New Roman" panose="02020603050405020304" pitchFamily="18" charset="0"/>
              </a:rPr>
              <a:t>là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loài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vật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thông</a:t>
            </a:r>
            <a:r>
              <a:rPr lang="en-US" sz="3200" b="1" kern="0" dirty="0">
                <a:solidFill>
                  <a:srgbClr val="000000"/>
                </a:solidFill>
                <a:latin typeface="Times New Roman" panose="02020603050405020304" pitchFamily="18" charset="0"/>
                <a:cs typeface="Times New Roman" panose="02020603050405020304" pitchFamily="18" charset="0"/>
              </a:rPr>
              <a:t> minh,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tình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nghĩa</a:t>
            </a:r>
            <a:r>
              <a:rPr lang="en-US" sz="3200" b="1" kern="0" dirty="0">
                <a:solidFill>
                  <a:srgbClr val="000000"/>
                </a:solidFill>
                <a:latin typeface="Times New Roman" panose="02020603050405020304" pitchFamily="18" charset="0"/>
                <a:cs typeface="Times New Roman" panose="02020603050405020304" pitchFamily="18" charset="0"/>
              </a:rPr>
              <a:t>. Chúng </a:t>
            </a:r>
            <a:r>
              <a:rPr lang="en-US" sz="3200" b="1" kern="0" dirty="0" err="1">
                <a:solidFill>
                  <a:srgbClr val="000000"/>
                </a:solidFill>
                <a:latin typeface="Times New Roman" panose="02020603050405020304" pitchFamily="18" charset="0"/>
                <a:cs typeface="Times New Roman" panose="02020603050405020304" pitchFamily="18" charset="0"/>
              </a:rPr>
              <a:t>tận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tâm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và</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thương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nhau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không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khac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gì</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người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đau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yếu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biếng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ăn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ngơ</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ngác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Một</a:t>
            </a:r>
            <a:r>
              <a:rPr lang="en-US" sz="3200" b="1" kern="0" dirty="0">
                <a:solidFill>
                  <a:srgbClr val="000000"/>
                </a:solidFill>
                <a:latin typeface="Times New Roman" panose="02020603050405020304" pitchFamily="18" charset="0"/>
                <a:cs typeface="Times New Roman" panose="02020603050405020304" pitchFamily="18" charset="0"/>
              </a:rPr>
              <a:t> con </a:t>
            </a:r>
            <a:r>
              <a:rPr lang="en-US" sz="3200" b="1" kern="0" dirty="0" err="1">
                <a:solidFill>
                  <a:srgbClr val="000000"/>
                </a:solidFill>
                <a:latin typeface="Times New Roman" panose="02020603050405020304" pitchFamily="18" charset="0"/>
                <a:cs typeface="Times New Roman" panose="02020603050405020304" pitchFamily="18" charset="0"/>
              </a:rPr>
              <a:t>sa</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bẫy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thì</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cả</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bầy</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tìm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cách</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cứu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giúp</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dù</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có</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phải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chịu</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đói</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khát</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hoặc</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tạm</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dừng</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chuyến</a:t>
            </a:r>
            <a:r>
              <a:rPr lang="en-US" sz="3200" b="1" kern="0" dirty="0">
                <a:solidFill>
                  <a:srgbClr val="000000"/>
                </a:solidFill>
                <a:latin typeface="Times New Roman" panose="02020603050405020304" pitchFamily="18" charset="0"/>
                <a:cs typeface="Times New Roman" panose="02020603050405020304" pitchFamily="18" charset="0"/>
              </a:rPr>
              <a:t> </a:t>
            </a:r>
            <a:r>
              <a:rPr lang="en-US" sz="3200" b="1" kern="0" dirty="0" err="1">
                <a:solidFill>
                  <a:srgbClr val="000000"/>
                </a:solidFill>
                <a:latin typeface="Times New Roman" panose="02020603050405020304" pitchFamily="18" charset="0"/>
                <a:cs typeface="Times New Roman" panose="02020603050405020304" pitchFamily="18" charset="0"/>
              </a:rPr>
              <a:t>đi</a:t>
            </a:r>
            <a:r>
              <a:rPr lang="en-US" sz="3200" b="1" kern="0" dirty="0">
                <a:solidFill>
                  <a:srgbClr val="000000"/>
                </a:solidFill>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670DA32C-0382-4BEB-2359-824E91001094}"/>
              </a:ext>
            </a:extLst>
          </p:cNvPr>
          <p:cNvGrpSpPr/>
          <p:nvPr/>
        </p:nvGrpSpPr>
        <p:grpSpPr>
          <a:xfrm>
            <a:off x="220837" y="411510"/>
            <a:ext cx="318677" cy="288031"/>
            <a:chOff x="8079657" y="1342173"/>
            <a:chExt cx="707923" cy="707923"/>
          </a:xfrm>
        </p:grpSpPr>
        <p:sp>
          <p:nvSpPr>
            <p:cNvPr id="4" name="Oval 3">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ysClr val="window" lastClr="FFFFFF"/>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UTM Avo" panose="02040603050506020204" pitchFamily="18" charset="0"/>
                <a:ea typeface="+mn-ea"/>
                <a:cs typeface="+mn-cs"/>
              </a:endParaRPr>
            </a:p>
          </p:txBody>
        </p:sp>
        <p:sp>
          <p:nvSpPr>
            <p:cNvPr id="5" name="Oval 4">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smtClean="0">
                  <a:solidFill>
                    <a:prstClr val="white"/>
                  </a:solidFill>
                  <a:latin typeface="UTM Avo" panose="02040603050506020204" pitchFamily="18" charset="0"/>
                  <a:ea typeface="AvantGarde" panose="00000400000000000000" pitchFamily="2" charset="0"/>
                  <a:cs typeface="AvantGarde" panose="00000400000000000000" pitchFamily="2" charset="0"/>
                </a:rPr>
                <a:t>3</a:t>
              </a:r>
              <a:endParaRPr kumimoji="0" lang="en-US" sz="1600" b="1" i="0" u="none" strike="noStrike" kern="0" cap="none" spc="0" normalizeH="0" baseline="0" noProof="0" dirty="0" smtClean="0">
                <a:ln>
                  <a:noFill/>
                </a:ln>
                <a:solidFill>
                  <a:prstClr val="white"/>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grpSp>
    </p:spTree>
    <p:extLst>
      <p:ext uri="{BB962C8B-B14F-4D97-AF65-F5344CB8AC3E}">
        <p14:creationId xmlns:p14="http://schemas.microsoft.com/office/powerpoint/2010/main" val="3345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70">
            <a:extLst>
              <a:ext uri="{FF2B5EF4-FFF2-40B4-BE49-F238E27FC236}">
                <a16:creationId xmlns:a16="http://schemas.microsoft.com/office/drawing/2014/main" id="{D9F3E42B-904C-72D2-055E-FB000F7DFE21}"/>
              </a:ext>
            </a:extLst>
          </p:cNvPr>
          <p:cNvSpPr/>
          <p:nvPr/>
        </p:nvSpPr>
        <p:spPr>
          <a:xfrm>
            <a:off x="190433" y="55647"/>
            <a:ext cx="3096344"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ysClr val="window" lastClr="FFFFFF"/>
          </a:solidFill>
          <a:ln w="19050" cap="flat" cmpd="sng" algn="ctr">
            <a:solidFill>
              <a:srgbClr val="00B050"/>
            </a:solidFill>
            <a:prstDash val="solid"/>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đọc</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câu</a:t>
            </a:r>
            <a:r>
              <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0" cap="none" spc="0" normalizeH="0" baseline="0" noProof="0" dirty="0" err="1"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dài</a:t>
            </a:r>
            <a:endParaRPr kumimoji="0" lang="en-US" sz="2400" b="1" i="0" u="none" strike="noStrike" kern="0" cap="none" spc="0" normalizeH="0" baseline="0" noProof="0" dirty="0" smtClean="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7" name="Rectangle 6"/>
          <p:cNvSpPr/>
          <p:nvPr/>
        </p:nvSpPr>
        <p:spPr>
          <a:xfrm>
            <a:off x="190433" y="1079623"/>
            <a:ext cx="8774055" cy="1077218"/>
          </a:xfrm>
          <a:prstGeom prst="rect">
            <a:avLst/>
          </a:prstGeom>
        </p:spPr>
        <p:txBody>
          <a:bodyPr wrap="square">
            <a:spAutoFit/>
          </a:bodyPr>
          <a:lstStyle/>
          <a:p>
            <a:pPr lvl="0"/>
            <a:r>
              <a:rPr lang="en-US" sz="3200" kern="0" dirty="0">
                <a:solidFill>
                  <a:srgbClr val="000000"/>
                </a:solidFill>
                <a:latin typeface="Times New Roman" panose="02020603050405020304" pitchFamily="18" charset="0"/>
                <a:cs typeface="Times New Roman" panose="02020603050405020304" pitchFamily="18" charset="0"/>
              </a:rPr>
              <a:t>Chúng </a:t>
            </a:r>
            <a:r>
              <a:rPr lang="en-US" sz="3200" kern="0" dirty="0" err="1">
                <a:solidFill>
                  <a:srgbClr val="000000"/>
                </a:solidFill>
                <a:latin typeface="Times New Roman" panose="02020603050405020304" pitchFamily="18" charset="0"/>
                <a:cs typeface="Times New Roman" panose="02020603050405020304" pitchFamily="18" charset="0"/>
              </a:rPr>
              <a:t>tận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tâm</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thương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mến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nhau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smtClean="0">
                <a:solidFill>
                  <a:srgbClr val="000000"/>
                </a:solidFill>
                <a:latin typeface="Times New Roman" panose="02020603050405020304" pitchFamily="18" charset="0"/>
                <a:cs typeface="Times New Roman" panose="02020603050405020304" pitchFamily="18" charset="0"/>
              </a:rPr>
              <a:t>không</a:t>
            </a:r>
            <a:r>
              <a:rPr lang="en-US" sz="3200" kern="0" dirty="0" smtClean="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khac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cs typeface="Times New Roman" panose="02020603050405020304" pitchFamily="18" charset="0"/>
              </a:rPr>
              <a:t> con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i="0" u="none" strike="noStrike" kern="1200" cap="none" spc="0" normalizeH="0" baseline="0" noProof="0" dirty="0">
              <a:ln>
                <a:noFill/>
              </a:ln>
              <a:solidFill>
                <a:srgbClr val="000000"/>
              </a:solidFill>
              <a:effectLst/>
              <a:uLnTx/>
              <a:uFillTx/>
              <a:latin typeface="Arial"/>
            </a:endParaRPr>
          </a:p>
        </p:txBody>
      </p:sp>
      <p:cxnSp>
        <p:nvCxnSpPr>
          <p:cNvPr id="5" name="Straight Connector 4"/>
          <p:cNvCxnSpPr/>
          <p:nvPr/>
        </p:nvCxnSpPr>
        <p:spPr>
          <a:xfrm flipH="1">
            <a:off x="6156176" y="1203598"/>
            <a:ext cx="93712" cy="31466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5918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3704</TotalTime>
  <Words>1251</Words>
  <Application>Microsoft Office PowerPoint</Application>
  <PresentationFormat>On-screen Show (16:9)</PresentationFormat>
  <Paragraphs>74</Paragraphs>
  <Slides>22</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宋体</vt:lpstr>
      <vt:lpstr>Arial</vt:lpstr>
      <vt:lpstr>Arial-Rounded</vt:lpstr>
      <vt:lpstr>AvantGarde</vt:lpstr>
      <vt:lpstr>Calibri</vt:lpstr>
      <vt:lpstr>OpenSans</vt:lpstr>
      <vt:lpstr>Times New Roman</vt:lpstr>
      <vt:lpstr>UTM Avo</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lenovo</cp:lastModifiedBy>
  <cp:revision>161</cp:revision>
  <dcterms:created xsi:type="dcterms:W3CDTF">2015-02-26T08:23:36Z</dcterms:created>
  <dcterms:modified xsi:type="dcterms:W3CDTF">2023-02-14T12:33:23Z</dcterms:modified>
</cp:coreProperties>
</file>