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5" r:id="rId2"/>
    <p:sldId id="270" r:id="rId3"/>
    <p:sldId id="271" r:id="rId4"/>
    <p:sldId id="267" r:id="rId5"/>
    <p:sldId id="272" r:id="rId6"/>
    <p:sldId id="268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6600"/>
    <a:srgbClr val="CC00FF"/>
    <a:srgbClr val="FFCDFF"/>
    <a:srgbClr val="F8A6EC"/>
    <a:srgbClr val="88DFE8"/>
    <a:srgbClr val="FFCC29"/>
    <a:srgbClr val="FFDB69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08" autoAdjust="0"/>
    <p:restoredTop sz="94660"/>
  </p:normalViewPr>
  <p:slideViewPr>
    <p:cSldViewPr>
      <p:cViewPr varScale="1">
        <p:scale>
          <a:sx n="51" d="100"/>
          <a:sy n="51" d="100"/>
        </p:scale>
        <p:origin x="18" y="2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4/26/2025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59" y="1399805"/>
            <a:ext cx="16513821" cy="1200329"/>
            <a:chOff x="1470819" y="1887800"/>
            <a:chExt cx="16513821" cy="120032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071309" y="1887800"/>
              <a:ext cx="15913331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 đến tòa lâu đài, Rô-bốt phải đi qua các đoạn đường ghi phép tính có kết quả </a:t>
              </a:r>
              <a:endPara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bé hơn 8 000. Hỏi Rô-bốt phải đi theo đường nào?</a:t>
              </a:r>
              <a:endPara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pic>
        <p:nvPicPr>
          <p:cNvPr id="3076" name="Picture 4">
            <a:extLst>
              <a:ext uri="{FF2B5EF4-FFF2-40B4-BE49-F238E27FC236}">
                <a16:creationId xmlns:a16="http://schemas.microsoft.com/office/drawing/2014/main" id="{E699FA36-E02D-BA06-00BD-EFA347E562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06" y="2600134"/>
            <a:ext cx="16419589" cy="6543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Arrow: Right 15">
            <a:extLst>
              <a:ext uri="{FF2B5EF4-FFF2-40B4-BE49-F238E27FC236}">
                <a16:creationId xmlns:a16="http://schemas.microsoft.com/office/drawing/2014/main" id="{A36527AE-224A-53D8-6181-B93F1A91D253}"/>
              </a:ext>
            </a:extLst>
          </p:cNvPr>
          <p:cNvSpPr/>
          <p:nvPr/>
        </p:nvSpPr>
        <p:spPr>
          <a:xfrm rot="18520168">
            <a:off x="2950872" y="5978318"/>
            <a:ext cx="933961" cy="218463"/>
          </a:xfrm>
          <a:prstGeom prst="right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E6C82024-D381-6563-2037-AAB5C9B39B66}"/>
              </a:ext>
            </a:extLst>
          </p:cNvPr>
          <p:cNvCxnSpPr>
            <a:cxnSpLocks/>
          </p:cNvCxnSpPr>
          <p:nvPr/>
        </p:nvCxnSpPr>
        <p:spPr>
          <a:xfrm>
            <a:off x="5776119" y="4419600"/>
            <a:ext cx="1143000" cy="685800"/>
          </a:xfrm>
          <a:prstGeom prst="curvedConnector3">
            <a:avLst>
              <a:gd name="adj1" fmla="val 100000"/>
            </a:avLst>
          </a:prstGeom>
          <a:ln w="762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9" name="Arrow: Right 158">
            <a:extLst>
              <a:ext uri="{FF2B5EF4-FFF2-40B4-BE49-F238E27FC236}">
                <a16:creationId xmlns:a16="http://schemas.microsoft.com/office/drawing/2014/main" id="{323009D3-AD9E-1700-4550-DDCB1F5DD2F4}"/>
              </a:ext>
            </a:extLst>
          </p:cNvPr>
          <p:cNvSpPr/>
          <p:nvPr/>
        </p:nvSpPr>
        <p:spPr>
          <a:xfrm>
            <a:off x="7623512" y="7162800"/>
            <a:ext cx="933961" cy="218463"/>
          </a:xfrm>
          <a:prstGeom prst="rightArrow">
            <a:avLst/>
          </a:prstGeom>
          <a:solidFill>
            <a:srgbClr val="FF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Connector: Curved 159">
            <a:extLst>
              <a:ext uri="{FF2B5EF4-FFF2-40B4-BE49-F238E27FC236}">
                <a16:creationId xmlns:a16="http://schemas.microsoft.com/office/drawing/2014/main" id="{DB75752D-83B4-3F07-7364-10CAD1E0EA3F}"/>
              </a:ext>
            </a:extLst>
          </p:cNvPr>
          <p:cNvCxnSpPr>
            <a:cxnSpLocks/>
          </p:cNvCxnSpPr>
          <p:nvPr/>
        </p:nvCxnSpPr>
        <p:spPr>
          <a:xfrm>
            <a:off x="10500519" y="5654697"/>
            <a:ext cx="1219200" cy="648335"/>
          </a:xfrm>
          <a:prstGeom prst="curvedConnector3">
            <a:avLst>
              <a:gd name="adj1" fmla="val 95000"/>
            </a:avLst>
          </a:prstGeom>
          <a:ln w="762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nector: Curved 165">
            <a:extLst>
              <a:ext uri="{FF2B5EF4-FFF2-40B4-BE49-F238E27FC236}">
                <a16:creationId xmlns:a16="http://schemas.microsoft.com/office/drawing/2014/main" id="{4A945589-F20B-BD7F-689B-9C9FCBAA2C16}"/>
              </a:ext>
            </a:extLst>
          </p:cNvPr>
          <p:cNvCxnSpPr>
            <a:cxnSpLocks/>
          </p:cNvCxnSpPr>
          <p:nvPr/>
        </p:nvCxnSpPr>
        <p:spPr>
          <a:xfrm>
            <a:off x="12183206" y="7633212"/>
            <a:ext cx="1143000" cy="685800"/>
          </a:xfrm>
          <a:prstGeom prst="curvedConnector3">
            <a:avLst>
              <a:gd name="adj1" fmla="val 64000"/>
            </a:avLst>
          </a:prstGeom>
          <a:ln w="76200">
            <a:solidFill>
              <a:srgbClr val="FF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7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9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0" dur="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2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5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6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6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59" grpId="0" animBg="1"/>
      <p:bldP spid="15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28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28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A365F9-756A-A542-E714-98308B2F0C10}"/>
              </a:ext>
            </a:extLst>
          </p:cNvPr>
          <p:cNvSpPr/>
          <p:nvPr/>
        </p:nvSpPr>
        <p:spPr>
          <a:xfrm>
            <a:off x="183199" y="2394709"/>
            <a:ext cx="16093439" cy="964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57 364 : 6				13 104 x 7</a:t>
            </a: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29">
            <a:extLst>
              <a:ext uri="{FF2B5EF4-FFF2-40B4-BE49-F238E27FC236}">
                <a16:creationId xmlns:a16="http://schemas.microsoft.com/office/drawing/2014/main" id="{77ABD897-A080-9BB5-123D-B41F5D4CCE98}"/>
              </a:ext>
            </a:extLst>
          </p:cNvPr>
          <p:cNvSpPr txBox="1"/>
          <p:nvPr/>
        </p:nvSpPr>
        <p:spPr>
          <a:xfrm>
            <a:off x="11212988" y="2995763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13 104</a:t>
            </a:r>
          </a:p>
        </p:txBody>
      </p:sp>
      <p:sp>
        <p:nvSpPr>
          <p:cNvPr id="44" name="Text Box 31">
            <a:extLst>
              <a:ext uri="{FF2B5EF4-FFF2-40B4-BE49-F238E27FC236}">
                <a16:creationId xmlns:a16="http://schemas.microsoft.com/office/drawing/2014/main" id="{2167862D-5E4D-AA82-E201-F82E5DFEC093}"/>
              </a:ext>
            </a:extLst>
          </p:cNvPr>
          <p:cNvSpPr txBox="1"/>
          <p:nvPr/>
        </p:nvSpPr>
        <p:spPr>
          <a:xfrm>
            <a:off x="11212989" y="3728453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</a:t>
            </a:r>
          </a:p>
        </p:txBody>
      </p:sp>
      <p:sp>
        <p:nvSpPr>
          <p:cNvPr id="45" name="Text Box 32">
            <a:extLst>
              <a:ext uri="{FF2B5EF4-FFF2-40B4-BE49-F238E27FC236}">
                <a16:creationId xmlns:a16="http://schemas.microsoft.com/office/drawing/2014/main" id="{6D8DC568-7968-B480-63C5-3E2627409D5E}"/>
              </a:ext>
            </a:extLst>
          </p:cNvPr>
          <p:cNvSpPr txBox="1"/>
          <p:nvPr/>
        </p:nvSpPr>
        <p:spPr>
          <a:xfrm>
            <a:off x="10831988" y="3376763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Line 33">
            <a:extLst>
              <a:ext uri="{FF2B5EF4-FFF2-40B4-BE49-F238E27FC236}">
                <a16:creationId xmlns:a16="http://schemas.microsoft.com/office/drawing/2014/main" id="{844ABB2C-819F-58FA-7D2F-58810DE6E803}"/>
              </a:ext>
            </a:extLst>
          </p:cNvPr>
          <p:cNvSpPr/>
          <p:nvPr/>
        </p:nvSpPr>
        <p:spPr>
          <a:xfrm>
            <a:off x="10998223" y="4415818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7" name="Text Box 35">
            <a:extLst>
              <a:ext uri="{FF2B5EF4-FFF2-40B4-BE49-F238E27FC236}">
                <a16:creationId xmlns:a16="http://schemas.microsoft.com/office/drawing/2014/main" id="{35BF60A5-07DF-3E18-044A-07B96CD9EBCE}"/>
              </a:ext>
            </a:extLst>
          </p:cNvPr>
          <p:cNvSpPr txBox="1"/>
          <p:nvPr/>
        </p:nvSpPr>
        <p:spPr>
          <a:xfrm>
            <a:off x="11212987" y="4389081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91 728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:a16="http://schemas.microsoft.com/office/drawing/2014/main" id="{CE074652-EB8D-D689-D2DC-6EFA5D46D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110" y="2831801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57 364</a:t>
            </a:r>
          </a:p>
        </p:txBody>
      </p:sp>
      <p:sp>
        <p:nvSpPr>
          <p:cNvPr id="49" name="Text Box 9">
            <a:extLst>
              <a:ext uri="{FF2B5EF4-FFF2-40B4-BE49-F238E27FC236}">
                <a16:creationId xmlns:a16="http://schemas.microsoft.com/office/drawing/2014/main" id="{B03E656B-2900-285D-BAE5-E94950E2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6910" y="2730102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0" name="Line 10">
            <a:extLst>
              <a:ext uri="{FF2B5EF4-FFF2-40B4-BE49-F238E27FC236}">
                <a16:creationId xmlns:a16="http://schemas.microsoft.com/office/drawing/2014/main" id="{0C439211-3E26-3483-4A1A-C6603A1E1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510" y="3005057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1" name="Line 11">
            <a:extLst>
              <a:ext uri="{FF2B5EF4-FFF2-40B4-BE49-F238E27FC236}">
                <a16:creationId xmlns:a16="http://schemas.microsoft.com/office/drawing/2014/main" id="{CC06E251-53F6-7095-E219-BA9BDD3D6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5084510" y="3371452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2" name="Text Box 20">
            <a:extLst>
              <a:ext uri="{FF2B5EF4-FFF2-40B4-BE49-F238E27FC236}">
                <a16:creationId xmlns:a16="http://schemas.microsoft.com/office/drawing/2014/main" id="{6E07C98F-B24F-EE94-F11A-05410DCB6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60710" y="3413045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3" name="Text Box 21">
            <a:extLst>
              <a:ext uri="{FF2B5EF4-FFF2-40B4-BE49-F238E27FC236}">
                <a16:creationId xmlns:a16="http://schemas.microsoft.com/office/drawing/2014/main" id="{1E6E483D-EF22-42E3-B61C-A81ACFE6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0310" y="3413045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4" name="Text Box 22">
            <a:extLst>
              <a:ext uri="{FF2B5EF4-FFF2-40B4-BE49-F238E27FC236}">
                <a16:creationId xmlns:a16="http://schemas.microsoft.com/office/drawing/2014/main" id="{4BE4FC73-6FA6-B1D8-8AA2-226EE69A0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8592" y="3414920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5" name="Text Box 23">
            <a:extLst>
              <a:ext uri="{FF2B5EF4-FFF2-40B4-BE49-F238E27FC236}">
                <a16:creationId xmlns:a16="http://schemas.microsoft.com/office/drawing/2014/main" id="{D5C7FFC9-AD4D-9D00-F0B3-1B141A973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6710" y="3332082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6" name="Text Box 24">
            <a:extLst>
              <a:ext uri="{FF2B5EF4-FFF2-40B4-BE49-F238E27FC236}">
                <a16:creationId xmlns:a16="http://schemas.microsoft.com/office/drawing/2014/main" id="{68836A0F-523D-96EE-A239-EE3137207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6598" y="3329542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7" name="Text Box 25">
            <a:extLst>
              <a:ext uri="{FF2B5EF4-FFF2-40B4-BE49-F238E27FC236}">
                <a16:creationId xmlns:a16="http://schemas.microsoft.com/office/drawing/2014/main" id="{017740B0-F9B5-E539-5B89-3F95CF6B8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7423" y="4380467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58" name="Text Box 26">
            <a:extLst>
              <a:ext uri="{FF2B5EF4-FFF2-40B4-BE49-F238E27FC236}">
                <a16:creationId xmlns:a16="http://schemas.microsoft.com/office/drawing/2014/main" id="{2071B231-5C1B-682D-D363-42D5EEB4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3610" y="3821667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9" name="Text Box 27">
            <a:extLst>
              <a:ext uri="{FF2B5EF4-FFF2-40B4-BE49-F238E27FC236}">
                <a16:creationId xmlns:a16="http://schemas.microsoft.com/office/drawing/2014/main" id="{AAF5DDAA-0C50-5BC6-C392-81530D8F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5485" y="3807380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60" name="Text Box 28">
            <a:extLst>
              <a:ext uri="{FF2B5EF4-FFF2-40B4-BE49-F238E27FC236}">
                <a16:creationId xmlns:a16="http://schemas.microsoft.com/office/drawing/2014/main" id="{3F4FC1A2-D57B-1B8E-A744-374D67F7B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010" y="4375705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1" name="Text Box 29">
            <a:extLst>
              <a:ext uri="{FF2B5EF4-FFF2-40B4-BE49-F238E27FC236}">
                <a16:creationId xmlns:a16="http://schemas.microsoft.com/office/drawing/2014/main" id="{BB53753B-1499-2831-D552-1D79E8809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009" y="4849098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2" name="Text Box 30">
            <a:extLst>
              <a:ext uri="{FF2B5EF4-FFF2-40B4-BE49-F238E27FC236}">
                <a16:creationId xmlns:a16="http://schemas.microsoft.com/office/drawing/2014/main" id="{C0F285D4-01E5-9D99-A870-22F29A0C1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9010" y="3413045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16A81430-5AA4-AB87-547C-96BB20C95C1F}"/>
              </a:ext>
            </a:extLst>
          </p:cNvPr>
          <p:cNvSpPr/>
          <p:nvPr/>
        </p:nvSpPr>
        <p:spPr>
          <a:xfrm>
            <a:off x="475583" y="5395237"/>
            <a:ext cx="16093439" cy="927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8 024 x 3				48 560 : 5</a:t>
            </a:r>
          </a:p>
        </p:txBody>
      </p:sp>
      <p:sp>
        <p:nvSpPr>
          <p:cNvPr id="105" name="Text Box 29">
            <a:extLst>
              <a:ext uri="{FF2B5EF4-FFF2-40B4-BE49-F238E27FC236}">
                <a16:creationId xmlns:a16="http://schemas.microsoft.com/office/drawing/2014/main" id="{C47B51C7-3B61-D17B-6573-5A0D0D9B965A}"/>
              </a:ext>
            </a:extLst>
          </p:cNvPr>
          <p:cNvSpPr txBox="1"/>
          <p:nvPr/>
        </p:nvSpPr>
        <p:spPr>
          <a:xfrm>
            <a:off x="4735615" y="6169051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8 024</a:t>
            </a:r>
          </a:p>
        </p:txBody>
      </p:sp>
      <p:sp>
        <p:nvSpPr>
          <p:cNvPr id="106" name="Text Box 31">
            <a:extLst>
              <a:ext uri="{FF2B5EF4-FFF2-40B4-BE49-F238E27FC236}">
                <a16:creationId xmlns:a16="http://schemas.microsoft.com/office/drawing/2014/main" id="{B5554A6B-A29C-E137-CC3C-221BD87C629E}"/>
              </a:ext>
            </a:extLst>
          </p:cNvPr>
          <p:cNvSpPr txBox="1"/>
          <p:nvPr/>
        </p:nvSpPr>
        <p:spPr>
          <a:xfrm>
            <a:off x="4529876" y="6901741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107" name="Text Box 32">
            <a:extLst>
              <a:ext uri="{FF2B5EF4-FFF2-40B4-BE49-F238E27FC236}">
                <a16:creationId xmlns:a16="http://schemas.microsoft.com/office/drawing/2014/main" id="{1856B8B7-BE12-3C7E-9AE6-DB361061E9F2}"/>
              </a:ext>
            </a:extLst>
          </p:cNvPr>
          <p:cNvSpPr txBox="1"/>
          <p:nvPr/>
        </p:nvSpPr>
        <p:spPr>
          <a:xfrm>
            <a:off x="4148875" y="6550051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" name="Line 33">
            <a:extLst>
              <a:ext uri="{FF2B5EF4-FFF2-40B4-BE49-F238E27FC236}">
                <a16:creationId xmlns:a16="http://schemas.microsoft.com/office/drawing/2014/main" id="{23113269-6D20-0E4A-9CBC-BD8298378D0D}"/>
              </a:ext>
            </a:extLst>
          </p:cNvPr>
          <p:cNvSpPr/>
          <p:nvPr/>
        </p:nvSpPr>
        <p:spPr>
          <a:xfrm>
            <a:off x="4315110" y="7589106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9" name="Text Box 35">
            <a:extLst>
              <a:ext uri="{FF2B5EF4-FFF2-40B4-BE49-F238E27FC236}">
                <a16:creationId xmlns:a16="http://schemas.microsoft.com/office/drawing/2014/main" id="{4496FCA4-DC46-2E7A-71F9-805D3D075A01}"/>
              </a:ext>
            </a:extLst>
          </p:cNvPr>
          <p:cNvSpPr txBox="1"/>
          <p:nvPr/>
        </p:nvSpPr>
        <p:spPr>
          <a:xfrm>
            <a:off x="4529874" y="7562369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24 072</a:t>
            </a:r>
          </a:p>
        </p:txBody>
      </p:sp>
      <p:sp>
        <p:nvSpPr>
          <p:cNvPr id="110" name="Text Box 8">
            <a:extLst>
              <a:ext uri="{FF2B5EF4-FFF2-40B4-BE49-F238E27FC236}">
                <a16:creationId xmlns:a16="http://schemas.microsoft.com/office/drawing/2014/main" id="{2DA46927-4047-FC5B-D02A-055318626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392" y="6121695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48 560</a:t>
            </a:r>
          </a:p>
        </p:txBody>
      </p:sp>
      <p:sp>
        <p:nvSpPr>
          <p:cNvPr id="111" name="Text Box 9">
            <a:extLst>
              <a:ext uri="{FF2B5EF4-FFF2-40B4-BE49-F238E27FC236}">
                <a16:creationId xmlns:a16="http://schemas.microsoft.com/office/drawing/2014/main" id="{2441DF15-F6FF-92B4-5AF5-D8BB47852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9192" y="6019996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2" name="Line 10">
            <a:extLst>
              <a:ext uri="{FF2B5EF4-FFF2-40B4-BE49-F238E27FC236}">
                <a16:creationId xmlns:a16="http://schemas.microsoft.com/office/drawing/2014/main" id="{CEE34050-963A-7104-EB5F-541EE649E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294951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3" name="Line 11">
            <a:extLst>
              <a:ext uri="{FF2B5EF4-FFF2-40B4-BE49-F238E27FC236}">
                <a16:creationId xmlns:a16="http://schemas.microsoft.com/office/drawing/2014/main" id="{F126714F-6907-315D-AEE4-CD24A8C67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661346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:a16="http://schemas.microsoft.com/office/drawing/2014/main" id="{53FFA47C-653C-EBC3-3F7B-37933CA8F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29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15" name="Text Box 21">
            <a:extLst>
              <a:ext uri="{FF2B5EF4-FFF2-40B4-BE49-F238E27FC236}">
                <a16:creationId xmlns:a16="http://schemas.microsoft.com/office/drawing/2014/main" id="{0AA712E7-878E-A08B-83DD-98B24D8A6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25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16" name="Text Box 22">
            <a:extLst>
              <a:ext uri="{FF2B5EF4-FFF2-40B4-BE49-F238E27FC236}">
                <a16:creationId xmlns:a16="http://schemas.microsoft.com/office/drawing/2014/main" id="{8999766B-FB87-41F4-DFF2-6D762FCA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70874" y="6704814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17" name="Text Box 23">
            <a:extLst>
              <a:ext uri="{FF2B5EF4-FFF2-40B4-BE49-F238E27FC236}">
                <a16:creationId xmlns:a16="http://schemas.microsoft.com/office/drawing/2014/main" id="{02E07F67-E711-27D1-9737-A14F75B9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8992" y="6621976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8" name="Text Box 24">
            <a:extLst>
              <a:ext uri="{FF2B5EF4-FFF2-40B4-BE49-F238E27FC236}">
                <a16:creationId xmlns:a16="http://schemas.microsoft.com/office/drawing/2014/main" id="{FD108A23-0D9D-E21D-C625-C355A3AB6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78880" y="6619436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9" name="Text Box 25">
            <a:extLst>
              <a:ext uri="{FF2B5EF4-FFF2-40B4-BE49-F238E27FC236}">
                <a16:creationId xmlns:a16="http://schemas.microsoft.com/office/drawing/2014/main" id="{61BF45B1-B5A2-D17C-E1C2-14735F2BE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9705" y="7670361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0" name="Text Box 26">
            <a:extLst>
              <a:ext uri="{FF2B5EF4-FFF2-40B4-BE49-F238E27FC236}">
                <a16:creationId xmlns:a16="http://schemas.microsoft.com/office/drawing/2014/main" id="{697855BD-58BA-595E-3E72-722F2FE8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05892" y="7111561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21" name="Text Box 27">
            <a:extLst>
              <a:ext uri="{FF2B5EF4-FFF2-40B4-BE49-F238E27FC236}">
                <a16:creationId xmlns:a16="http://schemas.microsoft.com/office/drawing/2014/main" id="{657E6922-A9BB-6D2F-6637-4539B8D80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6335" y="71448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2" name="Text Box 28">
            <a:extLst>
              <a:ext uri="{FF2B5EF4-FFF2-40B4-BE49-F238E27FC236}">
                <a16:creationId xmlns:a16="http://schemas.microsoft.com/office/drawing/2014/main" id="{B10A8D75-A446-0287-2A40-C93C76D5A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2" y="76655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3" name="Text Box 29">
            <a:extLst>
              <a:ext uri="{FF2B5EF4-FFF2-40B4-BE49-F238E27FC236}">
                <a16:creationId xmlns:a16="http://schemas.microsoft.com/office/drawing/2014/main" id="{C9902088-12AC-6055-A057-15F912C0F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1" y="8138992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24" name="Text Box 30">
            <a:extLst>
              <a:ext uri="{FF2B5EF4-FFF2-40B4-BE49-F238E27FC236}">
                <a16:creationId xmlns:a16="http://schemas.microsoft.com/office/drawing/2014/main" id="{3B3CBC62-B4CB-6966-9096-B19D18D44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1292" y="6702939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8517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105" grpId="0"/>
      <p:bldP spid="106" grpId="0"/>
      <p:bldP spid="107" grpId="0"/>
      <p:bldP spid="109" grpId="0"/>
      <p:bldP spid="110" grpId="0"/>
      <p:bldP spid="111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66485" y="1600200"/>
            <a:ext cx="5597858" cy="936170"/>
            <a:chOff x="1470819" y="1722276"/>
            <a:chExt cx="5597858" cy="936170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722276"/>
              <a:ext cx="647700" cy="905056"/>
              <a:chOff x="1737519" y="1722276"/>
              <a:chExt cx="647700" cy="90505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 sz="40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722276"/>
                <a:ext cx="580610" cy="905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85609" y="1753390"/>
              <a:ext cx="4883068" cy="90505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endParaRPr lang="vi-VN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0" y="2865125"/>
            <a:ext cx="16276638" cy="367504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742950" indent="-742950">
              <a:lnSpc>
                <a:spcPct val="150000"/>
              </a:lnSpc>
              <a:buAutoNum type="alphaLcParenR"/>
            </a:pP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7 479 + 3 204 x 5				b) (24 516 – 4 107) : 3</a:t>
            </a:r>
          </a:p>
          <a:p>
            <a:pPr>
              <a:lnSpc>
                <a:spcPct val="150000"/>
              </a:lnSpc>
            </a:pP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14 738 + 460 + 3 240			d) 9 015 x 3 x 2</a:t>
            </a:r>
          </a:p>
          <a:p>
            <a:pPr>
              <a:lnSpc>
                <a:spcPct val="150000"/>
              </a:lnSpc>
            </a:pP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4544154" y="2858076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7 479 + 16 020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23 499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7F201D3-B568-F2A5-7A09-A18245155743}"/>
              </a:ext>
            </a:extLst>
          </p:cNvPr>
          <p:cNvSpPr txBox="1"/>
          <p:nvPr/>
        </p:nvSpPr>
        <p:spPr>
          <a:xfrm>
            <a:off x="13548519" y="2890652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20 409 : 3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6 803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405EAFD-DC31-F14B-3CB6-143332B0A0C8}"/>
              </a:ext>
            </a:extLst>
          </p:cNvPr>
          <p:cNvSpPr txBox="1"/>
          <p:nvPr/>
        </p:nvSpPr>
        <p:spPr>
          <a:xfrm>
            <a:off x="5014119" y="4726663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15 198 + 3 240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18 438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1986110-C3F7-5546-24D6-4A98F3A8D675}"/>
              </a:ext>
            </a:extLst>
          </p:cNvPr>
          <p:cNvSpPr txBox="1"/>
          <p:nvPr/>
        </p:nvSpPr>
        <p:spPr>
          <a:xfrm>
            <a:off x="12363193" y="4686462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27 045 x 2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54 090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9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35200" y="1575684"/>
            <a:ext cx="14496363" cy="1200329"/>
            <a:chOff x="1470819" y="1947446"/>
            <a:chExt cx="14496363" cy="120032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78893"/>
              <a:ext cx="533400" cy="646331"/>
              <a:chOff x="1737519" y="1978893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24913" y="1978893"/>
                <a:ext cx="337469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848663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/>
              <a:r>
                <a:rPr lang="vi-VN" sz="3600" b="0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Một nông trường có 2 520 cây chanh, số cây cam gấp 3 lần số cây chanh. </a:t>
              </a:r>
              <a:endParaRPr lang="en-US" sz="36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l"/>
              <a:r>
                <a:rPr lang="vi-VN" sz="3600" b="0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 nông trường đó có tất cả bao nhiêu cây chanh và cây cam?</a:t>
              </a:r>
              <a:endPara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 (T2)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0489AF8-C870-5862-7B28-AF014A3DA8D1}"/>
              </a:ext>
            </a:extLst>
          </p:cNvPr>
          <p:cNvSpPr txBox="1"/>
          <p:nvPr/>
        </p:nvSpPr>
        <p:spPr>
          <a:xfrm>
            <a:off x="3160514" y="5503188"/>
            <a:ext cx="995560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2 520 </a:t>
            </a:r>
            <a:r>
              <a:rPr lang="vi-VN" sz="3600" dirty="0">
                <a:solidFill>
                  <a:srgbClr val="0000FF"/>
                </a:solidFill>
              </a:rPr>
              <a:t>×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 = 7 560 (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Nông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cam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2 520 + 7 560 = 10 080(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10 080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AAA44FE-9660-921E-6B46-D200E5EDA2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3013761" y="3691840"/>
            <a:ext cx="3276599" cy="695949"/>
          </a:xfrm>
          <a:prstGeom prst="rect">
            <a:avLst/>
          </a:prstGeom>
          <a:noFill/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B59A789-B228-8E54-071B-0EAD55FA8894}"/>
              </a:ext>
            </a:extLst>
          </p:cNvPr>
          <p:cNvSpPr txBox="1"/>
          <p:nvPr/>
        </p:nvSpPr>
        <p:spPr>
          <a:xfrm>
            <a:off x="610242" y="2852213"/>
            <a:ext cx="752807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E5FC0E8-DA86-E051-875F-CEF6F7213AD3}"/>
              </a:ext>
            </a:extLst>
          </p:cNvPr>
          <p:cNvSpPr txBox="1"/>
          <p:nvPr/>
        </p:nvSpPr>
        <p:spPr>
          <a:xfrm>
            <a:off x="402606" y="3899661"/>
            <a:ext cx="24215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chanh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287BE76-40B2-673C-5143-3A81D88E71CB}"/>
              </a:ext>
            </a:extLst>
          </p:cNvPr>
          <p:cNvSpPr txBox="1"/>
          <p:nvPr/>
        </p:nvSpPr>
        <p:spPr>
          <a:xfrm>
            <a:off x="481091" y="4623943"/>
            <a:ext cx="21290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cam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C6C1D5E-1D08-0A99-C6B2-ECD14D2C70BB}"/>
              </a:ext>
            </a:extLst>
          </p:cNvPr>
          <p:cNvGrpSpPr/>
          <p:nvPr/>
        </p:nvGrpSpPr>
        <p:grpSpPr>
          <a:xfrm>
            <a:off x="3045367" y="4202564"/>
            <a:ext cx="3134799" cy="304800"/>
            <a:chOff x="5003520" y="5721275"/>
            <a:chExt cx="3134799" cy="304800"/>
          </a:xfrm>
          <a:noFill/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CEEF99C-685D-D3D5-0896-34F870AFCDCD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61C5A31-63F0-3C10-61C0-D8679157ABFF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631EAA5-734E-EA7E-F82D-DEC1888AF02B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2B22515-8717-034D-2208-B1B01E723E37}"/>
              </a:ext>
            </a:extLst>
          </p:cNvPr>
          <p:cNvSpPr txBox="1"/>
          <p:nvPr/>
        </p:nvSpPr>
        <p:spPr>
          <a:xfrm>
            <a:off x="3639850" y="3302993"/>
            <a:ext cx="246403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2 520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32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90449BED-F957-FD39-B073-45813C33E500}"/>
              </a:ext>
            </a:extLst>
          </p:cNvPr>
          <p:cNvGrpSpPr/>
          <p:nvPr/>
        </p:nvGrpSpPr>
        <p:grpSpPr>
          <a:xfrm>
            <a:off x="3043737" y="4912229"/>
            <a:ext cx="3132953" cy="270167"/>
            <a:chOff x="5003520" y="5721275"/>
            <a:chExt cx="3134799" cy="304800"/>
          </a:xfrm>
          <a:noFill/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9ECDA376-11FF-B4C4-0903-1823F6656870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09E0876E-932B-AE9E-08B6-BDD1BA0C27CB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91E93D3-8A05-ED0B-F1A8-F2F67E0BBDC3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3C96A064-59ED-2605-F2AB-8A9CC7E87B13}"/>
              </a:ext>
            </a:extLst>
          </p:cNvPr>
          <p:cNvCxnSpPr>
            <a:cxnSpLocks/>
          </p:cNvCxnSpPr>
          <p:nvPr/>
        </p:nvCxnSpPr>
        <p:spPr>
          <a:xfrm>
            <a:off x="3041898" y="4484210"/>
            <a:ext cx="7034" cy="39886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id="{539F7CF3-6F96-E438-13C9-5F95C3E49E6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5400000">
            <a:off x="11875528" y="4039815"/>
            <a:ext cx="2069684" cy="695949"/>
          </a:xfrm>
          <a:prstGeom prst="rect">
            <a:avLst/>
          </a:prstGeom>
          <a:noFill/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579BD73A-9A60-FA5B-F157-CD6D5C43D01A}"/>
              </a:ext>
            </a:extLst>
          </p:cNvPr>
          <p:cNvSpPr txBox="1"/>
          <p:nvPr/>
        </p:nvSpPr>
        <p:spPr>
          <a:xfrm>
            <a:off x="13140726" y="3962417"/>
            <a:ext cx="246403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F2E0A53F-1BEB-57A0-6CA7-724A767DEDC2}"/>
              </a:ext>
            </a:extLst>
          </p:cNvPr>
          <p:cNvCxnSpPr>
            <a:cxnSpLocks/>
          </p:cNvCxnSpPr>
          <p:nvPr/>
        </p:nvCxnSpPr>
        <p:spPr>
          <a:xfrm>
            <a:off x="6176690" y="4565810"/>
            <a:ext cx="7034" cy="39886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C5385A42-21EB-5755-C197-5D679477D089}"/>
              </a:ext>
            </a:extLst>
          </p:cNvPr>
          <p:cNvGrpSpPr/>
          <p:nvPr/>
        </p:nvGrpSpPr>
        <p:grpSpPr>
          <a:xfrm>
            <a:off x="6178529" y="4926900"/>
            <a:ext cx="3132953" cy="270167"/>
            <a:chOff x="5003520" y="5721275"/>
            <a:chExt cx="3134799" cy="304800"/>
          </a:xfrm>
          <a:noFill/>
        </p:grpSpPr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635B4D07-6F91-8D2D-9BBF-148A299E3A9A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8D1FE321-F31E-CEE6-CAF0-48E54090CDCB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D18D9DEB-BEE9-0AED-DD00-7ABA948FC4B0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8D4F99C7-75AA-E1A8-9365-4BB58E8E2994}"/>
              </a:ext>
            </a:extLst>
          </p:cNvPr>
          <p:cNvGrpSpPr/>
          <p:nvPr/>
        </p:nvGrpSpPr>
        <p:grpSpPr>
          <a:xfrm>
            <a:off x="9299050" y="4928983"/>
            <a:ext cx="3132953" cy="270167"/>
            <a:chOff x="5003520" y="5721275"/>
            <a:chExt cx="3134799" cy="304800"/>
          </a:xfrm>
          <a:noFill/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99A91D91-611B-7BEB-D79D-168D72CB39EF}"/>
                </a:ext>
              </a:extLst>
            </p:cNvPr>
            <p:cNvCxnSpPr/>
            <p:nvPr/>
          </p:nvCxnSpPr>
          <p:spPr>
            <a:xfrm>
              <a:off x="5003520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95C9487D-8A03-02DC-7B0B-EFC650E876DA}"/>
                </a:ext>
              </a:extLst>
            </p:cNvPr>
            <p:cNvCxnSpPr/>
            <p:nvPr/>
          </p:nvCxnSpPr>
          <p:spPr>
            <a:xfrm>
              <a:off x="5014119" y="5867400"/>
              <a:ext cx="312420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C04C2CAA-31F3-7176-30CA-F88E54E610BE}"/>
                </a:ext>
              </a:extLst>
            </p:cNvPr>
            <p:cNvCxnSpPr/>
            <p:nvPr/>
          </p:nvCxnSpPr>
          <p:spPr>
            <a:xfrm>
              <a:off x="8138319" y="5721275"/>
              <a:ext cx="0" cy="304800"/>
            </a:xfrm>
            <a:prstGeom prst="line">
              <a:avLst/>
            </a:prstGeom>
            <a:grpFill/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32" grpId="0"/>
      <p:bldP spid="4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0000FF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66485" y="1600200"/>
            <a:ext cx="2064625" cy="917509"/>
            <a:chOff x="1470819" y="1722276"/>
            <a:chExt cx="2064625" cy="917509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722276"/>
              <a:ext cx="647700" cy="905056"/>
              <a:chOff x="1737519" y="1722276"/>
              <a:chExt cx="647700" cy="90505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 sz="40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722276"/>
                <a:ext cx="580610" cy="905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296002" y="1734729"/>
              <a:ext cx="1239442" cy="90505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? </a:t>
              </a:r>
              <a:endParaRPr lang="vi-VN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6" name="Text Box 14">
            <a:extLst>
              <a:ext uri="{FF2B5EF4-FFF2-40B4-BE49-F238E27FC236}">
                <a16:creationId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78192B99-530C-9057-073F-0B74B129F3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6910" y="2505256"/>
            <a:ext cx="5410200" cy="4642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0CC4483-E004-FC5C-A406-908F7004EC3C}"/>
              </a:ext>
            </a:extLst>
          </p:cNvPr>
          <p:cNvSpPr/>
          <p:nvPr/>
        </p:nvSpPr>
        <p:spPr>
          <a:xfrm>
            <a:off x="9357519" y="2730426"/>
            <a:ext cx="944507" cy="10033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ED3C91EA-C1DC-A9C9-B7F6-6C8B9D278472}"/>
              </a:ext>
            </a:extLst>
          </p:cNvPr>
          <p:cNvSpPr/>
          <p:nvPr/>
        </p:nvSpPr>
        <p:spPr>
          <a:xfrm>
            <a:off x="8374163" y="5715000"/>
            <a:ext cx="944507" cy="10033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2358D8F8-4119-795C-743C-B11F8283CDC6}"/>
              </a:ext>
            </a:extLst>
          </p:cNvPr>
          <p:cNvSpPr/>
          <p:nvPr/>
        </p:nvSpPr>
        <p:spPr>
          <a:xfrm>
            <a:off x="7438875" y="2730426"/>
            <a:ext cx="944507" cy="10033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4478A88-6F07-2AEE-2D20-7E990FF9C85F}"/>
              </a:ext>
            </a:extLst>
          </p:cNvPr>
          <p:cNvSpPr/>
          <p:nvPr/>
        </p:nvSpPr>
        <p:spPr>
          <a:xfrm>
            <a:off x="6449979" y="5715000"/>
            <a:ext cx="944507" cy="10033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2102645B-A67E-382E-CCC3-E92DFAC0DB8A}"/>
              </a:ext>
            </a:extLst>
          </p:cNvPr>
          <p:cNvSpPr/>
          <p:nvPr/>
        </p:nvSpPr>
        <p:spPr>
          <a:xfrm>
            <a:off x="5423410" y="5715000"/>
            <a:ext cx="944507" cy="100337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989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1207</TotalTime>
  <Words>371</Words>
  <Application>Microsoft Office PowerPoint</Application>
  <PresentationFormat>Custom</PresentationFormat>
  <Paragraphs>90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Hương Giang Lương</cp:lastModifiedBy>
  <cp:revision>181</cp:revision>
  <dcterms:created xsi:type="dcterms:W3CDTF">2022-07-10T01:37:20Z</dcterms:created>
  <dcterms:modified xsi:type="dcterms:W3CDTF">2025-04-26T13:36:25Z</dcterms:modified>
</cp:coreProperties>
</file>