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674" r:id="rId3"/>
    <p:sldId id="324" r:id="rId4"/>
    <p:sldId id="2656" r:id="rId5"/>
    <p:sldId id="326" r:id="rId6"/>
    <p:sldId id="2632" r:id="rId7"/>
    <p:sldId id="2631" r:id="rId8"/>
    <p:sldId id="2658" r:id="rId9"/>
    <p:sldId id="2659" r:id="rId10"/>
    <p:sldId id="2633" r:id="rId11"/>
    <p:sldId id="2657" r:id="rId12"/>
    <p:sldId id="2672" r:id="rId13"/>
    <p:sldId id="2635" r:id="rId14"/>
    <p:sldId id="2642" r:id="rId15"/>
    <p:sldId id="2669" r:id="rId16"/>
    <p:sldId id="2670" r:id="rId17"/>
    <p:sldId id="2673" r:id="rId18"/>
    <p:sldId id="2638" r:id="rId19"/>
    <p:sldId id="2662" r:id="rId20"/>
    <p:sldId id="2663" r:id="rId21"/>
    <p:sldId id="2639" r:id="rId22"/>
    <p:sldId id="2664" r:id="rId23"/>
    <p:sldId id="2665" r:id="rId24"/>
    <p:sldId id="2640" r:id="rId25"/>
    <p:sldId id="2643" r:id="rId26"/>
    <p:sldId id="2644" r:id="rId27"/>
    <p:sldId id="2645" r:id="rId28"/>
    <p:sldId id="2646" r:id="rId29"/>
    <p:sldId id="2647" r:id="rId30"/>
    <p:sldId id="2666" r:id="rId31"/>
    <p:sldId id="2649" r:id="rId32"/>
    <p:sldId id="2650" r:id="rId33"/>
    <p:sldId id="2651" r:id="rId34"/>
    <p:sldId id="2654" r:id="rId35"/>
    <p:sldId id="2667" r:id="rId36"/>
    <p:sldId id="266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102"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2025/4/26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2025/4/26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4.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11.png"/><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8.xml"/><Relationship Id="rId5" Type="http://schemas.microsoft.com/office/2007/relationships/hdphoto" Target="../media/hdphoto14.wdp"/><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09EE-F81C-1120-70AF-265EC19D861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399895A-0051-CC97-9E6D-B4E630643F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AB5ED6E-E15A-593F-3F17-632EE4794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00850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742950" y="163631"/>
            <a:ext cx="11277600" cy="63709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27901" y="263951"/>
            <a:ext cx="11393300" cy="441684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2" y="4680795"/>
            <a:ext cx="581025" cy="581025"/>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894352"/>
            <a:ext cx="11178251" cy="98558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3754D6-D648-E996-A0E1-4634CF35FB80}"/>
              </a:ext>
            </a:extLst>
          </p:cNvPr>
          <p:cNvGrpSpPr/>
          <p:nvPr/>
        </p:nvGrpSpPr>
        <p:grpSpPr>
          <a:xfrm>
            <a:off x="-188361" y="-785714"/>
            <a:ext cx="5420762" cy="4952589"/>
            <a:chOff x="2809584" y="-1466432"/>
            <a:chExt cx="5989945" cy="4890943"/>
          </a:xfrm>
        </p:grpSpPr>
        <p:grpSp>
          <p:nvGrpSpPr>
            <p:cNvPr id="3" name="Group 2">
              <a:extLst>
                <a:ext uri="{FF2B5EF4-FFF2-40B4-BE49-F238E27FC236}">
                  <a16:creationId xmlns:a16="http://schemas.microsoft.com/office/drawing/2014/main" id="{EE4ABCEF-F20E-DC35-4518-AD0714133490}"/>
                </a:ext>
              </a:extLst>
            </p:cNvPr>
            <p:cNvGrpSpPr/>
            <p:nvPr/>
          </p:nvGrpSpPr>
          <p:grpSpPr>
            <a:xfrm>
              <a:off x="3437256" y="-1466432"/>
              <a:ext cx="5362273" cy="4890943"/>
              <a:chOff x="3736855" y="-670311"/>
              <a:chExt cx="4557315" cy="4648755"/>
            </a:xfrm>
          </p:grpSpPr>
          <p:pic>
            <p:nvPicPr>
              <p:cNvPr id="5" name="Picture 4">
                <a:extLst>
                  <a:ext uri="{FF2B5EF4-FFF2-40B4-BE49-F238E27FC236}">
                    <a16:creationId xmlns:a16="http://schemas.microsoft.com/office/drawing/2014/main" id="{60ACC311-BF65-7C9C-3166-C69837220D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736855" y="-670311"/>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68E678-809D-5DF7-5C46-28E0F07D3EE2}"/>
                  </a:ext>
                </a:extLst>
              </p:cNvPr>
              <p:cNvSpPr txBox="1"/>
              <p:nvPr/>
            </p:nvSpPr>
            <p:spPr>
              <a:xfrm>
                <a:off x="4270306" y="965615"/>
                <a:ext cx="3434005"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khó</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EEEDF36-A376-8E38-867B-8AA097F71A5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6E147DDB-FD07-2411-D545-2BC295296654}"/>
              </a:ext>
            </a:extLst>
          </p:cNvPr>
          <p:cNvSpPr txBox="1"/>
          <p:nvPr/>
        </p:nvSpPr>
        <p:spPr>
          <a:xfrm>
            <a:off x="3907719" y="111522"/>
            <a:ext cx="4376562"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Cloud 7">
            <a:extLst>
              <a:ext uri="{FF2B5EF4-FFF2-40B4-BE49-F238E27FC236}">
                <a16:creationId xmlns:a16="http://schemas.microsoft.com/office/drawing/2014/main" id="{E41DE588-7B10-1414-7600-046DC90D44B6}"/>
              </a:ext>
            </a:extLst>
          </p:cNvPr>
          <p:cNvSpPr/>
          <p:nvPr/>
        </p:nvSpPr>
        <p:spPr>
          <a:xfrm>
            <a:off x="-133277" y="2007304"/>
            <a:ext cx="5365678" cy="2007232"/>
          </a:xfrm>
          <a:prstGeom prst="cloud">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Times New Roman" panose="02020603050405020304" pitchFamily="18" charset="0"/>
                <a:cs typeface="Times New Roman" panose="02020603050405020304" pitchFamily="18" charset="0"/>
              </a:rPr>
              <a:t>Reo toáng lên</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25003764-53FC-D6B1-0208-A31A81EBF66A}"/>
              </a:ext>
            </a:extLst>
          </p:cNvPr>
          <p:cNvSpPr/>
          <p:nvPr/>
        </p:nvSpPr>
        <p:spPr>
          <a:xfrm>
            <a:off x="7160677" y="3728721"/>
            <a:ext cx="3928318" cy="2110164"/>
          </a:xfrm>
          <a:prstGeom prst="cloud">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Times New Roman" panose="02020603050405020304" pitchFamily="18" charset="0"/>
                <a:cs typeface="Times New Roman" panose="02020603050405020304" pitchFamily="18" charset="0"/>
              </a:rPr>
              <a:t>Bé tẹo </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10" name="Cloud 9">
            <a:extLst>
              <a:ext uri="{FF2B5EF4-FFF2-40B4-BE49-F238E27FC236}">
                <a16:creationId xmlns:a16="http://schemas.microsoft.com/office/drawing/2014/main" id="{A663B2F9-9EF9-A0A1-D056-4EE26F16CB29}"/>
              </a:ext>
            </a:extLst>
          </p:cNvPr>
          <p:cNvSpPr/>
          <p:nvPr/>
        </p:nvSpPr>
        <p:spPr>
          <a:xfrm>
            <a:off x="2747022" y="4137261"/>
            <a:ext cx="3591757" cy="2007232"/>
          </a:xfrm>
          <a:prstGeom prst="cloud">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Times New Roman" panose="02020603050405020304" pitchFamily="18" charset="0"/>
                <a:cs typeface="Times New Roman" panose="02020603050405020304" pitchFamily="18" charset="0"/>
              </a:rPr>
              <a:t>Rón rén</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27B1BE7A-C8AE-31C4-D555-09E319774F63}"/>
              </a:ext>
            </a:extLst>
          </p:cNvPr>
          <p:cNvSpPr/>
          <p:nvPr/>
        </p:nvSpPr>
        <p:spPr>
          <a:xfrm>
            <a:off x="6338779" y="1690580"/>
            <a:ext cx="4376562" cy="1765543"/>
          </a:xfrm>
          <a:prstGeom prst="cloud">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Times New Roman" panose="02020603050405020304" pitchFamily="18" charset="0"/>
                <a:cs typeface="Times New Roman" panose="02020603050405020304" pitchFamily="18" charset="0"/>
              </a:rPr>
              <a:t>Từ thuở bé</a:t>
            </a:r>
            <a:endParaRPr lang="en-US" sz="4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870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0" y="1731895"/>
            <a:ext cx="11563350"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đứng ngây ra nhìn biển.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Ôi! Biển rộng quá, xanh quá, chẳng nhìn thấy bờ biển kia đâu.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3661425" y="32039"/>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7411144" y="-898376"/>
            <a:ext cx="5077116" cy="4890943"/>
            <a:chOff x="2809584" y="-140363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163353" y="-1403633"/>
              <a:ext cx="5519825" cy="4890943"/>
              <a:chOff x="3504069" y="-610621"/>
              <a:chExt cx="469121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504069" y="-610621"/>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10276432" y="2427212"/>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775894" y="2434499"/>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2810297" y="3047464"/>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cxnSp>
        <p:nvCxnSpPr>
          <p:cNvPr id="4" name="Straight Connector 3">
            <a:extLst>
              <a:ext uri="{FF2B5EF4-FFF2-40B4-BE49-F238E27FC236}">
                <a16:creationId xmlns:a16="http://schemas.microsoft.com/office/drawing/2014/main" id="{009AB3EF-19A7-E4DF-650F-C08A56743B56}"/>
              </a:ext>
            </a:extLst>
          </p:cNvPr>
          <p:cNvCxnSpPr>
            <a:cxnSpLocks/>
          </p:cNvCxnSpPr>
          <p:nvPr/>
        </p:nvCxnSpPr>
        <p:spPr>
          <a:xfrm flipH="1">
            <a:off x="7189599" y="3094341"/>
            <a:ext cx="136689" cy="510362"/>
          </a:xfrm>
          <a:prstGeom prst="line">
            <a:avLst/>
          </a:prstGeom>
          <a:noFill/>
          <a:ln w="57150"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3AD925A3-F9F4-785A-1A44-8C82509B042B}"/>
              </a:ext>
            </a:extLst>
          </p:cNvPr>
          <p:cNvCxnSpPr>
            <a:cxnSpLocks/>
          </p:cNvCxnSpPr>
          <p:nvPr/>
        </p:nvCxnSpPr>
        <p:spPr>
          <a:xfrm flipH="1">
            <a:off x="5484030" y="4227631"/>
            <a:ext cx="136689" cy="510362"/>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6E23408E-AD9F-DE4C-7CB6-CBAC7C427D1D}"/>
              </a:ext>
            </a:extLst>
          </p:cNvPr>
          <p:cNvCxnSpPr>
            <a:cxnSpLocks/>
          </p:cNvCxnSpPr>
          <p:nvPr/>
        </p:nvCxnSpPr>
        <p:spPr>
          <a:xfrm flipH="1">
            <a:off x="3258379" y="4311441"/>
            <a:ext cx="136689" cy="510362"/>
          </a:xfrm>
          <a:prstGeom prst="line">
            <a:avLst/>
          </a:prstGeom>
          <a:noFill/>
          <a:ln w="57150" cap="flat" cmpd="sng" algn="ctr">
            <a:solidFill>
              <a:srgbClr val="FF0000"/>
            </a:solidFill>
            <a:prstDash val="solid"/>
            <a:miter lim="800000"/>
          </a:ln>
          <a:effectLst/>
        </p:spPr>
      </p:cxnSp>
      <p:grpSp>
        <p:nvGrpSpPr>
          <p:cNvPr id="13" name="Group 12">
            <a:extLst>
              <a:ext uri="{FF2B5EF4-FFF2-40B4-BE49-F238E27FC236}">
                <a16:creationId xmlns:a16="http://schemas.microsoft.com/office/drawing/2014/main" id="{207FB6CB-56F6-4F2E-4DAF-8C2D92FA73E4}"/>
              </a:ext>
            </a:extLst>
          </p:cNvPr>
          <p:cNvGrpSpPr/>
          <p:nvPr/>
        </p:nvGrpSpPr>
        <p:grpSpPr>
          <a:xfrm>
            <a:off x="3935545" y="3604703"/>
            <a:ext cx="229836" cy="510362"/>
            <a:chOff x="8400106" y="1777775"/>
            <a:chExt cx="229836" cy="510362"/>
          </a:xfrm>
        </p:grpSpPr>
        <p:cxnSp>
          <p:nvCxnSpPr>
            <p:cNvPr id="14" name="Straight Connector 13">
              <a:extLst>
                <a:ext uri="{FF2B5EF4-FFF2-40B4-BE49-F238E27FC236}">
                  <a16:creationId xmlns:a16="http://schemas.microsoft.com/office/drawing/2014/main" id="{97926478-ED31-B2E8-2AB0-BF7686AC8A97}"/>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9" name="Straight Connector 18">
              <a:extLst>
                <a:ext uri="{FF2B5EF4-FFF2-40B4-BE49-F238E27FC236}">
                  <a16:creationId xmlns:a16="http://schemas.microsoft.com/office/drawing/2014/main" id="{C0080D5F-6F42-FFE9-C26B-00F3CC7F640C}"/>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grpSp>
        <p:nvGrpSpPr>
          <p:cNvPr id="20" name="Group 19">
            <a:extLst>
              <a:ext uri="{FF2B5EF4-FFF2-40B4-BE49-F238E27FC236}">
                <a16:creationId xmlns:a16="http://schemas.microsoft.com/office/drawing/2014/main" id="{9E7EB0C2-1985-29F1-74DD-58D3AE5DFE54}"/>
              </a:ext>
            </a:extLst>
          </p:cNvPr>
          <p:cNvGrpSpPr/>
          <p:nvPr/>
        </p:nvGrpSpPr>
        <p:grpSpPr>
          <a:xfrm>
            <a:off x="10550272" y="3604703"/>
            <a:ext cx="229836" cy="510362"/>
            <a:chOff x="8400106" y="1777775"/>
            <a:chExt cx="229836" cy="510362"/>
          </a:xfrm>
        </p:grpSpPr>
        <p:cxnSp>
          <p:nvCxnSpPr>
            <p:cNvPr id="21" name="Straight Connector 20">
              <a:extLst>
                <a:ext uri="{FF2B5EF4-FFF2-40B4-BE49-F238E27FC236}">
                  <a16:creationId xmlns:a16="http://schemas.microsoft.com/office/drawing/2014/main" id="{C850DE05-6D5B-3AA6-B489-7371786AC755}"/>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22" name="Straight Connector 21">
              <a:extLst>
                <a:ext uri="{FF2B5EF4-FFF2-40B4-BE49-F238E27FC236}">
                  <a16:creationId xmlns:a16="http://schemas.microsoft.com/office/drawing/2014/main" id="{2FC5C823-2118-7FC5-8A03-73A55F3A8618}"/>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grpSp>
        <p:nvGrpSpPr>
          <p:cNvPr id="23" name="Group 22">
            <a:extLst>
              <a:ext uri="{FF2B5EF4-FFF2-40B4-BE49-F238E27FC236}">
                <a16:creationId xmlns:a16="http://schemas.microsoft.com/office/drawing/2014/main" id="{704AEA08-D0D8-AF82-8F85-7FEDE18EDE06}"/>
              </a:ext>
            </a:extLst>
          </p:cNvPr>
          <p:cNvGrpSpPr/>
          <p:nvPr/>
        </p:nvGrpSpPr>
        <p:grpSpPr>
          <a:xfrm>
            <a:off x="978254" y="4826667"/>
            <a:ext cx="229836" cy="510362"/>
            <a:chOff x="8400106" y="1777775"/>
            <a:chExt cx="229836" cy="510362"/>
          </a:xfrm>
        </p:grpSpPr>
        <p:cxnSp>
          <p:nvCxnSpPr>
            <p:cNvPr id="24" name="Straight Connector 23">
              <a:extLst>
                <a:ext uri="{FF2B5EF4-FFF2-40B4-BE49-F238E27FC236}">
                  <a16:creationId xmlns:a16="http://schemas.microsoft.com/office/drawing/2014/main" id="{58D225B4-C486-9A41-3DDC-4A8E2C807E4C}"/>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id="{4DAF6D40-EFF8-532D-E678-9C0C9EDB6119}"/>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thuộc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Bình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Mũi</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Ghềnh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Ráng</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vùng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Quy</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876463" y="3973975"/>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Nhơn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ven</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thuộc</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Bình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534637" y="6"/>
            <a:ext cx="465736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0" y="1747118"/>
            <a:ext cx="4029075" cy="3272324"/>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horz" lIns="91440" tIns="45720" rIns="91440" bIns="45720" rtlCol="0" anchor="t">
            <a:noAutofit/>
          </a:bodyPr>
          <a:lstStyle/>
          <a:p>
            <a:pPr marR="0" lvl="0" algn="ctr" fontAlgn="auto">
              <a:lnSpc>
                <a:spcPct val="90000"/>
              </a:lnSpc>
              <a:spcBef>
                <a:spcPts val="0"/>
              </a:spcBef>
              <a:spcAft>
                <a:spcPts val="600"/>
              </a:spcAft>
              <a:buClrTx/>
              <a:buSzTx/>
              <a:tabLst/>
              <a:defRPr/>
            </a:pP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Mũi</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Ghềnh</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Ráng</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4400" b="1"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4400" b="1"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đẹp</a:t>
            </a:r>
            <a:r>
              <a:rPr lang="en-US" sz="4400" b="1"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vùng</a:t>
            </a:r>
            <a:r>
              <a:rPr lang="en-US" sz="4400" b="1"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4400" b="1"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Quy</a:t>
            </a:r>
            <a:r>
              <a:rPr lang="en-US" sz="4400" b="1"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4400" b="1" i="0" u="none" strike="noStrike"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ircle(in)">
                                      <p:cBhvr>
                                        <p:cTn id="10" dur="2000"/>
                                        <p:tgtEl>
                                          <p:spTgt spid="2052"/>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òng gió – Wikipedia tiếng Việt">
            <a:extLst>
              <a:ext uri="{FF2B5EF4-FFF2-40B4-BE49-F238E27FC236}">
                <a16:creationId xmlns:a16="http://schemas.microsoft.com/office/drawing/2014/main" id="{CD755D81-502D-C46D-05E3-BD6B367EB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0" y="0"/>
            <a:ext cx="5941597" cy="4732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Điều bất ngờ thú vị ít ai biết về con dã tràng">
            <a:extLst>
              <a:ext uri="{FF2B5EF4-FFF2-40B4-BE49-F238E27FC236}">
                <a16:creationId xmlns:a16="http://schemas.microsoft.com/office/drawing/2014/main" id="{B190CD8F-0DA4-1433-C392-A39932D0C8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41597" y="-1"/>
            <a:ext cx="6228021" cy="4732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989ACD17-E732-0D88-06F9-22C1212A1EFB}"/>
              </a:ext>
            </a:extLst>
          </p:cNvPr>
          <p:cNvSpPr txBox="1">
            <a:spLocks noGrp="1"/>
          </p:cNvSpPr>
          <p:nvPr>
            <p:ph type="body" idx="1"/>
          </p:nvPr>
        </p:nvSpPr>
        <p:spPr>
          <a:xfrm>
            <a:off x="0" y="4732254"/>
            <a:ext cx="12169617" cy="212574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936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barn(inVertical)">
                                      <p:cBhvr>
                                        <p:cTn id="13" dur="500"/>
                                        <p:tgtEl>
                                          <p:spTgt spid="6">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8" y="2073710"/>
            <a:ext cx="3514388"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1658611" y="3389434"/>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7906111" y="3443115"/>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228133" y="767038"/>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986778"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5172610" y="3565312"/>
            <a:ext cx="701938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66617" y="13747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126746" y="1963396"/>
            <a:ext cx="48917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trước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lớp</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268014" y="2850207"/>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484651" y="341884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5196546" y="3726225"/>
            <a:ext cx="6995453"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339365" y="0"/>
            <a:ext cx="1157020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góp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ở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lang="en-US" sz="4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4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057"/>
            <a:ext cx="12191999" cy="5369943"/>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768176" y="-860973"/>
            <a:ext cx="4857663" cy="3985173"/>
            <a:chOff x="3731432" y="-5935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731432" y="-5935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320131" y="895496"/>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266065" y="2221616"/>
            <a:ext cx="11659870" cy="3046988"/>
          </a:xfrm>
          <a:custGeom>
            <a:avLst/>
            <a:gdLst>
              <a:gd name="connsiteX0" fmla="*/ 0 w 11659870"/>
              <a:gd name="connsiteY0" fmla="*/ 0 h 3046988"/>
              <a:gd name="connsiteX1" fmla="*/ 699592 w 11659870"/>
              <a:gd name="connsiteY1" fmla="*/ 0 h 3046988"/>
              <a:gd name="connsiteX2" fmla="*/ 1399184 w 11659870"/>
              <a:gd name="connsiteY2" fmla="*/ 0 h 3046988"/>
              <a:gd name="connsiteX3" fmla="*/ 2215375 w 11659870"/>
              <a:gd name="connsiteY3" fmla="*/ 0 h 3046988"/>
              <a:gd name="connsiteX4" fmla="*/ 2565171 w 11659870"/>
              <a:gd name="connsiteY4" fmla="*/ 0 h 3046988"/>
              <a:gd name="connsiteX5" fmla="*/ 3031566 w 11659870"/>
              <a:gd name="connsiteY5" fmla="*/ 0 h 3046988"/>
              <a:gd name="connsiteX6" fmla="*/ 3731158 w 11659870"/>
              <a:gd name="connsiteY6" fmla="*/ 0 h 3046988"/>
              <a:gd name="connsiteX7" fmla="*/ 4430751 w 11659870"/>
              <a:gd name="connsiteY7" fmla="*/ 0 h 3046988"/>
              <a:gd name="connsiteX8" fmla="*/ 4897145 w 11659870"/>
              <a:gd name="connsiteY8" fmla="*/ 0 h 3046988"/>
              <a:gd name="connsiteX9" fmla="*/ 5246942 w 11659870"/>
              <a:gd name="connsiteY9" fmla="*/ 0 h 3046988"/>
              <a:gd name="connsiteX10" fmla="*/ 6063132 w 11659870"/>
              <a:gd name="connsiteY10" fmla="*/ 0 h 3046988"/>
              <a:gd name="connsiteX11" fmla="*/ 6296330 w 11659870"/>
              <a:gd name="connsiteY11" fmla="*/ 0 h 3046988"/>
              <a:gd name="connsiteX12" fmla="*/ 6646126 w 11659870"/>
              <a:gd name="connsiteY12" fmla="*/ 0 h 3046988"/>
              <a:gd name="connsiteX13" fmla="*/ 6995922 w 11659870"/>
              <a:gd name="connsiteY13" fmla="*/ 0 h 3046988"/>
              <a:gd name="connsiteX14" fmla="*/ 7578916 w 11659870"/>
              <a:gd name="connsiteY14" fmla="*/ 0 h 3046988"/>
              <a:gd name="connsiteX15" fmla="*/ 7812113 w 11659870"/>
              <a:gd name="connsiteY15" fmla="*/ 0 h 3046988"/>
              <a:gd name="connsiteX16" fmla="*/ 8395106 w 11659870"/>
              <a:gd name="connsiteY16" fmla="*/ 0 h 3046988"/>
              <a:gd name="connsiteX17" fmla="*/ 9211297 w 11659870"/>
              <a:gd name="connsiteY17" fmla="*/ 0 h 3046988"/>
              <a:gd name="connsiteX18" fmla="*/ 9561093 w 11659870"/>
              <a:gd name="connsiteY18" fmla="*/ 0 h 3046988"/>
              <a:gd name="connsiteX19" fmla="*/ 10144087 w 11659870"/>
              <a:gd name="connsiteY19" fmla="*/ 0 h 3046988"/>
              <a:gd name="connsiteX20" fmla="*/ 10610482 w 11659870"/>
              <a:gd name="connsiteY20" fmla="*/ 0 h 3046988"/>
              <a:gd name="connsiteX21" fmla="*/ 10843679 w 11659870"/>
              <a:gd name="connsiteY21" fmla="*/ 0 h 3046988"/>
              <a:gd name="connsiteX22" fmla="*/ 11076877 w 11659870"/>
              <a:gd name="connsiteY22" fmla="*/ 0 h 3046988"/>
              <a:gd name="connsiteX23" fmla="*/ 11659870 w 11659870"/>
              <a:gd name="connsiteY23" fmla="*/ 0 h 3046988"/>
              <a:gd name="connsiteX24" fmla="*/ 11659870 w 11659870"/>
              <a:gd name="connsiteY24" fmla="*/ 507831 h 3046988"/>
              <a:gd name="connsiteX25" fmla="*/ 11659870 w 11659870"/>
              <a:gd name="connsiteY25" fmla="*/ 1015663 h 3046988"/>
              <a:gd name="connsiteX26" fmla="*/ 11659870 w 11659870"/>
              <a:gd name="connsiteY26" fmla="*/ 1462554 h 3046988"/>
              <a:gd name="connsiteX27" fmla="*/ 11659870 w 11659870"/>
              <a:gd name="connsiteY27" fmla="*/ 2000855 h 3046988"/>
              <a:gd name="connsiteX28" fmla="*/ 11659870 w 11659870"/>
              <a:gd name="connsiteY28" fmla="*/ 2569627 h 3046988"/>
              <a:gd name="connsiteX29" fmla="*/ 11659870 w 11659870"/>
              <a:gd name="connsiteY29" fmla="*/ 3046988 h 3046988"/>
              <a:gd name="connsiteX30" fmla="*/ 11076877 w 11659870"/>
              <a:gd name="connsiteY30" fmla="*/ 3046988 h 3046988"/>
              <a:gd name="connsiteX31" fmla="*/ 10260686 w 11659870"/>
              <a:gd name="connsiteY31" fmla="*/ 3046988 h 3046988"/>
              <a:gd name="connsiteX32" fmla="*/ 9794291 w 11659870"/>
              <a:gd name="connsiteY32" fmla="*/ 3046988 h 3046988"/>
              <a:gd name="connsiteX33" fmla="*/ 9444495 w 11659870"/>
              <a:gd name="connsiteY33" fmla="*/ 3046988 h 3046988"/>
              <a:gd name="connsiteX34" fmla="*/ 8978100 w 11659870"/>
              <a:gd name="connsiteY34" fmla="*/ 3046988 h 3046988"/>
              <a:gd name="connsiteX35" fmla="*/ 8278508 w 11659870"/>
              <a:gd name="connsiteY35" fmla="*/ 3046988 h 3046988"/>
              <a:gd name="connsiteX36" fmla="*/ 7812113 w 11659870"/>
              <a:gd name="connsiteY36" fmla="*/ 3046988 h 3046988"/>
              <a:gd name="connsiteX37" fmla="*/ 6995922 w 11659870"/>
              <a:gd name="connsiteY37" fmla="*/ 3046988 h 3046988"/>
              <a:gd name="connsiteX38" fmla="*/ 6296330 w 11659870"/>
              <a:gd name="connsiteY38" fmla="*/ 3046988 h 3046988"/>
              <a:gd name="connsiteX39" fmla="*/ 5713336 w 11659870"/>
              <a:gd name="connsiteY39" fmla="*/ 3046988 h 3046988"/>
              <a:gd name="connsiteX40" fmla="*/ 5480139 w 11659870"/>
              <a:gd name="connsiteY40" fmla="*/ 3046988 h 3046988"/>
              <a:gd name="connsiteX41" fmla="*/ 4780547 w 11659870"/>
              <a:gd name="connsiteY41" fmla="*/ 3046988 h 3046988"/>
              <a:gd name="connsiteX42" fmla="*/ 4314152 w 11659870"/>
              <a:gd name="connsiteY42" fmla="*/ 3046988 h 3046988"/>
              <a:gd name="connsiteX43" fmla="*/ 3497961 w 11659870"/>
              <a:gd name="connsiteY43" fmla="*/ 3046988 h 3046988"/>
              <a:gd name="connsiteX44" fmla="*/ 2798369 w 11659870"/>
              <a:gd name="connsiteY44" fmla="*/ 3046988 h 3046988"/>
              <a:gd name="connsiteX45" fmla="*/ 1982178 w 11659870"/>
              <a:gd name="connsiteY45" fmla="*/ 3046988 h 3046988"/>
              <a:gd name="connsiteX46" fmla="*/ 1515783 w 11659870"/>
              <a:gd name="connsiteY46" fmla="*/ 3046988 h 3046988"/>
              <a:gd name="connsiteX47" fmla="*/ 699592 w 11659870"/>
              <a:gd name="connsiteY47" fmla="*/ 3046988 h 3046988"/>
              <a:gd name="connsiteX48" fmla="*/ 0 w 11659870"/>
              <a:gd name="connsiteY48" fmla="*/ 3046988 h 3046988"/>
              <a:gd name="connsiteX49" fmla="*/ 0 w 11659870"/>
              <a:gd name="connsiteY49" fmla="*/ 2600096 h 3046988"/>
              <a:gd name="connsiteX50" fmla="*/ 0 w 11659870"/>
              <a:gd name="connsiteY50" fmla="*/ 2031325 h 3046988"/>
              <a:gd name="connsiteX51" fmla="*/ 0 w 11659870"/>
              <a:gd name="connsiteY51" fmla="*/ 1614904 h 3046988"/>
              <a:gd name="connsiteX52" fmla="*/ 0 w 11659870"/>
              <a:gd name="connsiteY52" fmla="*/ 1198482 h 3046988"/>
              <a:gd name="connsiteX53" fmla="*/ 0 w 11659870"/>
              <a:gd name="connsiteY53" fmla="*/ 690651 h 3046988"/>
              <a:gd name="connsiteX54" fmla="*/ 0 w 11659870"/>
              <a:gd name="connsiteY54"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9870" h="3046988" extrusionOk="0">
                <a:moveTo>
                  <a:pt x="0" y="0"/>
                </a:moveTo>
                <a:cubicBezTo>
                  <a:pt x="165096" y="-58991"/>
                  <a:pt x="512551" y="-20038"/>
                  <a:pt x="699592" y="0"/>
                </a:cubicBezTo>
                <a:cubicBezTo>
                  <a:pt x="874748" y="-15162"/>
                  <a:pt x="1073273" y="5884"/>
                  <a:pt x="1399184" y="0"/>
                </a:cubicBezTo>
                <a:cubicBezTo>
                  <a:pt x="1707181" y="-62423"/>
                  <a:pt x="1869659" y="4616"/>
                  <a:pt x="2215375" y="0"/>
                </a:cubicBezTo>
                <a:cubicBezTo>
                  <a:pt x="2547152" y="-23065"/>
                  <a:pt x="2457587" y="35294"/>
                  <a:pt x="2565171" y="0"/>
                </a:cubicBezTo>
                <a:cubicBezTo>
                  <a:pt x="2694373" y="-1854"/>
                  <a:pt x="2904504" y="46916"/>
                  <a:pt x="3031566" y="0"/>
                </a:cubicBezTo>
                <a:cubicBezTo>
                  <a:pt x="3115263" y="-19907"/>
                  <a:pt x="3406208" y="143415"/>
                  <a:pt x="3731158" y="0"/>
                </a:cubicBezTo>
                <a:cubicBezTo>
                  <a:pt x="4043462" y="-29060"/>
                  <a:pt x="4295957" y="42981"/>
                  <a:pt x="4430751" y="0"/>
                </a:cubicBezTo>
                <a:cubicBezTo>
                  <a:pt x="4606343" y="-30241"/>
                  <a:pt x="4671316" y="15479"/>
                  <a:pt x="4897145" y="0"/>
                </a:cubicBezTo>
                <a:cubicBezTo>
                  <a:pt x="5128419" y="-37856"/>
                  <a:pt x="5122466" y="35310"/>
                  <a:pt x="5246942" y="0"/>
                </a:cubicBezTo>
                <a:cubicBezTo>
                  <a:pt x="5396789" y="-36467"/>
                  <a:pt x="5795981" y="105169"/>
                  <a:pt x="6063132" y="0"/>
                </a:cubicBezTo>
                <a:cubicBezTo>
                  <a:pt x="6269493" y="-88715"/>
                  <a:pt x="6238316" y="2577"/>
                  <a:pt x="6296330" y="0"/>
                </a:cubicBezTo>
                <a:cubicBezTo>
                  <a:pt x="6373794" y="660"/>
                  <a:pt x="6564257" y="8720"/>
                  <a:pt x="6646126" y="0"/>
                </a:cubicBezTo>
                <a:cubicBezTo>
                  <a:pt x="6755098" y="-17202"/>
                  <a:pt x="6898199" y="36273"/>
                  <a:pt x="6995922" y="0"/>
                </a:cubicBezTo>
                <a:cubicBezTo>
                  <a:pt x="7108449" y="-15501"/>
                  <a:pt x="7411323" y="21030"/>
                  <a:pt x="7578916" y="0"/>
                </a:cubicBezTo>
                <a:cubicBezTo>
                  <a:pt x="7719266" y="-16444"/>
                  <a:pt x="7703852" y="13175"/>
                  <a:pt x="7812113" y="0"/>
                </a:cubicBezTo>
                <a:cubicBezTo>
                  <a:pt x="7891846" y="-30632"/>
                  <a:pt x="8219522" y="30906"/>
                  <a:pt x="8395106" y="0"/>
                </a:cubicBezTo>
                <a:cubicBezTo>
                  <a:pt x="8601873" y="46456"/>
                  <a:pt x="8907545" y="-54396"/>
                  <a:pt x="9211297" y="0"/>
                </a:cubicBezTo>
                <a:cubicBezTo>
                  <a:pt x="9551238" y="-2857"/>
                  <a:pt x="9483279" y="55861"/>
                  <a:pt x="9561093" y="0"/>
                </a:cubicBezTo>
                <a:cubicBezTo>
                  <a:pt x="9629659" y="-6040"/>
                  <a:pt x="10010594" y="17215"/>
                  <a:pt x="10144087" y="0"/>
                </a:cubicBezTo>
                <a:cubicBezTo>
                  <a:pt x="10254885" y="-55659"/>
                  <a:pt x="10418447" y="50029"/>
                  <a:pt x="10610482" y="0"/>
                </a:cubicBezTo>
                <a:cubicBezTo>
                  <a:pt x="10794906" y="-44441"/>
                  <a:pt x="10730860" y="-502"/>
                  <a:pt x="10843679" y="0"/>
                </a:cubicBezTo>
                <a:cubicBezTo>
                  <a:pt x="10942131" y="-14325"/>
                  <a:pt x="11000788" y="36143"/>
                  <a:pt x="11076877" y="0"/>
                </a:cubicBezTo>
                <a:cubicBezTo>
                  <a:pt x="11191976" y="-4485"/>
                  <a:pt x="11323208" y="95018"/>
                  <a:pt x="11659870" y="0"/>
                </a:cubicBezTo>
                <a:cubicBezTo>
                  <a:pt x="11703533" y="258762"/>
                  <a:pt x="11639752" y="386076"/>
                  <a:pt x="11659870" y="507831"/>
                </a:cubicBezTo>
                <a:cubicBezTo>
                  <a:pt x="11670998" y="627703"/>
                  <a:pt x="11659378" y="868858"/>
                  <a:pt x="11659870" y="1015663"/>
                </a:cubicBezTo>
                <a:cubicBezTo>
                  <a:pt x="11663912" y="1156549"/>
                  <a:pt x="11647820" y="1219255"/>
                  <a:pt x="11659870" y="1462554"/>
                </a:cubicBezTo>
                <a:cubicBezTo>
                  <a:pt x="11686873" y="1676173"/>
                  <a:pt x="11619588" y="1758270"/>
                  <a:pt x="11659870" y="2000855"/>
                </a:cubicBezTo>
                <a:cubicBezTo>
                  <a:pt x="11750280" y="2224791"/>
                  <a:pt x="11656593" y="2375499"/>
                  <a:pt x="11659870" y="2569627"/>
                </a:cubicBezTo>
                <a:cubicBezTo>
                  <a:pt x="11642205" y="2728352"/>
                  <a:pt x="11644027" y="2971345"/>
                  <a:pt x="11659870" y="3046988"/>
                </a:cubicBezTo>
                <a:cubicBezTo>
                  <a:pt x="11508446" y="3076995"/>
                  <a:pt x="11361083" y="2986071"/>
                  <a:pt x="11076877" y="3046988"/>
                </a:cubicBezTo>
                <a:cubicBezTo>
                  <a:pt x="10828276" y="3049105"/>
                  <a:pt x="10468330" y="2990262"/>
                  <a:pt x="10260686" y="3046988"/>
                </a:cubicBezTo>
                <a:cubicBezTo>
                  <a:pt x="10053485" y="3080989"/>
                  <a:pt x="9962692" y="3060083"/>
                  <a:pt x="9794291" y="3046988"/>
                </a:cubicBezTo>
                <a:cubicBezTo>
                  <a:pt x="9653433" y="3062946"/>
                  <a:pt x="9612567" y="3035174"/>
                  <a:pt x="9444495" y="3046988"/>
                </a:cubicBezTo>
                <a:cubicBezTo>
                  <a:pt x="9284492" y="3060798"/>
                  <a:pt x="9099673" y="3011382"/>
                  <a:pt x="8978100" y="3046988"/>
                </a:cubicBezTo>
                <a:cubicBezTo>
                  <a:pt x="8867674" y="3096903"/>
                  <a:pt x="8391224" y="3006607"/>
                  <a:pt x="8278508" y="3046988"/>
                </a:cubicBezTo>
                <a:cubicBezTo>
                  <a:pt x="8115263" y="3105494"/>
                  <a:pt x="7964750" y="3028255"/>
                  <a:pt x="7812113" y="3046988"/>
                </a:cubicBezTo>
                <a:cubicBezTo>
                  <a:pt x="7627615" y="3044562"/>
                  <a:pt x="7449196" y="2937529"/>
                  <a:pt x="6995922" y="3046988"/>
                </a:cubicBezTo>
                <a:cubicBezTo>
                  <a:pt x="6612944" y="3114510"/>
                  <a:pt x="6586174" y="3003558"/>
                  <a:pt x="6296330" y="3046988"/>
                </a:cubicBezTo>
                <a:cubicBezTo>
                  <a:pt x="6000426" y="3096784"/>
                  <a:pt x="5970700" y="2986692"/>
                  <a:pt x="5713336" y="3046988"/>
                </a:cubicBezTo>
                <a:cubicBezTo>
                  <a:pt x="5484357" y="3069703"/>
                  <a:pt x="5571389" y="3035510"/>
                  <a:pt x="5480139" y="3046988"/>
                </a:cubicBezTo>
                <a:cubicBezTo>
                  <a:pt x="5380187" y="3070232"/>
                  <a:pt x="4890860" y="3023595"/>
                  <a:pt x="4780547" y="3046988"/>
                </a:cubicBezTo>
                <a:cubicBezTo>
                  <a:pt x="4642899" y="3062746"/>
                  <a:pt x="4443206" y="3076942"/>
                  <a:pt x="4314152" y="3046988"/>
                </a:cubicBezTo>
                <a:cubicBezTo>
                  <a:pt x="4176514" y="3103103"/>
                  <a:pt x="3737050" y="3015980"/>
                  <a:pt x="3497961" y="3046988"/>
                </a:cubicBezTo>
                <a:cubicBezTo>
                  <a:pt x="3253816" y="3057489"/>
                  <a:pt x="3031726" y="3027615"/>
                  <a:pt x="2798369" y="3046988"/>
                </a:cubicBezTo>
                <a:cubicBezTo>
                  <a:pt x="2564607" y="3051860"/>
                  <a:pt x="2167042" y="2951009"/>
                  <a:pt x="1982178" y="3046988"/>
                </a:cubicBezTo>
                <a:cubicBezTo>
                  <a:pt x="1816733" y="3140806"/>
                  <a:pt x="1630641" y="3058934"/>
                  <a:pt x="1515783" y="3046988"/>
                </a:cubicBezTo>
                <a:cubicBezTo>
                  <a:pt x="1410223" y="3073607"/>
                  <a:pt x="888616" y="3002447"/>
                  <a:pt x="699592" y="3046988"/>
                </a:cubicBezTo>
                <a:cubicBezTo>
                  <a:pt x="491854" y="3049981"/>
                  <a:pt x="296181" y="2944793"/>
                  <a:pt x="0" y="3046988"/>
                </a:cubicBezTo>
                <a:cubicBezTo>
                  <a:pt x="-20925" y="2829592"/>
                  <a:pt x="47966" y="2707507"/>
                  <a:pt x="0" y="2600096"/>
                </a:cubicBezTo>
                <a:cubicBezTo>
                  <a:pt x="-61222" y="2489317"/>
                  <a:pt x="11607" y="2324612"/>
                  <a:pt x="0" y="2031325"/>
                </a:cubicBezTo>
                <a:cubicBezTo>
                  <a:pt x="-51788" y="1751501"/>
                  <a:pt x="30098" y="1728531"/>
                  <a:pt x="0" y="1614904"/>
                </a:cubicBezTo>
                <a:cubicBezTo>
                  <a:pt x="-74835" y="1523928"/>
                  <a:pt x="9770" y="1322823"/>
                  <a:pt x="0" y="1198482"/>
                </a:cubicBezTo>
                <a:cubicBezTo>
                  <a:pt x="-38976" y="1063466"/>
                  <a:pt x="76371" y="832040"/>
                  <a:pt x="0" y="690651"/>
                </a:cubicBezTo>
                <a:cubicBezTo>
                  <a:pt x="-50797" y="587286"/>
                  <a:pt x="59605" y="184477"/>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11659870"/>
                      <a:gd name="connsiteY0" fmla="*/ 0 h 3046988"/>
                      <a:gd name="connsiteX1" fmla="*/ 699592 w 11659870"/>
                      <a:gd name="connsiteY1" fmla="*/ 0 h 3046988"/>
                      <a:gd name="connsiteX2" fmla="*/ 1399184 w 11659870"/>
                      <a:gd name="connsiteY2" fmla="*/ 0 h 3046988"/>
                      <a:gd name="connsiteX3" fmla="*/ 2215375 w 11659870"/>
                      <a:gd name="connsiteY3" fmla="*/ 0 h 3046988"/>
                      <a:gd name="connsiteX4" fmla="*/ 2565171 w 11659870"/>
                      <a:gd name="connsiteY4" fmla="*/ 0 h 3046988"/>
                      <a:gd name="connsiteX5" fmla="*/ 3031566 w 11659870"/>
                      <a:gd name="connsiteY5" fmla="*/ 0 h 3046988"/>
                      <a:gd name="connsiteX6" fmla="*/ 3731158 w 11659870"/>
                      <a:gd name="connsiteY6" fmla="*/ 0 h 3046988"/>
                      <a:gd name="connsiteX7" fmla="*/ 4430751 w 11659870"/>
                      <a:gd name="connsiteY7" fmla="*/ 0 h 3046988"/>
                      <a:gd name="connsiteX8" fmla="*/ 4897145 w 11659870"/>
                      <a:gd name="connsiteY8" fmla="*/ 0 h 3046988"/>
                      <a:gd name="connsiteX9" fmla="*/ 5246942 w 11659870"/>
                      <a:gd name="connsiteY9" fmla="*/ 0 h 3046988"/>
                      <a:gd name="connsiteX10" fmla="*/ 6063132 w 11659870"/>
                      <a:gd name="connsiteY10" fmla="*/ 0 h 3046988"/>
                      <a:gd name="connsiteX11" fmla="*/ 6296330 w 11659870"/>
                      <a:gd name="connsiteY11" fmla="*/ 0 h 3046988"/>
                      <a:gd name="connsiteX12" fmla="*/ 6646126 w 11659870"/>
                      <a:gd name="connsiteY12" fmla="*/ 0 h 3046988"/>
                      <a:gd name="connsiteX13" fmla="*/ 6995922 w 11659870"/>
                      <a:gd name="connsiteY13" fmla="*/ 0 h 3046988"/>
                      <a:gd name="connsiteX14" fmla="*/ 7578916 w 11659870"/>
                      <a:gd name="connsiteY14" fmla="*/ 0 h 3046988"/>
                      <a:gd name="connsiteX15" fmla="*/ 7812113 w 11659870"/>
                      <a:gd name="connsiteY15" fmla="*/ 0 h 3046988"/>
                      <a:gd name="connsiteX16" fmla="*/ 8395106 w 11659870"/>
                      <a:gd name="connsiteY16" fmla="*/ 0 h 3046988"/>
                      <a:gd name="connsiteX17" fmla="*/ 9211297 w 11659870"/>
                      <a:gd name="connsiteY17" fmla="*/ 0 h 3046988"/>
                      <a:gd name="connsiteX18" fmla="*/ 9561093 w 11659870"/>
                      <a:gd name="connsiteY18" fmla="*/ 0 h 3046988"/>
                      <a:gd name="connsiteX19" fmla="*/ 10144087 w 11659870"/>
                      <a:gd name="connsiteY19" fmla="*/ 0 h 3046988"/>
                      <a:gd name="connsiteX20" fmla="*/ 10610482 w 11659870"/>
                      <a:gd name="connsiteY20" fmla="*/ 0 h 3046988"/>
                      <a:gd name="connsiteX21" fmla="*/ 10843679 w 11659870"/>
                      <a:gd name="connsiteY21" fmla="*/ 0 h 3046988"/>
                      <a:gd name="connsiteX22" fmla="*/ 11076877 w 11659870"/>
                      <a:gd name="connsiteY22" fmla="*/ 0 h 3046988"/>
                      <a:gd name="connsiteX23" fmla="*/ 11659870 w 11659870"/>
                      <a:gd name="connsiteY23" fmla="*/ 0 h 3046988"/>
                      <a:gd name="connsiteX24" fmla="*/ 11659870 w 11659870"/>
                      <a:gd name="connsiteY24" fmla="*/ 507831 h 3046988"/>
                      <a:gd name="connsiteX25" fmla="*/ 11659870 w 11659870"/>
                      <a:gd name="connsiteY25" fmla="*/ 1015663 h 3046988"/>
                      <a:gd name="connsiteX26" fmla="*/ 11659870 w 11659870"/>
                      <a:gd name="connsiteY26" fmla="*/ 1462554 h 3046988"/>
                      <a:gd name="connsiteX27" fmla="*/ 11659870 w 11659870"/>
                      <a:gd name="connsiteY27" fmla="*/ 2000855 h 3046988"/>
                      <a:gd name="connsiteX28" fmla="*/ 11659870 w 11659870"/>
                      <a:gd name="connsiteY28" fmla="*/ 2569627 h 3046988"/>
                      <a:gd name="connsiteX29" fmla="*/ 11659870 w 11659870"/>
                      <a:gd name="connsiteY29" fmla="*/ 3046988 h 3046988"/>
                      <a:gd name="connsiteX30" fmla="*/ 11076877 w 11659870"/>
                      <a:gd name="connsiteY30" fmla="*/ 3046988 h 3046988"/>
                      <a:gd name="connsiteX31" fmla="*/ 10260686 w 11659870"/>
                      <a:gd name="connsiteY31" fmla="*/ 3046988 h 3046988"/>
                      <a:gd name="connsiteX32" fmla="*/ 9794291 w 11659870"/>
                      <a:gd name="connsiteY32" fmla="*/ 3046988 h 3046988"/>
                      <a:gd name="connsiteX33" fmla="*/ 9444495 w 11659870"/>
                      <a:gd name="connsiteY33" fmla="*/ 3046988 h 3046988"/>
                      <a:gd name="connsiteX34" fmla="*/ 8978100 w 11659870"/>
                      <a:gd name="connsiteY34" fmla="*/ 3046988 h 3046988"/>
                      <a:gd name="connsiteX35" fmla="*/ 8278508 w 11659870"/>
                      <a:gd name="connsiteY35" fmla="*/ 3046988 h 3046988"/>
                      <a:gd name="connsiteX36" fmla="*/ 7812113 w 11659870"/>
                      <a:gd name="connsiteY36" fmla="*/ 3046988 h 3046988"/>
                      <a:gd name="connsiteX37" fmla="*/ 6995922 w 11659870"/>
                      <a:gd name="connsiteY37" fmla="*/ 3046988 h 3046988"/>
                      <a:gd name="connsiteX38" fmla="*/ 6296330 w 11659870"/>
                      <a:gd name="connsiteY38" fmla="*/ 3046988 h 3046988"/>
                      <a:gd name="connsiteX39" fmla="*/ 5713336 w 11659870"/>
                      <a:gd name="connsiteY39" fmla="*/ 3046988 h 3046988"/>
                      <a:gd name="connsiteX40" fmla="*/ 5480139 w 11659870"/>
                      <a:gd name="connsiteY40" fmla="*/ 3046988 h 3046988"/>
                      <a:gd name="connsiteX41" fmla="*/ 4780547 w 11659870"/>
                      <a:gd name="connsiteY41" fmla="*/ 3046988 h 3046988"/>
                      <a:gd name="connsiteX42" fmla="*/ 4314152 w 11659870"/>
                      <a:gd name="connsiteY42" fmla="*/ 3046988 h 3046988"/>
                      <a:gd name="connsiteX43" fmla="*/ 3497961 w 11659870"/>
                      <a:gd name="connsiteY43" fmla="*/ 3046988 h 3046988"/>
                      <a:gd name="connsiteX44" fmla="*/ 2798369 w 11659870"/>
                      <a:gd name="connsiteY44" fmla="*/ 3046988 h 3046988"/>
                      <a:gd name="connsiteX45" fmla="*/ 1982178 w 11659870"/>
                      <a:gd name="connsiteY45" fmla="*/ 3046988 h 3046988"/>
                      <a:gd name="connsiteX46" fmla="*/ 1515783 w 11659870"/>
                      <a:gd name="connsiteY46" fmla="*/ 3046988 h 3046988"/>
                      <a:gd name="connsiteX47" fmla="*/ 699592 w 11659870"/>
                      <a:gd name="connsiteY47" fmla="*/ 3046988 h 3046988"/>
                      <a:gd name="connsiteX48" fmla="*/ 0 w 11659870"/>
                      <a:gd name="connsiteY48" fmla="*/ 3046988 h 3046988"/>
                      <a:gd name="connsiteX49" fmla="*/ 0 w 11659870"/>
                      <a:gd name="connsiteY49" fmla="*/ 2600096 h 3046988"/>
                      <a:gd name="connsiteX50" fmla="*/ 0 w 11659870"/>
                      <a:gd name="connsiteY50" fmla="*/ 2031325 h 3046988"/>
                      <a:gd name="connsiteX51" fmla="*/ 0 w 11659870"/>
                      <a:gd name="connsiteY51" fmla="*/ 1614904 h 3046988"/>
                      <a:gd name="connsiteX52" fmla="*/ 0 w 11659870"/>
                      <a:gd name="connsiteY52" fmla="*/ 1198482 h 3046988"/>
                      <a:gd name="connsiteX53" fmla="*/ 0 w 11659870"/>
                      <a:gd name="connsiteY53" fmla="*/ 690651 h 3046988"/>
                      <a:gd name="connsiteX54" fmla="*/ 0 w 11659870"/>
                      <a:gd name="connsiteY54"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9870" h="3046988" extrusionOk="0">
                        <a:moveTo>
                          <a:pt x="0" y="0"/>
                        </a:moveTo>
                        <a:cubicBezTo>
                          <a:pt x="152127" y="-32660"/>
                          <a:pt x="515431" y="7263"/>
                          <a:pt x="699592" y="0"/>
                        </a:cubicBezTo>
                        <a:cubicBezTo>
                          <a:pt x="883753" y="-7263"/>
                          <a:pt x="1085736" y="20189"/>
                          <a:pt x="1399184" y="0"/>
                        </a:cubicBezTo>
                        <a:cubicBezTo>
                          <a:pt x="1712632" y="-20189"/>
                          <a:pt x="1870308" y="14508"/>
                          <a:pt x="2215375" y="0"/>
                        </a:cubicBezTo>
                        <a:cubicBezTo>
                          <a:pt x="2560442" y="-14508"/>
                          <a:pt x="2441771" y="20806"/>
                          <a:pt x="2565171" y="0"/>
                        </a:cubicBezTo>
                        <a:cubicBezTo>
                          <a:pt x="2688571" y="-20806"/>
                          <a:pt x="2912946" y="44338"/>
                          <a:pt x="3031566" y="0"/>
                        </a:cubicBezTo>
                        <a:cubicBezTo>
                          <a:pt x="3150187" y="-44338"/>
                          <a:pt x="3402005" y="72617"/>
                          <a:pt x="3731158" y="0"/>
                        </a:cubicBezTo>
                        <a:cubicBezTo>
                          <a:pt x="4060311" y="-72617"/>
                          <a:pt x="4261071" y="26286"/>
                          <a:pt x="4430751" y="0"/>
                        </a:cubicBezTo>
                        <a:cubicBezTo>
                          <a:pt x="4600431" y="-26286"/>
                          <a:pt x="4670918" y="30376"/>
                          <a:pt x="4897145" y="0"/>
                        </a:cubicBezTo>
                        <a:cubicBezTo>
                          <a:pt x="5123372" y="-30376"/>
                          <a:pt x="5127481" y="36454"/>
                          <a:pt x="5246942" y="0"/>
                        </a:cubicBezTo>
                        <a:cubicBezTo>
                          <a:pt x="5366403" y="-36454"/>
                          <a:pt x="5851338" y="87411"/>
                          <a:pt x="6063132" y="0"/>
                        </a:cubicBezTo>
                        <a:cubicBezTo>
                          <a:pt x="6274926" y="-87411"/>
                          <a:pt x="6225766" y="3471"/>
                          <a:pt x="6296330" y="0"/>
                        </a:cubicBezTo>
                        <a:cubicBezTo>
                          <a:pt x="6366894" y="-3471"/>
                          <a:pt x="6561989" y="15436"/>
                          <a:pt x="6646126" y="0"/>
                        </a:cubicBezTo>
                        <a:cubicBezTo>
                          <a:pt x="6730263" y="-15436"/>
                          <a:pt x="6893031" y="40956"/>
                          <a:pt x="6995922" y="0"/>
                        </a:cubicBezTo>
                        <a:cubicBezTo>
                          <a:pt x="7098813" y="-40956"/>
                          <a:pt x="7438351" y="15508"/>
                          <a:pt x="7578916" y="0"/>
                        </a:cubicBezTo>
                        <a:cubicBezTo>
                          <a:pt x="7719481" y="-15508"/>
                          <a:pt x="7704088" y="16519"/>
                          <a:pt x="7812113" y="0"/>
                        </a:cubicBezTo>
                        <a:cubicBezTo>
                          <a:pt x="7920138" y="-16519"/>
                          <a:pt x="8224891" y="25027"/>
                          <a:pt x="8395106" y="0"/>
                        </a:cubicBezTo>
                        <a:cubicBezTo>
                          <a:pt x="8565321" y="-25027"/>
                          <a:pt x="8883642" y="14187"/>
                          <a:pt x="9211297" y="0"/>
                        </a:cubicBezTo>
                        <a:cubicBezTo>
                          <a:pt x="9538952" y="-14187"/>
                          <a:pt x="9482324" y="36637"/>
                          <a:pt x="9561093" y="0"/>
                        </a:cubicBezTo>
                        <a:cubicBezTo>
                          <a:pt x="9639862" y="-36637"/>
                          <a:pt x="10021036" y="13672"/>
                          <a:pt x="10144087" y="0"/>
                        </a:cubicBezTo>
                        <a:cubicBezTo>
                          <a:pt x="10267138" y="-13672"/>
                          <a:pt x="10428492" y="48806"/>
                          <a:pt x="10610482" y="0"/>
                        </a:cubicBezTo>
                        <a:cubicBezTo>
                          <a:pt x="10792473" y="-48806"/>
                          <a:pt x="10739028" y="3607"/>
                          <a:pt x="10843679" y="0"/>
                        </a:cubicBezTo>
                        <a:cubicBezTo>
                          <a:pt x="10948330" y="-3607"/>
                          <a:pt x="10999810" y="24299"/>
                          <a:pt x="11076877" y="0"/>
                        </a:cubicBezTo>
                        <a:cubicBezTo>
                          <a:pt x="11153944" y="-24299"/>
                          <a:pt x="11392480" y="63299"/>
                          <a:pt x="11659870" y="0"/>
                        </a:cubicBezTo>
                        <a:cubicBezTo>
                          <a:pt x="11675838" y="245136"/>
                          <a:pt x="11637984" y="389082"/>
                          <a:pt x="11659870" y="507831"/>
                        </a:cubicBezTo>
                        <a:cubicBezTo>
                          <a:pt x="11681756" y="626580"/>
                          <a:pt x="11650460" y="885279"/>
                          <a:pt x="11659870" y="1015663"/>
                        </a:cubicBezTo>
                        <a:cubicBezTo>
                          <a:pt x="11669280" y="1146047"/>
                          <a:pt x="11647026" y="1250756"/>
                          <a:pt x="11659870" y="1462554"/>
                        </a:cubicBezTo>
                        <a:cubicBezTo>
                          <a:pt x="11672714" y="1674352"/>
                          <a:pt x="11602433" y="1750778"/>
                          <a:pt x="11659870" y="2000855"/>
                        </a:cubicBezTo>
                        <a:cubicBezTo>
                          <a:pt x="11717307" y="2250932"/>
                          <a:pt x="11658194" y="2401083"/>
                          <a:pt x="11659870" y="2569627"/>
                        </a:cubicBezTo>
                        <a:cubicBezTo>
                          <a:pt x="11661546" y="2738171"/>
                          <a:pt x="11635487" y="2947463"/>
                          <a:pt x="11659870" y="3046988"/>
                        </a:cubicBezTo>
                        <a:cubicBezTo>
                          <a:pt x="11518069" y="3067257"/>
                          <a:pt x="11317296" y="3007444"/>
                          <a:pt x="11076877" y="3046988"/>
                        </a:cubicBezTo>
                        <a:cubicBezTo>
                          <a:pt x="10836458" y="3086532"/>
                          <a:pt x="10471077" y="2976088"/>
                          <a:pt x="10260686" y="3046988"/>
                        </a:cubicBezTo>
                        <a:cubicBezTo>
                          <a:pt x="10050295" y="3117888"/>
                          <a:pt x="9936983" y="3030733"/>
                          <a:pt x="9794291" y="3046988"/>
                        </a:cubicBezTo>
                        <a:cubicBezTo>
                          <a:pt x="9651599" y="3063243"/>
                          <a:pt x="9614945" y="3030369"/>
                          <a:pt x="9444495" y="3046988"/>
                        </a:cubicBezTo>
                        <a:cubicBezTo>
                          <a:pt x="9274045" y="3063607"/>
                          <a:pt x="9103322" y="3027760"/>
                          <a:pt x="8978100" y="3046988"/>
                        </a:cubicBezTo>
                        <a:cubicBezTo>
                          <a:pt x="8852878" y="3066216"/>
                          <a:pt x="8434874" y="2986300"/>
                          <a:pt x="8278508" y="3046988"/>
                        </a:cubicBezTo>
                        <a:cubicBezTo>
                          <a:pt x="8122142" y="3107676"/>
                          <a:pt x="7990438" y="3020814"/>
                          <a:pt x="7812113" y="3046988"/>
                        </a:cubicBezTo>
                        <a:cubicBezTo>
                          <a:pt x="7633789" y="3073162"/>
                          <a:pt x="7384990" y="2964431"/>
                          <a:pt x="6995922" y="3046988"/>
                        </a:cubicBezTo>
                        <a:cubicBezTo>
                          <a:pt x="6606854" y="3129545"/>
                          <a:pt x="6577909" y="3019010"/>
                          <a:pt x="6296330" y="3046988"/>
                        </a:cubicBezTo>
                        <a:cubicBezTo>
                          <a:pt x="6014751" y="3074966"/>
                          <a:pt x="5956291" y="3001173"/>
                          <a:pt x="5713336" y="3046988"/>
                        </a:cubicBezTo>
                        <a:cubicBezTo>
                          <a:pt x="5470381" y="3092803"/>
                          <a:pt x="5579947" y="3020118"/>
                          <a:pt x="5480139" y="3046988"/>
                        </a:cubicBezTo>
                        <a:cubicBezTo>
                          <a:pt x="5380331" y="3073858"/>
                          <a:pt x="4933810" y="3018680"/>
                          <a:pt x="4780547" y="3046988"/>
                        </a:cubicBezTo>
                        <a:cubicBezTo>
                          <a:pt x="4627284" y="3075296"/>
                          <a:pt x="4468513" y="3043102"/>
                          <a:pt x="4314152" y="3046988"/>
                        </a:cubicBezTo>
                        <a:cubicBezTo>
                          <a:pt x="4159791" y="3050874"/>
                          <a:pt x="3740968" y="3043408"/>
                          <a:pt x="3497961" y="3046988"/>
                        </a:cubicBezTo>
                        <a:cubicBezTo>
                          <a:pt x="3254954" y="3050568"/>
                          <a:pt x="3043127" y="3015410"/>
                          <a:pt x="2798369" y="3046988"/>
                        </a:cubicBezTo>
                        <a:cubicBezTo>
                          <a:pt x="2553611" y="3078566"/>
                          <a:pt x="2150183" y="2954384"/>
                          <a:pt x="1982178" y="3046988"/>
                        </a:cubicBezTo>
                        <a:cubicBezTo>
                          <a:pt x="1814173" y="3139592"/>
                          <a:pt x="1612547" y="3041270"/>
                          <a:pt x="1515783" y="3046988"/>
                        </a:cubicBezTo>
                        <a:cubicBezTo>
                          <a:pt x="1419019" y="3052706"/>
                          <a:pt x="919943" y="2979761"/>
                          <a:pt x="699592" y="3046988"/>
                        </a:cubicBezTo>
                        <a:cubicBezTo>
                          <a:pt x="479241" y="3114215"/>
                          <a:pt x="304928" y="2964315"/>
                          <a:pt x="0" y="3046988"/>
                        </a:cubicBezTo>
                        <a:cubicBezTo>
                          <a:pt x="-34240" y="2854448"/>
                          <a:pt x="43833" y="2710997"/>
                          <a:pt x="0" y="2600096"/>
                        </a:cubicBezTo>
                        <a:cubicBezTo>
                          <a:pt x="-43833" y="2489195"/>
                          <a:pt x="31083" y="2307775"/>
                          <a:pt x="0" y="2031325"/>
                        </a:cubicBezTo>
                        <a:cubicBezTo>
                          <a:pt x="-31083" y="1754875"/>
                          <a:pt x="46721" y="1741060"/>
                          <a:pt x="0" y="1614904"/>
                        </a:cubicBezTo>
                        <a:cubicBezTo>
                          <a:pt x="-46721" y="1488748"/>
                          <a:pt x="41355" y="1353369"/>
                          <a:pt x="0" y="1198482"/>
                        </a:cubicBezTo>
                        <a:cubicBezTo>
                          <a:pt x="-41355" y="1043595"/>
                          <a:pt x="56151" y="802502"/>
                          <a:pt x="0" y="690651"/>
                        </a:cubicBezTo>
                        <a:cubicBezTo>
                          <a:pt x="-56151" y="578800"/>
                          <a:pt x="37536" y="241120"/>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2256006" y="89045"/>
            <a:ext cx="7679988"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Thứ</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lang="vi-VN" sz="4400" dirty="0">
                <a:solidFill>
                  <a:srgbClr val="002060"/>
                </a:solidFill>
                <a:latin typeface="Times New Roman" panose="02020603050405020304" pitchFamily="18" charset="0"/>
                <a:ea typeface="微软雅黑"/>
                <a:cs typeface="Times New Roman" panose="02020603050405020304" pitchFamily="18" charset="0"/>
              </a:rPr>
              <a:t>tư</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ngày 18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tháng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9</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năm</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2024</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
        <p:nvSpPr>
          <p:cNvPr id="29" name="矩形: 圆角 2">
            <a:extLst>
              <a:ext uri="{FF2B5EF4-FFF2-40B4-BE49-F238E27FC236}">
                <a16:creationId xmlns:a16="http://schemas.microsoft.com/office/drawing/2014/main" id="{848F7FBA-E073-4B08-87BA-8DBD8A78FB33}"/>
              </a:ext>
            </a:extLst>
          </p:cNvPr>
          <p:cNvSpPr/>
          <p:nvPr/>
        </p:nvSpPr>
        <p:spPr>
          <a:xfrm>
            <a:off x="4349954" y="935429"/>
            <a:ext cx="3286169" cy="1015663"/>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err="1">
                <a:ln>
                  <a:noFill/>
                </a:ln>
                <a:solidFill>
                  <a:srgbClr val="FFFF0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Tiếng</a:t>
            </a:r>
            <a:r>
              <a:rPr kumimoji="0" lang="en-US" altLang="zh-CN" sz="4400" b="0" i="0" u="none" strike="noStrike" kern="0" cap="none" spc="0" normalizeH="0" baseline="0" noProof="0" dirty="0">
                <a:ln>
                  <a:noFill/>
                </a:ln>
                <a:solidFill>
                  <a:srgbClr val="FFFF0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 </a:t>
            </a:r>
            <a:r>
              <a:rPr kumimoji="0" lang="en-US" altLang="zh-CN" sz="4400" b="0" i="0" u="none" strike="noStrike" kern="0" cap="none" spc="0" normalizeH="0" baseline="0" noProof="0" dirty="0" err="1">
                <a:ln>
                  <a:noFill/>
                </a:ln>
                <a:solidFill>
                  <a:srgbClr val="FFFF0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rPr>
              <a:t>việt</a:t>
            </a:r>
            <a:endParaRPr kumimoji="0" lang="zh-CN" altLang="en-US" sz="4400" b="0" i="0" u="none" strike="noStrike" kern="0" cap="none" spc="0" normalizeH="0" baseline="0" noProof="0" dirty="0">
              <a:ln>
                <a:noFill/>
              </a:ln>
              <a:solidFill>
                <a:srgbClr val="FFFF0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050367" y="2835870"/>
            <a:ext cx="40912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738553" y="3837750"/>
            <a:ext cx="11224363" cy="3084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873169" y="2914586"/>
            <a:ext cx="8241792"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2546290" y="-762781"/>
            <a:ext cx="7238732" cy="3430980"/>
            <a:chOff x="3395548" y="-477010"/>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395548" y="-477010"/>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453673" y="1191432"/>
              <a:ext cx="38290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870" y="4199895"/>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516655" y="2364851"/>
            <a:ext cx="2608511"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4759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TAY DÒ</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740335" y="2340837"/>
            <a:ext cx="3688900"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7796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300127" y="2322534"/>
            <a:ext cx="3008836" cy="1676708"/>
            <a:chOff x="2208954" y="2952847"/>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90520" y="2952847"/>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169682" y="625696"/>
            <a:ext cx="11846000" cy="33855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nhưng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314325" y="-20635"/>
            <a:ext cx="1156335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5592" y="-1556953"/>
            <a:ext cx="11524822" cy="4890943"/>
            <a:chOff x="2199415" y="-5781772"/>
            <a:chExt cx="23332750"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20062301" y="-5781772"/>
              <a:ext cx="5469864" cy="4890943"/>
              <a:chOff x="17866231" y="-4771965"/>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17866231" y="-4771965"/>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18141034" y="-3151948"/>
                <a:ext cx="4099149"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199415" y="-4413552"/>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5283973" y="3524011"/>
            <a:ext cx="6906983"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196339" y="0"/>
            <a:ext cx="11799321" cy="69249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421835" y="996087"/>
            <a:ext cx="11563350" cy="5509200"/>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algn="just"/>
            <a:r>
              <a:rPr lang="en-US"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a:t>
            </a:r>
            <a:r>
              <a:rPr lang="vi-VN"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algn="just"/>
            <a:endParaRPr lang="vi-VN"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nhưng vụt một cái, nó biến ngay vào hang</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8649"/>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67375" y="-1651220"/>
            <a:ext cx="11660889" cy="4890943"/>
            <a:chOff x="2838090" y="-5902064"/>
            <a:chExt cx="1570281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2838090" y="-5902064"/>
              <a:ext cx="5469864" cy="4890943"/>
              <a:chOff x="3227633" y="-4886301"/>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227633" y="-4886301"/>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331741" y="-3262132"/>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16686708" y="-4452912"/>
              <a:ext cx="1854193"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Oval 11">
            <a:extLst>
              <a:ext uri="{FF2B5EF4-FFF2-40B4-BE49-F238E27FC236}">
                <a16:creationId xmlns:a16="http://schemas.microsoft.com/office/drawing/2014/main" id="{B4151FD4-4492-423E-B3E2-9B9F3B387D5A}"/>
              </a:ext>
            </a:extLst>
          </p:cNvPr>
          <p:cNvSpPr/>
          <p:nvPr/>
        </p:nvSpPr>
        <p:spPr>
          <a:xfrm>
            <a:off x="-37559" y="1054075"/>
            <a:ext cx="581025" cy="581025"/>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458341" y="1081439"/>
            <a:ext cx="11576497" cy="288370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37560" y="3965145"/>
            <a:ext cx="581025" cy="581025"/>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471488" y="4173398"/>
            <a:ext cx="11483593" cy="178434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2303</Words>
  <Application>Microsoft Office PowerPoint</Application>
  <PresentationFormat>Widescreen</PresentationFormat>
  <Paragraphs>180</Paragraphs>
  <Slides>35</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Arial</vt:lpstr>
      <vt:lpstr>Arial-Rounded</vt:lpstr>
      <vt:lpstr>Calibri</vt:lpstr>
      <vt:lpstr>DFGothic-EB</vt:lpstr>
      <vt:lpstr>Patrick Hand</vt:lpstr>
      <vt:lpstr>SVN-Cookies</vt:lpstr>
      <vt:lpstr>Times New Roman</vt:lpstr>
      <vt:lpstr>字魂107号-萌趣欢乐体</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Hương Giang Lương</cp:lastModifiedBy>
  <cp:revision>44</cp:revision>
  <dcterms:created xsi:type="dcterms:W3CDTF">2022-06-07T14:39:20Z</dcterms:created>
  <dcterms:modified xsi:type="dcterms:W3CDTF">2025-04-26T13:26:27Z</dcterms:modified>
</cp:coreProperties>
</file>