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6" r:id="rId3"/>
    <p:sldId id="285" r:id="rId4"/>
    <p:sldId id="299" r:id="rId5"/>
    <p:sldId id="268" r:id="rId6"/>
    <p:sldId id="286" r:id="rId7"/>
    <p:sldId id="311" r:id="rId8"/>
    <p:sldId id="312" r:id="rId9"/>
    <p:sldId id="313" r:id="rId10"/>
    <p:sldId id="314" r:id="rId11"/>
    <p:sldId id="289" r:id="rId12"/>
    <p:sldId id="315" r:id="rId13"/>
    <p:sldId id="316" r:id="rId14"/>
    <p:sldId id="293" r:id="rId15"/>
    <p:sldId id="294" r:id="rId16"/>
    <p:sldId id="298" r:id="rId17"/>
    <p:sldId id="297" r:id="rId18"/>
    <p:sldId id="301" r:id="rId19"/>
    <p:sldId id="290" r:id="rId20"/>
    <p:sldId id="304" r:id="rId21"/>
    <p:sldId id="317" r:id="rId22"/>
    <p:sldId id="307" r:id="rId23"/>
    <p:sldId id="30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Nunito Black" pitchFamily="2" charset="-93"/>
      <p:bold r:id="rId30"/>
      <p:boldItalic r:id="rId31"/>
    </p:embeddedFont>
    <p:embeddedFont>
      <p:font typeface="Sigmar One" panose="020B0604020202020204" charset="-93"/>
      <p:regular r:id="rId32"/>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BE967"/>
    <a:srgbClr val="FEB8E0"/>
    <a:srgbClr val="2AF6DE"/>
    <a:srgbClr val="29F78B"/>
    <a:srgbClr val="FEF2E4"/>
    <a:srgbClr val="ADBACA"/>
    <a:srgbClr val="FF66CC"/>
    <a:srgbClr val="ED33DB"/>
    <a:srgbClr val="648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30" y="141"/>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CFBFA-259D-4E60-9974-D80EE2E396CF}"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83C51-16A5-40BA-9C8C-A98AD6DC1CF0}" type="slidenum">
              <a:rPr lang="en-US" smtClean="0"/>
              <a:t>‹#›</a:t>
            </a:fld>
            <a:endParaRPr lang="en-US"/>
          </a:p>
        </p:txBody>
      </p:sp>
    </p:spTree>
    <p:extLst>
      <p:ext uri="{BB962C8B-B14F-4D97-AF65-F5344CB8AC3E}">
        <p14:creationId xmlns:p14="http://schemas.microsoft.com/office/powerpoint/2010/main" val="94266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19</a:t>
            </a:fld>
            <a:endParaRPr lang="en-US"/>
          </a:p>
        </p:txBody>
      </p:sp>
    </p:spTree>
    <p:extLst>
      <p:ext uri="{BB962C8B-B14F-4D97-AF65-F5344CB8AC3E}">
        <p14:creationId xmlns:p14="http://schemas.microsoft.com/office/powerpoint/2010/main" val="51771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20</a:t>
            </a:fld>
            <a:endParaRPr lang="en-US"/>
          </a:p>
        </p:txBody>
      </p:sp>
    </p:spTree>
    <p:extLst>
      <p:ext uri="{BB962C8B-B14F-4D97-AF65-F5344CB8AC3E}">
        <p14:creationId xmlns:p14="http://schemas.microsoft.com/office/powerpoint/2010/main" val="1470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21</a:t>
            </a:fld>
            <a:endParaRPr lang="en-US"/>
          </a:p>
        </p:txBody>
      </p:sp>
    </p:spTree>
    <p:extLst>
      <p:ext uri="{BB962C8B-B14F-4D97-AF65-F5344CB8AC3E}">
        <p14:creationId xmlns:p14="http://schemas.microsoft.com/office/powerpoint/2010/main" val="196162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20.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6.jpe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 y="150698"/>
            <a:ext cx="12268200" cy="648690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21024" y="55446"/>
            <a:ext cx="1270976" cy="1282195"/>
          </a:xfrm>
          <a:prstGeom prst="rect">
            <a:avLst/>
          </a:prstGeom>
        </p:spPr>
      </p:pic>
      <p:sp>
        <p:nvSpPr>
          <p:cNvPr id="13" name="TextBox 12">
            <a:extLst>
              <a:ext uri="{FF2B5EF4-FFF2-40B4-BE49-F238E27FC236}">
                <a16:creationId xmlns:a16="http://schemas.microsoft.com/office/drawing/2014/main" id="{A664DAAA-BC47-2300-15B0-92EFA5A97A8A}"/>
              </a:ext>
            </a:extLst>
          </p:cNvPr>
          <p:cNvSpPr txBox="1"/>
          <p:nvPr/>
        </p:nvSpPr>
        <p:spPr>
          <a:xfrm>
            <a:off x="866800" y="2072309"/>
            <a:ext cx="10610800" cy="769441"/>
          </a:xfrm>
          <a:prstGeom prst="rect">
            <a:avLst/>
          </a:prstGeom>
          <a:noFill/>
        </p:spPr>
        <p:txBody>
          <a:bodyPr wrap="square">
            <a:spAutoFit/>
          </a:bodyPr>
          <a:lstStyle/>
          <a:p>
            <a:pPr algn="ctr"/>
            <a:r>
              <a:rPr lang="en-US" sz="4400" b="1">
                <a:solidFill>
                  <a:srgbClr val="00B050"/>
                </a:solidFill>
                <a:latin typeface="Nunito Black" pitchFamily="2" charset="0"/>
              </a:rPr>
              <a:t>Chủ đề 1:  TỰ GIỚI THIỆU VỀ MÌNH</a:t>
            </a:r>
          </a:p>
        </p:txBody>
      </p:sp>
      <p:pic>
        <p:nvPicPr>
          <p:cNvPr id="1026" name="Picture 2" descr="Em hãy sáng tác một tác phẩm văn học nghệ thuật nhằm lan tỏa tình yêu đọc  sách - Thư Viện Hỏi Đáp">
            <a:extLst>
              <a:ext uri="{FF2B5EF4-FFF2-40B4-BE49-F238E27FC236}">
                <a16:creationId xmlns:a16="http://schemas.microsoft.com/office/drawing/2014/main" id="{D37BB0C4-D591-3EEB-892B-C05D8885932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3929" b="97500" l="3000" r="94875">
                        <a14:foregroundMark x1="36125" y1="4643" x2="46125" y2="10000"/>
                        <a14:foregroundMark x1="62250" y1="4286" x2="64500" y2="4107"/>
                        <a14:foregroundMark x1="11750" y1="48750" x2="40250" y2="64286"/>
                        <a14:foregroundMark x1="7625" y1="46607" x2="36500" y2="45357"/>
                        <a14:foregroundMark x1="36500" y1="45357" x2="38750" y2="45357"/>
                        <a14:foregroundMark x1="8500" y1="48929" x2="20375" y2="61786"/>
                        <a14:foregroundMark x1="3000" y1="46071" x2="10625" y2="55536"/>
                        <a14:foregroundMark x1="8000" y1="46964" x2="13500" y2="44821"/>
                        <a14:foregroundMark x1="7750" y1="44821" x2="10250" y2="44821"/>
                        <a14:foregroundMark x1="10750" y1="42857" x2="15625" y2="44821"/>
                        <a14:foregroundMark x1="17750" y1="58393" x2="32125" y2="64286"/>
                        <a14:foregroundMark x1="32125" y1="64286" x2="32000" y2="64286"/>
                        <a14:foregroundMark x1="15250" y1="59107" x2="24750" y2="69821"/>
                        <a14:foregroundMark x1="17250" y1="63571" x2="22500" y2="68393"/>
                        <a14:foregroundMark x1="24875" y1="65357" x2="30125" y2="70000"/>
                        <a14:foregroundMark x1="31000" y1="67143" x2="52250" y2="56964"/>
                        <a14:foregroundMark x1="25250" y1="48929" x2="44375" y2="53036"/>
                        <a14:foregroundMark x1="15750" y1="53036" x2="29375" y2="61786"/>
                        <a14:foregroundMark x1="36125" y1="56786" x2="53625" y2="60536"/>
                        <a14:foregroundMark x1="44125" y1="47500" x2="63375" y2="53036"/>
                        <a14:foregroundMark x1="41750" y1="38214" x2="61750" y2="47500"/>
                        <a14:foregroundMark x1="41250" y1="49464" x2="57125" y2="59821"/>
                        <a14:foregroundMark x1="57500" y1="46786" x2="80500" y2="56071"/>
                        <a14:foregroundMark x1="47875" y1="52143" x2="67375" y2="52857"/>
                        <a14:foregroundMark x1="74625" y1="49464" x2="90750" y2="52500"/>
                        <a14:foregroundMark x1="88625" y1="49643" x2="94875" y2="53929"/>
                        <a14:foregroundMark x1="54125" y1="25179" x2="63500" y2="28571"/>
                        <a14:foregroundMark x1="20125" y1="87500" x2="39000" y2="89286"/>
                        <a14:foregroundMark x1="62000" y1="81964" x2="68500" y2="83214"/>
                        <a14:foregroundMark x1="70125" y1="64643" x2="81125" y2="61607"/>
                        <a14:foregroundMark x1="74000" y1="49643" x2="88500" y2="50714"/>
                        <a14:foregroundMark x1="20250" y1="92679" x2="26125" y2="97500"/>
                      </a14:backgroundRemoval>
                    </a14:imgEffect>
                  </a14:imgLayer>
                </a14:imgProps>
              </a:ext>
              <a:ext uri="{28A0092B-C50C-407E-A947-70E740481C1C}">
                <a14:useLocalDpi xmlns:a14="http://schemas.microsoft.com/office/drawing/2010/main" val="0"/>
              </a:ext>
            </a:extLst>
          </a:blip>
          <a:srcRect b="2813"/>
          <a:stretch/>
        </p:blipFill>
        <p:spPr bwMode="auto">
          <a:xfrm>
            <a:off x="2286000" y="2937002"/>
            <a:ext cx="7315200" cy="3462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624" y="56072"/>
            <a:ext cx="1123627" cy="1123627"/>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095475" y="2258943"/>
            <a:ext cx="4983590" cy="137160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2060"/>
              </a:solidFill>
              <a:latin typeface="Nunito Black" pitchFamily="2" charset="0"/>
            </a:endParaRPr>
          </a:p>
          <a:p>
            <a:pPr algn="just"/>
            <a:endParaRPr lang="en-US" sz="2800">
              <a:solidFill>
                <a:srgbClr val="002060"/>
              </a:solidFill>
              <a:latin typeface="Nunito Black" pitchFamily="2" charset="0"/>
            </a:endParaRPr>
          </a:p>
          <a:p>
            <a:pPr algn="just"/>
            <a:r>
              <a:rPr lang="vi-VN" sz="2800">
                <a:solidFill>
                  <a:srgbClr val="002060"/>
                </a:solidFill>
                <a:latin typeface="Nunito Black" pitchFamily="2" charset="0"/>
              </a:rPr>
              <a:t>Đọc sách cũng có thể giúp bạn có một giấc ngủ ngon hơn.</a:t>
            </a:r>
            <a:br>
              <a:rPr lang="vi-VN" sz="2800">
                <a:solidFill>
                  <a:srgbClr val="002060"/>
                </a:solidFill>
                <a:latin typeface="Nunito Black" pitchFamily="2" charset="0"/>
              </a:rPr>
            </a:br>
            <a:br>
              <a:rPr lang="vi-VN" sz="2800">
                <a:solidFill>
                  <a:srgbClr val="002060"/>
                </a:solidFill>
                <a:latin typeface="Nunito Black" pitchFamily="2" charset="0"/>
              </a:rPr>
            </a:br>
            <a:endParaRPr lang="en-US" sz="2800">
              <a:solidFill>
                <a:srgbClr val="002060"/>
              </a:solidFill>
              <a:latin typeface="Nunito Black" pitchFamily="2" charset="0"/>
            </a:endParaRPr>
          </a:p>
        </p:txBody>
      </p:sp>
      <p:pic>
        <p:nvPicPr>
          <p:cNvPr id="7170" name="Picture 2" descr="https://i.pinimg.com/564x/25/84/76/258476f2214ed78cdc703d0ea9e9c95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52" b="89894" l="6915" r="93085"/>
                    </a14:imgEffect>
                  </a14:imgLayer>
                </a14:imgProps>
              </a:ext>
              <a:ext uri="{28A0092B-C50C-407E-A947-70E740481C1C}">
                <a14:useLocalDpi xmlns:a14="http://schemas.microsoft.com/office/drawing/2010/main" val="0"/>
              </a:ext>
            </a:extLst>
          </a:blip>
          <a:srcRect/>
          <a:stretch>
            <a:fillRect/>
          </a:stretch>
        </p:blipFill>
        <p:spPr bwMode="auto">
          <a:xfrm>
            <a:off x="264861" y="1014281"/>
            <a:ext cx="6830614" cy="560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90CCCC-F80C-5D93-F968-0104FC2DEC16}"/>
              </a:ext>
            </a:extLst>
          </p:cNvPr>
          <p:cNvGrpSpPr/>
          <p:nvPr/>
        </p:nvGrpSpPr>
        <p:grpSpPr>
          <a:xfrm>
            <a:off x="-609600" y="0"/>
            <a:ext cx="11650552" cy="3276600"/>
            <a:chOff x="2508329" y="-167815"/>
            <a:chExt cx="8340793" cy="2464810"/>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329" y="-160623"/>
              <a:ext cx="8340793" cy="2457618"/>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grpSp>
        <p:nvGrpSpPr>
          <p:cNvPr id="9" name="Group 8">
            <a:extLst>
              <a:ext uri="{FF2B5EF4-FFF2-40B4-BE49-F238E27FC236}">
                <a16:creationId xmlns:a16="http://schemas.microsoft.com/office/drawing/2014/main" id="{A3C5D231-2FFD-626E-43E5-F4A5011DBC5D}"/>
              </a:ext>
            </a:extLst>
          </p:cNvPr>
          <p:cNvGrpSpPr/>
          <p:nvPr/>
        </p:nvGrpSpPr>
        <p:grpSpPr>
          <a:xfrm>
            <a:off x="-437598" y="2748583"/>
            <a:ext cx="4143201" cy="2586167"/>
            <a:chOff x="-328751" y="2639647"/>
            <a:chExt cx="4356017" cy="3151553"/>
          </a:xfrm>
        </p:grpSpPr>
        <p:pic>
          <p:nvPicPr>
            <p:cNvPr id="10" name="Picture 9" descr="A picture containing text&#10;&#10;Description automatically generated">
              <a:extLst>
                <a:ext uri="{FF2B5EF4-FFF2-40B4-BE49-F238E27FC236}">
                  <a16:creationId xmlns:a16="http://schemas.microsoft.com/office/drawing/2014/main" id="{2F2DD1B3-11E0-154B-F0AC-6B62B249E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51" y="2639647"/>
              <a:ext cx="4356017" cy="3151553"/>
            </a:xfrm>
            <a:prstGeom prst="rect">
              <a:avLst/>
            </a:prstGeom>
          </p:spPr>
        </p:pic>
        <p:sp>
          <p:nvSpPr>
            <p:cNvPr id="11" name="TextBox 10">
              <a:extLst>
                <a:ext uri="{FF2B5EF4-FFF2-40B4-BE49-F238E27FC236}">
                  <a16:creationId xmlns:a16="http://schemas.microsoft.com/office/drawing/2014/main" id="{C5025EB8-0A1F-C5FF-F197-28AC1FA4725E}"/>
                </a:ext>
              </a:extLst>
            </p:cNvPr>
            <p:cNvSpPr txBox="1"/>
            <p:nvPr/>
          </p:nvSpPr>
          <p:spPr>
            <a:xfrm>
              <a:off x="54412" y="4259399"/>
              <a:ext cx="3352798" cy="1007977"/>
            </a:xfrm>
            <a:prstGeom prst="rect">
              <a:avLst/>
            </a:prstGeom>
            <a:noFill/>
          </p:spPr>
          <p:txBody>
            <a:bodyPr wrap="square">
              <a:spAutoFit/>
            </a:bodyPr>
            <a:lstStyle/>
            <a:p>
              <a:pPr algn="ctr"/>
              <a:r>
                <a:rPr lang="en-US" sz="3200" b="1" i="0">
                  <a:solidFill>
                    <a:srgbClr val="FF0000"/>
                  </a:solidFill>
                  <a:effectLst/>
                  <a:latin typeface="Nunito Black" pitchFamily="2" charset="0"/>
                </a:rPr>
                <a:t>   Thảo luận nhóm</a:t>
              </a:r>
              <a:endParaRPr lang="vi-VN" sz="3200" b="1" i="0">
                <a:solidFill>
                  <a:srgbClr val="FF0000"/>
                </a:solidFill>
                <a:effectLst/>
                <a:latin typeface="Nunito Black" pitchFamily="2" charset="0"/>
              </a:endParaRP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en-US" sz="2800">
                <a:solidFill>
                  <a:srgbClr val="00B0F0"/>
                </a:solidFill>
                <a:latin typeface="Nunito Black" pitchFamily="2" charset="0"/>
              </a:rPr>
              <a:t>- Mỗi thành viên giới thiệu về cuốn sách mình                yêu thích và thuyết phục các bạn tìm đọc.</a:t>
            </a:r>
            <a:endParaRPr lang="en-US" sz="2800" b="1">
              <a:solidFill>
                <a:srgbClr val="00B0F0"/>
              </a:solidFill>
              <a:latin typeface="Nunito Black" pitchFamily="2" charset="0"/>
            </a:endParaRPr>
          </a:p>
        </p:txBody>
      </p:sp>
      <p:pic>
        <p:nvPicPr>
          <p:cNvPr id="23" name="Picture 22" descr="A picture containing diagram&#10;&#10;Description automatically generated">
            <a:extLst>
              <a:ext uri="{FF2B5EF4-FFF2-40B4-BE49-F238E27FC236}">
                <a16:creationId xmlns:a16="http://schemas.microsoft.com/office/drawing/2014/main" id="{1015E5B6-B272-2CF2-AD0D-6D71BA692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0952" y="0"/>
            <a:ext cx="1123627" cy="112362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6577" y="2067711"/>
            <a:ext cx="8654255" cy="4786064"/>
          </a:xfrm>
          <a:prstGeom prst="rect">
            <a:avLst/>
          </a:prstGeom>
        </p:spPr>
      </p:pic>
      <p:sp>
        <p:nvSpPr>
          <p:cNvPr id="13" name="TextBox 12">
            <a:extLst>
              <a:ext uri="{FF2B5EF4-FFF2-40B4-BE49-F238E27FC236}">
                <a16:creationId xmlns:a16="http://schemas.microsoft.com/office/drawing/2014/main" id="{C5025EB8-0A1F-C5FF-F197-28AC1FA4725E}"/>
              </a:ext>
            </a:extLst>
          </p:cNvPr>
          <p:cNvSpPr txBox="1"/>
          <p:nvPr/>
        </p:nvSpPr>
        <p:spPr>
          <a:xfrm>
            <a:off x="2864974" y="3200400"/>
            <a:ext cx="67818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Tên, tác giả cuốn sách</a:t>
            </a:r>
            <a:endParaRPr lang="vi-VN" sz="3200" b="1" i="0">
              <a:solidFill>
                <a:srgbClr val="7030A0"/>
              </a:solidFill>
              <a:effectLst/>
              <a:latin typeface="Nunito Black" pitchFamily="2" charset="0"/>
            </a:endParaRPr>
          </a:p>
        </p:txBody>
      </p:sp>
      <p:sp>
        <p:nvSpPr>
          <p:cNvPr id="14" name="TextBox 13">
            <a:extLst>
              <a:ext uri="{FF2B5EF4-FFF2-40B4-BE49-F238E27FC236}">
                <a16:creationId xmlns:a16="http://schemas.microsoft.com/office/drawing/2014/main" id="{C5025EB8-0A1F-C5FF-F197-28AC1FA4725E}"/>
              </a:ext>
            </a:extLst>
          </p:cNvPr>
          <p:cNvSpPr txBox="1"/>
          <p:nvPr/>
        </p:nvSpPr>
        <p:spPr>
          <a:xfrm>
            <a:off x="3705604" y="4038600"/>
            <a:ext cx="76962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Nội dung cuốn sách viết về điều gì?</a:t>
            </a:r>
            <a:endParaRPr lang="vi-VN" sz="3200" b="1" i="0">
              <a:solidFill>
                <a:srgbClr val="7030A0"/>
              </a:solidFill>
              <a:effectLst/>
              <a:latin typeface="Nunito Black" pitchFamily="2" charset="0"/>
            </a:endParaRPr>
          </a:p>
        </p:txBody>
      </p:sp>
      <p:sp>
        <p:nvSpPr>
          <p:cNvPr id="15" name="TextBox 14">
            <a:extLst>
              <a:ext uri="{FF2B5EF4-FFF2-40B4-BE49-F238E27FC236}">
                <a16:creationId xmlns:a16="http://schemas.microsoft.com/office/drawing/2014/main" id="{C5025EB8-0A1F-C5FF-F197-28AC1FA4725E}"/>
              </a:ext>
            </a:extLst>
          </p:cNvPr>
          <p:cNvSpPr txBox="1"/>
          <p:nvPr/>
        </p:nvSpPr>
        <p:spPr>
          <a:xfrm>
            <a:off x="3651150" y="5029200"/>
            <a:ext cx="80772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Nêu một điểm thú vị của cuốn sách.</a:t>
            </a:r>
            <a:endParaRPr lang="vi-VN" sz="3200" b="1" i="0">
              <a:solidFill>
                <a:srgbClr val="7030A0"/>
              </a:solidFill>
              <a:effectLst/>
              <a:latin typeface="Nunito Black" pitchFamily="2" charset="0"/>
            </a:endParaRPr>
          </a:p>
        </p:txBody>
      </p:sp>
    </p:spTree>
    <p:extLst>
      <p:ext uri="{BB962C8B-B14F-4D97-AF65-F5344CB8AC3E}">
        <p14:creationId xmlns:p14="http://schemas.microsoft.com/office/powerpoint/2010/main" val="17176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Bách Khoa Tri Thức Cho Trẻ Em - Khám Phá Và Sáng Tạo (Tái Bản) | T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8" y="2438400"/>
            <a:ext cx="4267200" cy="4267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en-US" sz="2800">
                <a:solidFill>
                  <a:srgbClr val="00B0F0"/>
                </a:solidFill>
                <a:latin typeface="Nunito Black" pitchFamily="2" charset="0"/>
              </a:rPr>
              <a:t>- Mỗi thành viên giới thiệu về cuốn sách mình                yêu thích và thuyết phục các bạn tìm đọc.</a:t>
            </a:r>
            <a:endParaRPr lang="en-US" sz="2800" b="1">
              <a:solidFill>
                <a:srgbClr val="00B0F0"/>
              </a:solidFill>
              <a:latin typeface="Nunito Black" pitchFamily="2" charset="0"/>
            </a:endParaRPr>
          </a:p>
        </p:txBody>
      </p:sp>
      <p:pic>
        <p:nvPicPr>
          <p:cNvPr id="23" name="Picture 22" descr="A picture containing diagram&#10;&#10;Description automatically generated">
            <a:extLst>
              <a:ext uri="{FF2B5EF4-FFF2-40B4-BE49-F238E27FC236}">
                <a16:creationId xmlns:a16="http://schemas.microsoft.com/office/drawing/2014/main" id="{1015E5B6-B272-2CF2-AD0D-6D71BA692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0952" y="0"/>
            <a:ext cx="1123627" cy="1123627"/>
          </a:xfrm>
          <a:prstGeom prst="rect">
            <a:avLst/>
          </a:prstGeom>
        </p:spPr>
      </p:pic>
      <p:pic>
        <p:nvPicPr>
          <p:cNvPr id="16" name="Picture 8" descr="https://i.pinimg.com/564x/a0/9d/93/a09d9334f220c9ca44ed05af594ffb1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2753495"/>
            <a:ext cx="2447109" cy="435960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4889996" y="2290977"/>
            <a:ext cx="5093866" cy="2910218"/>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Nunito Black" pitchFamily="2" charset="0"/>
              </a:rPr>
              <a:t>Cuốn sách có rất nhiều đề tài thú vị từ Trái Đất của chúng ta, Thực vật, Động vật, Khủng long, Con người và các vùng đất, Con người qua thời gian cho đến Cơ thể tôi, Khoa học, Không</a:t>
            </a:r>
            <a:r>
              <a:rPr lang="en-US" sz="2400">
                <a:solidFill>
                  <a:srgbClr val="002060"/>
                </a:solidFill>
                <a:latin typeface="Nunito Black" pitchFamily="2" charset="0"/>
              </a:rPr>
              <a:t> gian và Máy móc.</a:t>
            </a:r>
          </a:p>
        </p:txBody>
      </p:sp>
    </p:spTree>
    <p:extLst>
      <p:ext uri="{BB962C8B-B14F-4D97-AF65-F5344CB8AC3E}">
        <p14:creationId xmlns:p14="http://schemas.microsoft.com/office/powerpoint/2010/main" val="35945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7AF4A9D-5484-24DB-330B-9A4E8BAADD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1" b="92836" l="5142" r="92376">
                        <a14:foregroundMark x1="20922" y1="59104" x2="20922" y2="59104"/>
                        <a14:foregroundMark x1="20922" y1="58209" x2="20922" y2="58209"/>
                        <a14:foregroundMark x1="20213" y1="67164" x2="20213" y2="67164"/>
                        <a14:foregroundMark x1="20213" y1="66866" x2="20213" y2="66866"/>
                        <a14:foregroundMark x1="5142" y1="61791" x2="5142" y2="61791"/>
                        <a14:foregroundMark x1="5674" y1="65373" x2="5674" y2="65373"/>
                        <a14:foregroundMark x1="30319" y1="70149" x2="30319" y2="70149"/>
                        <a14:foregroundMark x1="35461" y1="70746" x2="35461" y2="70746"/>
                        <a14:foregroundMark x1="35284" y1="70746" x2="35284" y2="70746"/>
                        <a14:foregroundMark x1="31560" y1="70448" x2="31560" y2="70448"/>
                        <a14:foregroundMark x1="31560" y1="70448" x2="31560" y2="70448"/>
                        <a14:foregroundMark x1="32979" y1="69552" x2="32979" y2="69552"/>
                        <a14:foregroundMark x1="32979" y1="69552" x2="32979" y2="69552"/>
                        <a14:foregroundMark x1="35461" y1="68358" x2="35461" y2="68358"/>
                        <a14:foregroundMark x1="37057" y1="67761" x2="34929" y2="67761"/>
                        <a14:foregroundMark x1="39716" y1="77612" x2="39716" y2="77612"/>
                        <a14:foregroundMark x1="39539" y1="80000" x2="39539" y2="80000"/>
                        <a14:foregroundMark x1="31560" y1="79403" x2="31560" y2="79403"/>
                        <a14:foregroundMark x1="31560" y1="82388" x2="31560" y2="82388"/>
                        <a14:foregroundMark x1="28546" y1="82687" x2="28546" y2="82687"/>
                        <a14:foregroundMark x1="19681" y1="83284" x2="19681" y2="83284"/>
                        <a14:foregroundMark x1="19504" y1="81791" x2="19504" y2="81791"/>
                        <a14:foregroundMark x1="16489" y1="88060" x2="16489" y2="88060"/>
                        <a14:foregroundMark x1="16844" y1="92836" x2="16844" y2="92836"/>
                        <a14:foregroundMark x1="16667" y1="90448" x2="16667" y2="90448"/>
                        <a14:foregroundMark x1="7979" y1="83284" x2="7979" y2="83284"/>
                        <a14:foregroundMark x1="8156" y1="83284" x2="8156" y2="83284"/>
                        <a14:foregroundMark x1="9929" y1="84478" x2="9929" y2="84478"/>
                        <a14:foregroundMark x1="9929" y1="84478" x2="9929" y2="84478"/>
                        <a14:foregroundMark x1="28723" y1="72239" x2="28723" y2="72239"/>
                        <a14:foregroundMark x1="28723" y1="72239" x2="28723" y2="72239"/>
                        <a14:foregroundMark x1="52305" y1="42388" x2="52305" y2="42388"/>
                        <a14:foregroundMark x1="52305" y1="42388" x2="52305" y2="42388"/>
                        <a14:foregroundMark x1="53191" y1="36716" x2="53191" y2="36716"/>
                        <a14:foregroundMark x1="53191" y1="36716" x2="53191" y2="34925"/>
                        <a14:foregroundMark x1="48759" y1="58209" x2="48759" y2="58209"/>
                        <a14:foregroundMark x1="48759" y1="58209" x2="48759" y2="58209"/>
                        <a14:foregroundMark x1="51596" y1="62090" x2="51596" y2="62090"/>
                        <a14:foregroundMark x1="51950" y1="62090" x2="51950" y2="62090"/>
                        <a14:foregroundMark x1="45390" y1="44179" x2="45745" y2="44179"/>
                        <a14:foregroundMark x1="45745" y1="44179" x2="45745" y2="44179"/>
                        <a14:foregroundMark x1="47872" y1="38507" x2="47872" y2="38507"/>
                        <a14:foregroundMark x1="48050" y1="38209" x2="48050" y2="38209"/>
                        <a14:foregroundMark x1="55851" y1="39701" x2="55851" y2="39701"/>
                        <a14:foregroundMark x1="56383" y1="40000" x2="56383" y2="40000"/>
                        <a14:foregroundMark x1="56915" y1="38806" x2="56915" y2="38806"/>
                        <a14:foregroundMark x1="56915" y1="38806" x2="56915" y2="38806"/>
                        <a14:foregroundMark x1="59929" y1="38806" x2="59929" y2="38806"/>
                        <a14:foregroundMark x1="60461" y1="38806" x2="60461" y2="38806"/>
                        <a14:foregroundMark x1="62943" y1="35821" x2="62943" y2="35821"/>
                        <a14:foregroundMark x1="63475" y1="34627" x2="63475" y2="34627"/>
                        <a14:foregroundMark x1="64894" y1="32537" x2="64894" y2="32537"/>
                        <a14:foregroundMark x1="64894" y1="32537" x2="64894" y2="32537"/>
                        <a14:foregroundMark x1="64539" y1="29552" x2="64539" y2="29552"/>
                        <a14:foregroundMark x1="64894" y1="26866" x2="64894" y2="26866"/>
                        <a14:foregroundMark x1="64539" y1="26567" x2="64539" y2="26567"/>
                        <a14:foregroundMark x1="50709" y1="72836" x2="50709" y2="72836"/>
                        <a14:foregroundMark x1="50355" y1="56418" x2="50355" y2="56418"/>
                        <a14:foregroundMark x1="71099" y1="70149" x2="71099" y2="70149"/>
                        <a14:foregroundMark x1="71099" y1="70149" x2="71631" y2="69851"/>
                        <a14:foregroundMark x1="73936" y1="69851" x2="74823" y2="68060"/>
                        <a14:foregroundMark x1="67908" y1="71940" x2="67908" y2="71940"/>
                        <a14:foregroundMark x1="65426" y1="71940" x2="65426" y2="71940"/>
                        <a14:foregroundMark x1="65957" y1="69552" x2="65957" y2="69552"/>
                        <a14:foregroundMark x1="66312" y1="68955" x2="67199" y2="67761"/>
                        <a14:foregroundMark x1="85993" y1="55224" x2="85993" y2="55224"/>
                        <a14:foregroundMark x1="88121" y1="55224" x2="88121" y2="55224"/>
                        <a14:foregroundMark x1="88121" y1="55224" x2="88652" y2="55224"/>
                        <a14:foregroundMark x1="91312" y1="54925" x2="91844" y2="54328"/>
                        <a14:foregroundMark x1="92376" y1="52836" x2="92376" y2="52836"/>
                        <a14:foregroundMark x1="92376" y1="50149" x2="92376" y2="50149"/>
                        <a14:foregroundMark x1="79255" y1="64776" x2="79255" y2="64776"/>
                        <a14:foregroundMark x1="79078" y1="64179" x2="78546" y2="63582"/>
                        <a14:foregroundMark x1="88652" y1="86567" x2="88652" y2="86567"/>
                        <a14:foregroundMark x1="88475" y1="86567" x2="88475" y2="86567"/>
                        <a14:foregroundMark x1="83865" y1="87463" x2="83865" y2="87463"/>
                        <a14:foregroundMark x1="84043" y1="90149" x2="84043" y2="90149"/>
                        <a14:foregroundMark x1="90957" y1="85373" x2="90957" y2="85373"/>
                        <a14:foregroundMark x1="80851" y1="83582" x2="80851" y2="83582"/>
                        <a14:foregroundMark x1="77482" y1="83582" x2="77482" y2="83582"/>
                        <a14:foregroundMark x1="90957" y1="84478" x2="90957" y2="84478"/>
                        <a14:foregroundMark x1="61525" y1="85075" x2="61525" y2="85075"/>
                        <a14:foregroundMark x1="61170" y1="82388" x2="61170" y2="82388"/>
                        <a14:foregroundMark x1="61525" y1="80299" x2="61525" y2="80299"/>
                        <a14:foregroundMark x1="61525" y1="78209" x2="61525" y2="78209"/>
                        <a14:foregroundMark x1="62057" y1="76418" x2="62057" y2="76418"/>
                        <a14:foregroundMark x1="84043" y1="61791" x2="84043" y2="61791"/>
                        <a14:foregroundMark x1="84574" y1="57612" x2="84574" y2="57612"/>
                        <a14:foregroundMark x1="84574" y1="56119" x2="84574" y2="56119"/>
                        <a14:foregroundMark x1="39539" y1="76119" x2="39539" y2="76119"/>
                        <a14:foregroundMark x1="39539" y1="82388" x2="39539" y2="82388"/>
                        <a14:foregroundMark x1="39539" y1="84776" x2="39539" y2="84776"/>
                      </a14:backgroundRemoval>
                    </a14:imgEffect>
                  </a14:imgLayer>
                </a14:imgProps>
              </a:ext>
              <a:ext uri="{28A0092B-C50C-407E-A947-70E740481C1C}">
                <a14:useLocalDpi xmlns:a14="http://schemas.microsoft.com/office/drawing/2010/main" val="0"/>
              </a:ext>
            </a:extLst>
          </a:blip>
          <a:srcRect/>
          <a:stretch>
            <a:fillRect/>
          </a:stretch>
        </p:blipFill>
        <p:spPr bwMode="auto">
          <a:xfrm>
            <a:off x="2675047" y="1495679"/>
            <a:ext cx="9669353" cy="57433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vi-VN" sz="2800">
                <a:solidFill>
                  <a:srgbClr val="00B0F0"/>
                </a:solidFill>
                <a:latin typeface="Nunito Black" pitchFamily="2" charset="0"/>
              </a:rPr>
              <a:t>- Bình chọn người giới thiệu sách thú vị nhất.</a:t>
            </a:r>
          </a:p>
          <a:p>
            <a:r>
              <a:rPr lang="vi-VN" sz="2800">
                <a:solidFill>
                  <a:srgbClr val="00B0F0"/>
                </a:solidFill>
                <a:latin typeface="Nunito Black" pitchFamily="2" charset="0"/>
              </a:rPr>
              <a:t>- Lựa chọn cuốn sách yêu thích của nhóm.</a:t>
            </a:r>
          </a:p>
        </p:txBody>
      </p:sp>
      <p:pic>
        <p:nvPicPr>
          <p:cNvPr id="23" name="Picture 22" descr="A picture containing diagram&#10;&#10;Description automatically generated">
            <a:extLst>
              <a:ext uri="{FF2B5EF4-FFF2-40B4-BE49-F238E27FC236}">
                <a16:creationId xmlns:a16="http://schemas.microsoft.com/office/drawing/2014/main" id="{1015E5B6-B272-2CF2-AD0D-6D71BA692A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0952" y="0"/>
            <a:ext cx="1123627" cy="1123627"/>
          </a:xfrm>
          <a:prstGeom prst="rect">
            <a:avLst/>
          </a:prstGeom>
        </p:spPr>
      </p:pic>
      <p:sp>
        <p:nvSpPr>
          <p:cNvPr id="13" name="Rounded Rectangular Callout 16">
            <a:extLst>
              <a:ext uri="{FF2B5EF4-FFF2-40B4-BE49-F238E27FC236}">
                <a16:creationId xmlns:a16="http://schemas.microsoft.com/office/drawing/2014/main" id="{D9F438AA-A811-9CA2-70BD-D24181DB5431}"/>
              </a:ext>
            </a:extLst>
          </p:cNvPr>
          <p:cNvSpPr/>
          <p:nvPr/>
        </p:nvSpPr>
        <p:spPr>
          <a:xfrm>
            <a:off x="2895600" y="2064087"/>
            <a:ext cx="3200400" cy="1295400"/>
          </a:xfrm>
          <a:prstGeom prst="wedgeRoundRectCallout">
            <a:avLst>
              <a:gd name="adj1" fmla="val 79490"/>
              <a:gd name="adj2" fmla="val 1228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Người giới thiệu sách hay nhất là ai?</a:t>
            </a:r>
          </a:p>
        </p:txBody>
      </p:sp>
      <p:pic>
        <p:nvPicPr>
          <p:cNvPr id="1030" name="Picture 6">
            <a:extLst>
              <a:ext uri="{FF2B5EF4-FFF2-40B4-BE49-F238E27FC236}">
                <a16:creationId xmlns:a16="http://schemas.microsoft.com/office/drawing/2014/main" id="{89E804D7-2B8E-1970-92D1-639118844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3" y="4267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2286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Cam kết và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hành động</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382380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9E0EAE40-B402-CD2C-3823-3AC0C17AD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4680" y="-56520"/>
            <a:ext cx="11844679" cy="2875919"/>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1451650" y="99416"/>
            <a:ext cx="9216350" cy="1672253"/>
          </a:xfrm>
          <a:prstGeom prst="rect">
            <a:avLst/>
          </a:prstGeom>
          <a:noFill/>
        </p:spPr>
        <p:txBody>
          <a:bodyPr wrap="square">
            <a:spAutoFit/>
          </a:bodyPr>
          <a:lstStyle/>
          <a:p>
            <a:pPr algn="ctr">
              <a:spcBef>
                <a:spcPct val="0"/>
              </a:spcBef>
              <a:spcAft>
                <a:spcPts val="400"/>
              </a:spcAft>
            </a:pPr>
            <a:r>
              <a:rPr lang="en-US" sz="3200" b="1">
                <a:solidFill>
                  <a:srgbClr val="FF0000"/>
                </a:solidFill>
                <a:latin typeface="Nunito Black" pitchFamily="2" charset="0"/>
              </a:rPr>
              <a:t>  </a:t>
            </a:r>
            <a:r>
              <a:rPr lang="en-US" sz="3200" b="1">
                <a:solidFill>
                  <a:srgbClr val="00B050"/>
                </a:solidFill>
                <a:latin typeface="Nunito Black" pitchFamily="2" charset="0"/>
              </a:rPr>
              <a:t>- Tìm những cuốn sách theo sở thích của em</a:t>
            </a:r>
          </a:p>
          <a:p>
            <a:pPr marL="457200" indent="-457200" algn="ctr">
              <a:spcBef>
                <a:spcPct val="0"/>
              </a:spcBef>
              <a:spcAft>
                <a:spcPts val="400"/>
              </a:spcAft>
              <a:buFontTx/>
              <a:buChar char="-"/>
            </a:pPr>
            <a:r>
              <a:rPr lang="en-US" sz="3200" b="1">
                <a:solidFill>
                  <a:srgbClr val="00B050"/>
                </a:solidFill>
                <a:latin typeface="Nunito Black" pitchFamily="2" charset="0"/>
              </a:rPr>
              <a:t>Đọc sách và ghi chép lại:</a:t>
            </a:r>
          </a:p>
          <a:p>
            <a:pPr marL="457200" indent="-457200" algn="ctr">
              <a:spcBef>
                <a:spcPct val="0"/>
              </a:spcBef>
              <a:spcAft>
                <a:spcPts val="400"/>
              </a:spcAft>
              <a:buFontTx/>
              <a:buChar char="-"/>
            </a:pPr>
            <a:endParaRPr lang="en-US" sz="3200" b="1">
              <a:solidFill>
                <a:srgbClr val="00B050"/>
              </a:solidFill>
              <a:latin typeface="Nunito Black" pitchFamily="2" charset="0"/>
            </a:endParaRPr>
          </a:p>
        </p:txBody>
      </p:sp>
      <p:pic>
        <p:nvPicPr>
          <p:cNvPr id="16" name="Picture 15" descr="A picture containing diagram&#10;&#10;Description automatically generated">
            <a:extLst>
              <a:ext uri="{FF2B5EF4-FFF2-40B4-BE49-F238E27FC236}">
                <a16:creationId xmlns:a16="http://schemas.microsoft.com/office/drawing/2014/main" id="{8151BFB4-FABB-D8ED-C3C4-04F3BE4D6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773" y="95573"/>
            <a:ext cx="1047427" cy="1047427"/>
          </a:xfrm>
          <a:prstGeom prst="rect">
            <a:avLst/>
          </a:prstGeom>
        </p:spPr>
      </p:pic>
      <p:sp>
        <p:nvSpPr>
          <p:cNvPr id="2" name="Oval 1">
            <a:extLst>
              <a:ext uri="{FF2B5EF4-FFF2-40B4-BE49-F238E27FC236}">
                <a16:creationId xmlns:a16="http://schemas.microsoft.com/office/drawing/2014/main" id="{5893613B-0D2E-1CE4-2A5A-A5019520C611}"/>
              </a:ext>
            </a:extLst>
          </p:cNvPr>
          <p:cNvSpPr/>
          <p:nvPr/>
        </p:nvSpPr>
        <p:spPr>
          <a:xfrm>
            <a:off x="2301132" y="1074891"/>
            <a:ext cx="1524000" cy="1458199"/>
          </a:xfrm>
          <a:prstGeom prst="ellipse">
            <a:avLst/>
          </a:prstGeom>
          <a:solidFill>
            <a:srgbClr val="FEB8E0"/>
          </a:solidFill>
          <a:ln w="57150">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Tên cuốn sách</a:t>
            </a:r>
          </a:p>
        </p:txBody>
      </p:sp>
      <p:sp>
        <p:nvSpPr>
          <p:cNvPr id="9" name="Oval 8">
            <a:extLst>
              <a:ext uri="{FF2B5EF4-FFF2-40B4-BE49-F238E27FC236}">
                <a16:creationId xmlns:a16="http://schemas.microsoft.com/office/drawing/2014/main" id="{38785352-C9D5-D928-4D5C-AC7136D41267}"/>
              </a:ext>
            </a:extLst>
          </p:cNvPr>
          <p:cNvSpPr/>
          <p:nvPr/>
        </p:nvSpPr>
        <p:spPr>
          <a:xfrm>
            <a:off x="5869933" y="1117738"/>
            <a:ext cx="1524000" cy="1458199"/>
          </a:xfrm>
          <a:prstGeom prst="ellipse">
            <a:avLst/>
          </a:prstGeom>
          <a:solidFill>
            <a:srgbClr val="FBE967"/>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Tên tác giả</a:t>
            </a:r>
          </a:p>
        </p:txBody>
      </p:sp>
      <p:sp>
        <p:nvSpPr>
          <p:cNvPr id="10" name="Oval 9">
            <a:extLst>
              <a:ext uri="{FF2B5EF4-FFF2-40B4-BE49-F238E27FC236}">
                <a16:creationId xmlns:a16="http://schemas.microsoft.com/office/drawing/2014/main" id="{38CD0C66-9500-9384-701F-2A956643527B}"/>
              </a:ext>
            </a:extLst>
          </p:cNvPr>
          <p:cNvSpPr/>
          <p:nvPr/>
        </p:nvSpPr>
        <p:spPr>
          <a:xfrm>
            <a:off x="8686800" y="825842"/>
            <a:ext cx="1722850" cy="1688758"/>
          </a:xfrm>
          <a:prstGeom prst="ellipse">
            <a:avLst/>
          </a:prstGeom>
          <a:solidFill>
            <a:schemeClr val="accent5">
              <a:lumMod val="20000"/>
              <a:lumOff val="80000"/>
            </a:schemeClr>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Những chi tiết thú vị</a:t>
            </a:r>
          </a:p>
        </p:txBody>
      </p:sp>
      <p:pic>
        <p:nvPicPr>
          <p:cNvPr id="4" name="Picture 3">
            <a:extLst>
              <a:ext uri="{FF2B5EF4-FFF2-40B4-BE49-F238E27FC236}">
                <a16:creationId xmlns:a16="http://schemas.microsoft.com/office/drawing/2014/main" id="{568EFE44-C1EA-8DF3-765B-43A70E084590}"/>
              </a:ext>
            </a:extLst>
          </p:cNvPr>
          <p:cNvPicPr>
            <a:picLocks noChangeAspect="1"/>
          </p:cNvPicPr>
          <p:nvPr/>
        </p:nvPicPr>
        <p:blipFill>
          <a:blip r:embed="rId4"/>
          <a:stretch>
            <a:fillRect/>
          </a:stretch>
        </p:blipFill>
        <p:spPr>
          <a:xfrm>
            <a:off x="1874059" y="2750892"/>
            <a:ext cx="8535591" cy="4048690"/>
          </a:xfrm>
          <a:prstGeom prst="rect">
            <a:avLst/>
          </a:prstGeom>
          <a:ln>
            <a:noFill/>
          </a:ln>
          <a:effectLst>
            <a:softEdge rad="112500"/>
          </a:effectLst>
        </p:spPr>
      </p:pic>
    </p:spTree>
    <p:extLst>
      <p:ext uri="{BB962C8B-B14F-4D97-AF65-F5344CB8AC3E}">
        <p14:creationId xmlns:p14="http://schemas.microsoft.com/office/powerpoint/2010/main" val="3151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81ACB-02B3-3E09-6E7D-5D7905BA0E5F}"/>
              </a:ext>
            </a:extLst>
          </p:cNvPr>
          <p:cNvSpPr txBox="1"/>
          <p:nvPr/>
        </p:nvSpPr>
        <p:spPr>
          <a:xfrm>
            <a:off x="869722" y="914400"/>
            <a:ext cx="10757356" cy="1551707"/>
          </a:xfrm>
          <a:prstGeom prst="rect">
            <a:avLst/>
          </a:prstGeom>
          <a:noFill/>
        </p:spPr>
        <p:txBody>
          <a:bodyPr wrap="square" rtlCol="0">
            <a:spAutoFit/>
          </a:bodyPr>
          <a:lstStyle/>
          <a:p>
            <a:pPr algn="ctr">
              <a:lnSpc>
                <a:spcPct val="150000"/>
              </a:lnSpc>
              <a:spcBef>
                <a:spcPct val="0"/>
              </a:spcBef>
              <a:spcAft>
                <a:spcPts val="400"/>
              </a:spcAft>
            </a:pPr>
            <a:r>
              <a:rPr lang="en-US" sz="2800" b="1">
                <a:solidFill>
                  <a:srgbClr val="FF0000"/>
                </a:solidFill>
                <a:latin typeface="Sigmar One" panose="00000500000000000000" pitchFamily="2" charset="0"/>
              </a:rPr>
              <a:t>SINH HOẠT LỚP</a:t>
            </a:r>
          </a:p>
          <a:p>
            <a:pPr algn="ctr">
              <a:lnSpc>
                <a:spcPct val="150000"/>
              </a:lnSpc>
            </a:pPr>
            <a:r>
              <a:rPr lang="en-US" sz="3600" b="1">
                <a:solidFill>
                  <a:srgbClr val="00B050"/>
                </a:solidFill>
                <a:latin typeface="Nunito Black" pitchFamily="2" charset="0"/>
              </a:rPr>
              <a:t>DANH MỤC SÁCH THEO SỞ THÍCH</a:t>
            </a:r>
            <a:endParaRPr lang="en-US" sz="3600" b="1">
              <a:solidFill>
                <a:srgbClr val="00B050"/>
              </a:solidFill>
              <a:latin typeface="Sigmar One" panose="00000500000000000000" pitchFamily="2" charset="0"/>
            </a:endParaRPr>
          </a:p>
        </p:txBody>
      </p:sp>
      <p:pic>
        <p:nvPicPr>
          <p:cNvPr id="8" name="Picture 7" descr="A picture containing diagram&#10;&#10;Description automatically generated">
            <a:extLst>
              <a:ext uri="{FF2B5EF4-FFF2-40B4-BE49-F238E27FC236}">
                <a16:creationId xmlns:a16="http://schemas.microsoft.com/office/drawing/2014/main" id="{328F11CA-9C64-975B-BE8F-B53001578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0" y="41820"/>
            <a:ext cx="1295400" cy="1295400"/>
          </a:xfrm>
          <a:prstGeom prst="rect">
            <a:avLst/>
          </a:prstGeom>
        </p:spPr>
      </p:pic>
      <p:pic>
        <p:nvPicPr>
          <p:cNvPr id="12" name="Picture 11">
            <a:extLst>
              <a:ext uri="{FF2B5EF4-FFF2-40B4-BE49-F238E27FC236}">
                <a16:creationId xmlns:a16="http://schemas.microsoft.com/office/drawing/2014/main" id="{F86BF41A-800B-F783-7C0A-C869FCCA671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24368" y="774643"/>
            <a:ext cx="1347908" cy="1258047"/>
          </a:xfrm>
          <a:prstGeom prst="rect">
            <a:avLst/>
          </a:prstGeom>
        </p:spPr>
      </p:pic>
      <p:pic>
        <p:nvPicPr>
          <p:cNvPr id="10" name="Picture 4" descr="https://i.pinimg.com/564x/c0/96/65/c09665fec322ff5a5e48802c4a05c536.jpg">
            <a:extLst>
              <a:ext uri="{FF2B5EF4-FFF2-40B4-BE49-F238E27FC236}">
                <a16:creationId xmlns:a16="http://schemas.microsoft.com/office/drawing/2014/main" id="{7DBA7F6C-669D-2ED7-A898-634FE0941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343149"/>
            <a:ext cx="108966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270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Chia sẻ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thu hoạch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sau trải nghiệm</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8611" y="736600"/>
            <a:ext cx="5227189" cy="5239345"/>
          </a:xfrm>
          <a:prstGeom prst="rect">
            <a:avLst/>
          </a:prstGeom>
          <a:ln w="9525">
            <a:noFill/>
          </a:ln>
        </p:spPr>
      </p:pic>
    </p:spTree>
    <p:extLst>
      <p:ext uri="{BB962C8B-B14F-4D97-AF65-F5344CB8AC3E}">
        <p14:creationId xmlns:p14="http://schemas.microsoft.com/office/powerpoint/2010/main" val="24291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32AE448C-5045-2FBF-CD8C-678C4D983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514600"/>
            <a:ext cx="7848600" cy="41802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hape, rectangle&#10;&#10;Description automatically generated">
            <a:extLst>
              <a:ext uri="{FF2B5EF4-FFF2-40B4-BE49-F238E27FC236}">
                <a16:creationId xmlns:a16="http://schemas.microsoft.com/office/drawing/2014/main" id="{6E3A875F-4303-B9B8-DC1D-9B67D867C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7" y="41222"/>
            <a:ext cx="12574603" cy="3235378"/>
          </a:xfrm>
          <a:prstGeom prst="rect">
            <a:avLst/>
          </a:prstGeom>
        </p:spPr>
      </p:pic>
      <p:sp>
        <p:nvSpPr>
          <p:cNvPr id="4" name="TextBox 3">
            <a:extLst>
              <a:ext uri="{FF2B5EF4-FFF2-40B4-BE49-F238E27FC236}">
                <a16:creationId xmlns:a16="http://schemas.microsoft.com/office/drawing/2014/main" id="{6A3FB6BD-B2E8-450F-D9FD-CAE0ED5B5A0D}"/>
              </a:ext>
            </a:extLst>
          </p:cNvPr>
          <p:cNvSpPr txBox="1"/>
          <p:nvPr/>
        </p:nvSpPr>
        <p:spPr>
          <a:xfrm>
            <a:off x="571417" y="1838980"/>
            <a:ext cx="11236615" cy="523220"/>
          </a:xfrm>
          <a:prstGeom prst="rect">
            <a:avLst/>
          </a:prstGeom>
          <a:noFill/>
        </p:spPr>
        <p:txBody>
          <a:bodyPr wrap="square">
            <a:spAutoFit/>
          </a:bodyPr>
          <a:lstStyle/>
          <a:p>
            <a:pPr marL="457200" indent="-457200" algn="just">
              <a:spcBef>
                <a:spcPct val="0"/>
              </a:spcBef>
              <a:spcAft>
                <a:spcPts val="400"/>
              </a:spcAft>
              <a:buFontTx/>
              <a:buChar char="-"/>
            </a:pPr>
            <a:r>
              <a:rPr lang="en-US" sz="2800" b="1">
                <a:solidFill>
                  <a:srgbClr val="00B050"/>
                </a:solidFill>
                <a:latin typeface="Nunito Black" pitchFamily="2" charset="0"/>
              </a:rPr>
              <a:t>Tên tác giả là ai?</a:t>
            </a:r>
          </a:p>
        </p:txBody>
      </p:sp>
      <p:sp>
        <p:nvSpPr>
          <p:cNvPr id="5" name="TextBox 4">
            <a:extLst>
              <a:ext uri="{FF2B5EF4-FFF2-40B4-BE49-F238E27FC236}">
                <a16:creationId xmlns:a16="http://schemas.microsoft.com/office/drawing/2014/main" id="{0A3435EF-878C-7E9A-DD30-EFC02676C01B}"/>
              </a:ext>
            </a:extLst>
          </p:cNvPr>
          <p:cNvSpPr txBox="1"/>
          <p:nvPr/>
        </p:nvSpPr>
        <p:spPr>
          <a:xfrm>
            <a:off x="571418" y="1229380"/>
            <a:ext cx="11045959" cy="523220"/>
          </a:xfrm>
          <a:prstGeom prst="rect">
            <a:avLst/>
          </a:prstGeom>
          <a:noFill/>
        </p:spPr>
        <p:txBody>
          <a:bodyPr wrap="square">
            <a:spAutoFit/>
          </a:bodyPr>
          <a:lstStyle/>
          <a:p>
            <a:pPr marL="457200" indent="-457200" algn="just">
              <a:spcBef>
                <a:spcPct val="0"/>
              </a:spcBef>
              <a:spcAft>
                <a:spcPts val="400"/>
              </a:spcAft>
              <a:buFontTx/>
              <a:buChar char="-"/>
            </a:pPr>
            <a:r>
              <a:rPr lang="en-US" sz="2800" b="1">
                <a:solidFill>
                  <a:srgbClr val="00B050"/>
                </a:solidFill>
                <a:latin typeface="Nunito Black" pitchFamily="2" charset="0"/>
              </a:rPr>
              <a:t>Tên cuốn sách là gì?</a:t>
            </a:r>
          </a:p>
        </p:txBody>
      </p:sp>
      <p:sp>
        <p:nvSpPr>
          <p:cNvPr id="7" name="TextBox 6">
            <a:extLst>
              <a:ext uri="{FF2B5EF4-FFF2-40B4-BE49-F238E27FC236}">
                <a16:creationId xmlns:a16="http://schemas.microsoft.com/office/drawing/2014/main" id="{2E2B74DC-F1DF-3AF3-99BE-98E936BB440B}"/>
              </a:ext>
            </a:extLst>
          </p:cNvPr>
          <p:cNvSpPr txBox="1"/>
          <p:nvPr/>
        </p:nvSpPr>
        <p:spPr>
          <a:xfrm>
            <a:off x="152400" y="68509"/>
            <a:ext cx="11236615" cy="1200329"/>
          </a:xfrm>
          <a:prstGeom prst="rect">
            <a:avLst/>
          </a:prstGeom>
          <a:noFill/>
        </p:spPr>
        <p:txBody>
          <a:bodyPr wrap="square">
            <a:spAutoFit/>
          </a:bodyPr>
          <a:lstStyle/>
          <a:p>
            <a:pPr algn="ctr"/>
            <a:r>
              <a:rPr lang="en-US" sz="3600" b="1">
                <a:solidFill>
                  <a:srgbClr val="FF0000"/>
                </a:solidFill>
                <a:latin typeface="Nunito Black" pitchFamily="2" charset="0"/>
              </a:rPr>
              <a:t>Chia sẻ về những cuốn sách mới mà mình đã đọc hoặc lên kế hoạch đọc trong tương lai.</a:t>
            </a:r>
            <a:endParaRPr lang="en-US" sz="3600">
              <a:solidFill>
                <a:srgbClr val="FF0000"/>
              </a:solidFill>
            </a:endParaRPr>
          </a:p>
        </p:txBody>
      </p:sp>
      <p:pic>
        <p:nvPicPr>
          <p:cNvPr id="2050" name="Picture 2">
            <a:extLst>
              <a:ext uri="{FF2B5EF4-FFF2-40B4-BE49-F238E27FC236}">
                <a16:creationId xmlns:a16="http://schemas.microsoft.com/office/drawing/2014/main" id="{F9A0A664-E66C-3B01-C967-A689B208BD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97"/>
          <a:stretch/>
        </p:blipFill>
        <p:spPr bwMode="auto">
          <a:xfrm>
            <a:off x="152400" y="3416840"/>
            <a:ext cx="3124200" cy="336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arn(inVertical)">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barn(inVertical)">
                                      <p:cBhvr>
                                        <p:cTn id="3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27FA592-581A-3243-8C08-7D77E26A2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45" y="304800"/>
            <a:ext cx="6180439" cy="35348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288" y="304800"/>
            <a:ext cx="1123627" cy="1123627"/>
          </a:xfrm>
          <a:prstGeom prst="rect">
            <a:avLst/>
          </a:prstGeom>
        </p:spPr>
      </p:pic>
      <p:grpSp>
        <p:nvGrpSpPr>
          <p:cNvPr id="4" name="Group 3">
            <a:extLst>
              <a:ext uri="{FF2B5EF4-FFF2-40B4-BE49-F238E27FC236}">
                <a16:creationId xmlns:a16="http://schemas.microsoft.com/office/drawing/2014/main" id="{C2B1BA4E-D5B6-9717-66C5-AE51AF899ADD}"/>
              </a:ext>
            </a:extLst>
          </p:cNvPr>
          <p:cNvGrpSpPr/>
          <p:nvPr/>
        </p:nvGrpSpPr>
        <p:grpSpPr>
          <a:xfrm>
            <a:off x="-1219200" y="-419748"/>
            <a:ext cx="8610600" cy="4377011"/>
            <a:chOff x="-432031" y="1850831"/>
            <a:chExt cx="5835331" cy="3940369"/>
          </a:xfrm>
        </p:grpSpPr>
        <p:pic>
          <p:nvPicPr>
            <p:cNvPr id="3" name="Picture 2" descr="A picture containing text&#10;&#10;Description automatically generated">
              <a:extLst>
                <a:ext uri="{FF2B5EF4-FFF2-40B4-BE49-F238E27FC236}">
                  <a16:creationId xmlns:a16="http://schemas.microsoft.com/office/drawing/2014/main" id="{67390EC6-A3AA-1F7B-4D2C-2DA52EAB8A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1" name="TextBox 10">
              <a:extLst>
                <a:ext uri="{FF2B5EF4-FFF2-40B4-BE49-F238E27FC236}">
                  <a16:creationId xmlns:a16="http://schemas.microsoft.com/office/drawing/2014/main" id="{813D3CBA-56CA-68D8-E18E-65330E9CB95D}"/>
                </a:ext>
              </a:extLst>
            </p:cNvPr>
            <p:cNvSpPr txBox="1"/>
            <p:nvPr/>
          </p:nvSpPr>
          <p:spPr>
            <a:xfrm>
              <a:off x="496436" y="3709909"/>
              <a:ext cx="4027928" cy="1570082"/>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Nunito Black" pitchFamily="2" charset="0"/>
                </a:rPr>
                <a:t> </a:t>
              </a:r>
              <a:r>
                <a:rPr lang="en-US" sz="3600" b="1" i="0">
                  <a:solidFill>
                    <a:srgbClr val="FF0000"/>
                  </a:solidFill>
                  <a:effectLst/>
                  <a:latin typeface="Nunito Black" pitchFamily="2" charset="0"/>
                </a:rPr>
                <a:t>Thảo luận nhóm: </a:t>
              </a:r>
              <a:r>
                <a:rPr lang="en-US" sz="3600" b="1">
                  <a:solidFill>
                    <a:srgbClr val="FF0000"/>
                  </a:solidFill>
                  <a:latin typeface="Nunito Black" pitchFamily="2" charset="0"/>
                </a:rPr>
                <a:t> </a:t>
              </a:r>
              <a:endParaRPr lang="en-US" sz="3200" b="1">
                <a:solidFill>
                  <a:srgbClr val="FF0000"/>
                </a:solidFill>
                <a:latin typeface="Nunito Black" pitchFamily="2" charset="0"/>
              </a:endParaRPr>
            </a:p>
            <a:p>
              <a:pPr algn="ctr">
                <a:spcBef>
                  <a:spcPct val="0"/>
                </a:spcBef>
                <a:spcAft>
                  <a:spcPts val="400"/>
                </a:spcAft>
              </a:pPr>
              <a:r>
                <a:rPr lang="en-US" sz="3000" b="1">
                  <a:solidFill>
                    <a:srgbClr val="00B050"/>
                  </a:solidFill>
                  <a:latin typeface="Nunito Black" pitchFamily="2" charset="0"/>
                </a:rPr>
                <a:t>Xây dựng danh mục sách theo sở thích chung của nhóm</a:t>
              </a:r>
              <a:endParaRPr lang="vi-VN" sz="3000" b="1" i="0">
                <a:solidFill>
                  <a:srgbClr val="00B050"/>
                </a:solidFill>
                <a:effectLst/>
                <a:latin typeface="Nunito Black" pitchFamily="2" charset="0"/>
              </a:endParaRPr>
            </a:p>
          </p:txBody>
        </p:sp>
      </p:grpSp>
      <p:sp>
        <p:nvSpPr>
          <p:cNvPr id="14" name="TextBox 13">
            <a:extLst>
              <a:ext uri="{FF2B5EF4-FFF2-40B4-BE49-F238E27FC236}">
                <a16:creationId xmlns:a16="http://schemas.microsoft.com/office/drawing/2014/main" id="{874D60EE-646A-CB54-7602-6FF72BCEAA28}"/>
              </a:ext>
            </a:extLst>
          </p:cNvPr>
          <p:cNvSpPr txBox="1"/>
          <p:nvPr/>
        </p:nvSpPr>
        <p:spPr>
          <a:xfrm>
            <a:off x="150844" y="4343400"/>
            <a:ext cx="11790071" cy="1620957"/>
          </a:xfrm>
          <a:prstGeom prst="rect">
            <a:avLst/>
          </a:prstGeom>
          <a:noFill/>
        </p:spPr>
        <p:txBody>
          <a:bodyPr wrap="square">
            <a:spAutoFit/>
          </a:bodyPr>
          <a:lstStyle/>
          <a:p>
            <a:pPr algn="ctr">
              <a:spcBef>
                <a:spcPct val="0"/>
              </a:spcBef>
              <a:spcAft>
                <a:spcPts val="400"/>
              </a:spcAft>
            </a:pPr>
            <a:r>
              <a:rPr lang="en-US" sz="3200" b="1">
                <a:solidFill>
                  <a:srgbClr val="FF0000"/>
                </a:solidFill>
                <a:latin typeface="Nunito Black" pitchFamily="2" charset="0"/>
              </a:rPr>
              <a:t>  - Mỗi thành viên kể tên những cuốn sách mình tìm được phù hợp với sở thích chung của nhóm</a:t>
            </a:r>
          </a:p>
          <a:p>
            <a:pPr algn="ctr">
              <a:spcBef>
                <a:spcPct val="0"/>
              </a:spcBef>
              <a:spcAft>
                <a:spcPts val="400"/>
              </a:spcAft>
            </a:pPr>
            <a:r>
              <a:rPr lang="en-US" sz="3200" b="1">
                <a:solidFill>
                  <a:srgbClr val="FF0000"/>
                </a:solidFill>
                <a:latin typeface="Nunito Black" pitchFamily="2" charset="0"/>
              </a:rPr>
              <a:t>  - Thảo luận và lập danh mục sách chung của nhóm</a:t>
            </a:r>
          </a:p>
        </p:txBody>
      </p:sp>
    </p:spTree>
    <p:extLst>
      <p:ext uri="{BB962C8B-B14F-4D97-AF65-F5344CB8AC3E}">
        <p14:creationId xmlns:p14="http://schemas.microsoft.com/office/powerpoint/2010/main" val="22907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DB382400-D81D-4BC2-B825-139D3DCAC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a16="http://schemas.microsoft.com/office/drawing/2014/main" id="{7F27FF3D-ED3F-D0F7-B58F-118489064008}"/>
              </a:ext>
            </a:extLst>
          </p:cNvPr>
          <p:cNvSpPr txBox="1"/>
          <p:nvPr/>
        </p:nvSpPr>
        <p:spPr>
          <a:xfrm>
            <a:off x="493804" y="3293708"/>
            <a:ext cx="7083102" cy="2203869"/>
          </a:xfrm>
          <a:prstGeom prst="rect">
            <a:avLst/>
          </a:prstGeom>
        </p:spPr>
        <p:txBody>
          <a:bodyPr vert="horz" lIns="60960" tIns="30480" rIns="60960" bIns="30480" rtlCol="0" anchor="t">
            <a:normAutofit fontScale="62500" lnSpcReduction="20000"/>
          </a:bodyPr>
          <a:lstStyle/>
          <a:p>
            <a:pPr algn="ctr">
              <a:lnSpc>
                <a:spcPct val="90000"/>
              </a:lnSpc>
              <a:spcBef>
                <a:spcPct val="0"/>
              </a:spcBef>
              <a:spcAft>
                <a:spcPts val="400"/>
              </a:spcAft>
            </a:pPr>
            <a:r>
              <a:rPr lang="en-US" sz="8000" b="1">
                <a:solidFill>
                  <a:srgbClr val="FF0000"/>
                </a:solidFill>
                <a:latin typeface="Sigmar One" panose="00000500000000000000" pitchFamily="2" charset="0"/>
                <a:ea typeface="+mj-ea"/>
                <a:cs typeface="+mj-cs"/>
              </a:rPr>
              <a:t>Tiết 1</a:t>
            </a:r>
          </a:p>
          <a:p>
            <a:pPr algn="ctr">
              <a:lnSpc>
                <a:spcPct val="90000"/>
              </a:lnSpc>
              <a:spcBef>
                <a:spcPct val="0"/>
              </a:spcBef>
              <a:spcAft>
                <a:spcPts val="400"/>
              </a:spcAft>
            </a:pPr>
            <a:endParaRPr lang="en-US" sz="8000" b="1">
              <a:solidFill>
                <a:srgbClr val="FF0000"/>
              </a:solidFill>
              <a:latin typeface="Sigmar One" panose="00000500000000000000" pitchFamily="2" charset="0"/>
              <a:ea typeface="+mj-ea"/>
              <a:cs typeface="+mj-cs"/>
            </a:endParaRPr>
          </a:p>
          <a:p>
            <a:pPr algn="ctr">
              <a:lnSpc>
                <a:spcPct val="90000"/>
              </a:lnSpc>
              <a:spcBef>
                <a:spcPct val="0"/>
              </a:spcBef>
              <a:spcAft>
                <a:spcPts val="400"/>
              </a:spcAft>
            </a:pPr>
            <a:r>
              <a:rPr lang="en-US" sz="8000" b="1">
                <a:solidFill>
                  <a:srgbClr val="FF0000"/>
                </a:solidFill>
                <a:latin typeface="Sigmar One" panose="00000500000000000000" pitchFamily="2" charset="0"/>
                <a:ea typeface="+mj-ea"/>
                <a:cs typeface="+mj-cs"/>
              </a:rPr>
              <a:t>Sinh hoạt dưới cờ </a:t>
            </a:r>
          </a:p>
          <a:p>
            <a:pPr algn="ctr">
              <a:lnSpc>
                <a:spcPct val="90000"/>
              </a:lnSpc>
              <a:spcBef>
                <a:spcPct val="0"/>
              </a:spcBef>
              <a:spcAft>
                <a:spcPts val="400"/>
              </a:spcAft>
            </a:pPr>
            <a:endParaRPr lang="en-US" sz="6400">
              <a:solidFill>
                <a:srgbClr val="FF0000"/>
              </a:solidFill>
              <a:latin typeface="Nunito Black" pitchFamily="2" charset="0"/>
              <a:ea typeface="+mj-ea"/>
              <a:cs typeface="+mj-cs"/>
            </a:endParaRPr>
          </a:p>
        </p:txBody>
      </p:sp>
      <p:sp>
        <p:nvSpPr>
          <p:cNvPr id="44" name="Freeform: Shape 34">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83F81929-E8DA-4450-9CAE-78112B6E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id="{055B12B5-937D-4928-A7A3-634A569C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2424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BB0487-A559-5884-243C-F58641A77DF0}"/>
              </a:ext>
            </a:extLst>
          </p:cNvPr>
          <p:cNvPicPr>
            <a:picLocks noChangeAspect="1"/>
          </p:cNvPicPr>
          <p:nvPr/>
        </p:nvPicPr>
        <p:blipFill rotWithShape="1">
          <a:blip r:embed="rId3"/>
          <a:srcRect r="50256" b="16218"/>
          <a:stretch/>
        </p:blipFill>
        <p:spPr>
          <a:xfrm>
            <a:off x="6736622" y="1447800"/>
            <a:ext cx="5359805" cy="4297103"/>
          </a:xfrm>
          <a:prstGeom prst="rect">
            <a:avLst/>
          </a:prstGeom>
          <a:ln>
            <a:noFill/>
          </a:ln>
          <a:effectLst>
            <a:softEdge rad="112500"/>
          </a:effectLst>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95573"/>
            <a:ext cx="1123627" cy="1123627"/>
          </a:xfrm>
          <a:prstGeom prst="rect">
            <a:avLst/>
          </a:prstGeom>
        </p:spPr>
      </p:pic>
      <p:grpSp>
        <p:nvGrpSpPr>
          <p:cNvPr id="10" name="Group 9">
            <a:extLst>
              <a:ext uri="{FF2B5EF4-FFF2-40B4-BE49-F238E27FC236}">
                <a16:creationId xmlns:a16="http://schemas.microsoft.com/office/drawing/2014/main" id="{5F332D76-3301-F2CD-A003-0EBCC5179D5E}"/>
              </a:ext>
            </a:extLst>
          </p:cNvPr>
          <p:cNvGrpSpPr/>
          <p:nvPr/>
        </p:nvGrpSpPr>
        <p:grpSpPr>
          <a:xfrm>
            <a:off x="-990600" y="3810000"/>
            <a:ext cx="7467600" cy="2966663"/>
            <a:chOff x="-432031" y="1850831"/>
            <a:chExt cx="5835331" cy="3940369"/>
          </a:xfrm>
        </p:grpSpPr>
        <p:pic>
          <p:nvPicPr>
            <p:cNvPr id="13" name="Picture 12" descr="A picture containing text&#10;&#10;Description automatically generated">
              <a:extLst>
                <a:ext uri="{FF2B5EF4-FFF2-40B4-BE49-F238E27FC236}">
                  <a16:creationId xmlns:a16="http://schemas.microsoft.com/office/drawing/2014/main" id="{BDBC0B1F-1038-001B-FDA7-C1F03A6C0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4" name="TextBox 13">
              <a:extLst>
                <a:ext uri="{FF2B5EF4-FFF2-40B4-BE49-F238E27FC236}">
                  <a16:creationId xmlns:a16="http://schemas.microsoft.com/office/drawing/2014/main" id="{5CACD062-6288-605D-94EA-A6C28BE97268}"/>
                </a:ext>
              </a:extLst>
            </p:cNvPr>
            <p:cNvSpPr txBox="1"/>
            <p:nvPr/>
          </p:nvSpPr>
          <p:spPr>
            <a:xfrm>
              <a:off x="342044" y="3517386"/>
              <a:ext cx="4251878" cy="2234739"/>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Nunito Black" pitchFamily="2" charset="0"/>
                </a:rPr>
                <a:t> </a:t>
              </a:r>
              <a:r>
                <a:rPr lang="en-US" sz="3400" b="1" i="0">
                  <a:solidFill>
                    <a:srgbClr val="FF0000"/>
                  </a:solidFill>
                  <a:effectLst/>
                  <a:latin typeface="Nunito Black" pitchFamily="2" charset="0"/>
                </a:rPr>
                <a:t>Thảo luận nhóm: </a:t>
              </a:r>
              <a:r>
                <a:rPr lang="en-US" sz="3400" b="1">
                  <a:solidFill>
                    <a:srgbClr val="FF0000"/>
                  </a:solidFill>
                  <a:latin typeface="Nunito Black" pitchFamily="2" charset="0"/>
                </a:rPr>
                <a:t> </a:t>
              </a:r>
            </a:p>
            <a:p>
              <a:pPr algn="ctr">
                <a:spcBef>
                  <a:spcPct val="0"/>
                </a:spcBef>
                <a:spcAft>
                  <a:spcPts val="400"/>
                </a:spcAft>
              </a:pPr>
              <a:r>
                <a:rPr lang="en-US" sz="2600" b="1">
                  <a:solidFill>
                    <a:srgbClr val="00B050"/>
                  </a:solidFill>
                  <a:latin typeface="Nunito Black" pitchFamily="2" charset="0"/>
                </a:rPr>
                <a:t>Xây dựng danh mục sách theo</a:t>
              </a:r>
            </a:p>
            <a:p>
              <a:pPr algn="ctr">
                <a:spcBef>
                  <a:spcPct val="0"/>
                </a:spcBef>
                <a:spcAft>
                  <a:spcPts val="400"/>
                </a:spcAft>
              </a:pPr>
              <a:r>
                <a:rPr lang="en-US" sz="2600" b="1">
                  <a:solidFill>
                    <a:srgbClr val="00B050"/>
                  </a:solidFill>
                  <a:latin typeface="Nunito Black" pitchFamily="2" charset="0"/>
                </a:rPr>
                <a:t> sở thích chung của nhóm</a:t>
              </a:r>
              <a:endParaRPr lang="vi-VN" sz="2600" b="1" i="0">
                <a:solidFill>
                  <a:srgbClr val="00B050"/>
                </a:solidFill>
                <a:effectLst/>
                <a:latin typeface="Nunito Black" pitchFamily="2" charset="0"/>
              </a:endParaRPr>
            </a:p>
          </p:txBody>
        </p:sp>
      </p:grpSp>
      <p:pic>
        <p:nvPicPr>
          <p:cNvPr id="15" name="Picture 14">
            <a:extLst>
              <a:ext uri="{FF2B5EF4-FFF2-40B4-BE49-F238E27FC236}">
                <a16:creationId xmlns:a16="http://schemas.microsoft.com/office/drawing/2014/main" id="{156F45DD-C85C-D37B-7699-080FFAA3353D}"/>
              </a:ext>
            </a:extLst>
          </p:cNvPr>
          <p:cNvPicPr>
            <a:picLocks noChangeAspect="1"/>
          </p:cNvPicPr>
          <p:nvPr/>
        </p:nvPicPr>
        <p:blipFill rotWithShape="1">
          <a:blip r:embed="rId3"/>
          <a:srcRect l="50633" b="15086"/>
          <a:stretch/>
        </p:blipFill>
        <p:spPr>
          <a:xfrm>
            <a:off x="304800" y="128245"/>
            <a:ext cx="5136422" cy="3810000"/>
          </a:xfrm>
          <a:prstGeom prst="rect">
            <a:avLst/>
          </a:prstGeom>
          <a:ln>
            <a:noFill/>
          </a:ln>
          <a:effectLst>
            <a:softEdge rad="112500"/>
          </a:effectLst>
        </p:spPr>
      </p:pic>
      <p:sp>
        <p:nvSpPr>
          <p:cNvPr id="16" name="Rounded Rectangular Callout 16">
            <a:extLst>
              <a:ext uri="{FF2B5EF4-FFF2-40B4-BE49-F238E27FC236}">
                <a16:creationId xmlns:a16="http://schemas.microsoft.com/office/drawing/2014/main" id="{7045EA44-83B0-3132-0D8C-F6DE11E4BE21}"/>
              </a:ext>
            </a:extLst>
          </p:cNvPr>
          <p:cNvSpPr/>
          <p:nvPr/>
        </p:nvSpPr>
        <p:spPr>
          <a:xfrm>
            <a:off x="6477000" y="5709175"/>
            <a:ext cx="5525759" cy="1041894"/>
          </a:xfrm>
          <a:prstGeom prst="wedgeRoundRectCallout">
            <a:avLst>
              <a:gd name="adj1" fmla="val -47951"/>
              <a:gd name="adj2" fmla="val 16884"/>
              <a:gd name="adj3" fmla="val 16667"/>
            </a:avLst>
          </a:prstGeom>
          <a:solidFill>
            <a:schemeClr val="accent6">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Những người yêu động vật thích đọc sách về thế giới động vật.</a:t>
            </a:r>
          </a:p>
        </p:txBody>
      </p:sp>
      <p:sp>
        <p:nvSpPr>
          <p:cNvPr id="17" name="Rounded Rectangular Callout 16">
            <a:extLst>
              <a:ext uri="{FF2B5EF4-FFF2-40B4-BE49-F238E27FC236}">
                <a16:creationId xmlns:a16="http://schemas.microsoft.com/office/drawing/2014/main" id="{E0F28B55-911D-D4B5-2F9B-087B1F1EE499}"/>
              </a:ext>
            </a:extLst>
          </p:cNvPr>
          <p:cNvSpPr/>
          <p:nvPr/>
        </p:nvSpPr>
        <p:spPr>
          <a:xfrm>
            <a:off x="4648200" y="127294"/>
            <a:ext cx="5525759" cy="1041894"/>
          </a:xfrm>
          <a:prstGeom prst="wedgeRoundRectCallout">
            <a:avLst>
              <a:gd name="adj1" fmla="val -59887"/>
              <a:gd name="adj2" fmla="val 94577"/>
              <a:gd name="adj3" fmla="val 16667"/>
            </a:avLst>
          </a:prstGeom>
          <a:solidFill>
            <a:schemeClr val="accent6">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Những người thích ảo thuật chọn đọc sách về ảo thuật gia nổi tiếng.</a:t>
            </a:r>
          </a:p>
        </p:txBody>
      </p:sp>
    </p:spTree>
    <p:extLst>
      <p:ext uri="{BB962C8B-B14F-4D97-AF65-F5344CB8AC3E}">
        <p14:creationId xmlns:p14="http://schemas.microsoft.com/office/powerpoint/2010/main" val="41556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1215A75-0789-E143-2CD5-181D53E4A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038" y="413932"/>
            <a:ext cx="6170923" cy="63678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0616" y="76200"/>
            <a:ext cx="1123627" cy="1123627"/>
          </a:xfrm>
          <a:prstGeom prst="rect">
            <a:avLst/>
          </a:prstGeom>
        </p:spPr>
      </p:pic>
      <p:grpSp>
        <p:nvGrpSpPr>
          <p:cNvPr id="4" name="Group 3">
            <a:extLst>
              <a:ext uri="{FF2B5EF4-FFF2-40B4-BE49-F238E27FC236}">
                <a16:creationId xmlns:a16="http://schemas.microsoft.com/office/drawing/2014/main" id="{C2B1BA4E-D5B6-9717-66C5-AE51AF899ADD}"/>
              </a:ext>
            </a:extLst>
          </p:cNvPr>
          <p:cNvGrpSpPr/>
          <p:nvPr/>
        </p:nvGrpSpPr>
        <p:grpSpPr>
          <a:xfrm>
            <a:off x="-1219200" y="-419748"/>
            <a:ext cx="8610600" cy="4377011"/>
            <a:chOff x="-432031" y="1850831"/>
            <a:chExt cx="5835331" cy="3940369"/>
          </a:xfrm>
        </p:grpSpPr>
        <p:pic>
          <p:nvPicPr>
            <p:cNvPr id="3" name="Picture 2" descr="A picture containing text&#10;&#10;Description automatically generated">
              <a:extLst>
                <a:ext uri="{FF2B5EF4-FFF2-40B4-BE49-F238E27FC236}">
                  <a16:creationId xmlns:a16="http://schemas.microsoft.com/office/drawing/2014/main" id="{67390EC6-A3AA-1F7B-4D2C-2DA52EAB8A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1" name="TextBox 10">
              <a:extLst>
                <a:ext uri="{FF2B5EF4-FFF2-40B4-BE49-F238E27FC236}">
                  <a16:creationId xmlns:a16="http://schemas.microsoft.com/office/drawing/2014/main" id="{813D3CBA-56CA-68D8-E18E-65330E9CB95D}"/>
                </a:ext>
              </a:extLst>
            </p:cNvPr>
            <p:cNvSpPr txBox="1"/>
            <p:nvPr/>
          </p:nvSpPr>
          <p:spPr>
            <a:xfrm>
              <a:off x="496436" y="3709909"/>
              <a:ext cx="4027928" cy="1570082"/>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Nunito Black" pitchFamily="2" charset="0"/>
                </a:rPr>
                <a:t> </a:t>
              </a:r>
              <a:r>
                <a:rPr lang="en-US" sz="3600" b="1" i="0">
                  <a:solidFill>
                    <a:srgbClr val="FF0000"/>
                  </a:solidFill>
                  <a:effectLst/>
                  <a:latin typeface="Nunito Black" pitchFamily="2" charset="0"/>
                </a:rPr>
                <a:t>Thảo luận nhóm: </a:t>
              </a:r>
              <a:r>
                <a:rPr lang="en-US" sz="3600" b="1">
                  <a:solidFill>
                    <a:srgbClr val="FF0000"/>
                  </a:solidFill>
                  <a:latin typeface="Nunito Black" pitchFamily="2" charset="0"/>
                </a:rPr>
                <a:t> </a:t>
              </a:r>
              <a:endParaRPr lang="en-US" sz="3200" b="1">
                <a:solidFill>
                  <a:srgbClr val="FF0000"/>
                </a:solidFill>
                <a:latin typeface="Nunito Black" pitchFamily="2" charset="0"/>
              </a:endParaRPr>
            </a:p>
            <a:p>
              <a:pPr algn="ctr">
                <a:spcBef>
                  <a:spcPct val="0"/>
                </a:spcBef>
                <a:spcAft>
                  <a:spcPts val="400"/>
                </a:spcAft>
              </a:pPr>
              <a:r>
                <a:rPr lang="en-US" sz="3000" b="1">
                  <a:solidFill>
                    <a:srgbClr val="00B050"/>
                  </a:solidFill>
                  <a:latin typeface="Nunito Black" pitchFamily="2" charset="0"/>
                </a:rPr>
                <a:t>Xây dựng danh mục sách theo sở thích chung của nhóm</a:t>
              </a:r>
              <a:endParaRPr lang="vi-VN" sz="3000" b="1" i="0">
                <a:solidFill>
                  <a:srgbClr val="00B050"/>
                </a:solidFill>
                <a:effectLst/>
                <a:latin typeface="Nunito Black" pitchFamily="2" charset="0"/>
              </a:endParaRPr>
            </a:p>
          </p:txBody>
        </p:sp>
      </p:grpSp>
      <p:sp>
        <p:nvSpPr>
          <p:cNvPr id="14" name="TextBox 13">
            <a:extLst>
              <a:ext uri="{FF2B5EF4-FFF2-40B4-BE49-F238E27FC236}">
                <a16:creationId xmlns:a16="http://schemas.microsoft.com/office/drawing/2014/main" id="{874D60EE-646A-CB54-7602-6FF72BCEAA28}"/>
              </a:ext>
            </a:extLst>
          </p:cNvPr>
          <p:cNvSpPr txBox="1"/>
          <p:nvPr/>
        </p:nvSpPr>
        <p:spPr>
          <a:xfrm>
            <a:off x="150845" y="4343400"/>
            <a:ext cx="4497356" cy="2062103"/>
          </a:xfrm>
          <a:prstGeom prst="rect">
            <a:avLst/>
          </a:prstGeom>
          <a:noFill/>
        </p:spPr>
        <p:txBody>
          <a:bodyPr wrap="square">
            <a:spAutoFit/>
          </a:bodyPr>
          <a:lstStyle/>
          <a:p>
            <a:pPr algn="ctr">
              <a:spcBef>
                <a:spcPct val="0"/>
              </a:spcBef>
              <a:spcAft>
                <a:spcPts val="400"/>
              </a:spcAft>
            </a:pPr>
            <a:r>
              <a:rPr lang="en-US" sz="3200" b="1">
                <a:solidFill>
                  <a:srgbClr val="FF0000"/>
                </a:solidFill>
                <a:latin typeface="Nunito Black" pitchFamily="2" charset="0"/>
              </a:rPr>
              <a:t>  - Các nhóm giới thiệu sách theo chủ đề của nhóm mình yêu thích</a:t>
            </a:r>
          </a:p>
        </p:txBody>
      </p:sp>
      <p:sp>
        <p:nvSpPr>
          <p:cNvPr id="9" name="TextBox 8">
            <a:extLst>
              <a:ext uri="{FF2B5EF4-FFF2-40B4-BE49-F238E27FC236}">
                <a16:creationId xmlns:a16="http://schemas.microsoft.com/office/drawing/2014/main" id="{1F6FE49E-16D6-BF1D-760F-B7F81B9EBC10}"/>
              </a:ext>
            </a:extLst>
          </p:cNvPr>
          <p:cNvSpPr txBox="1"/>
          <p:nvPr/>
        </p:nvSpPr>
        <p:spPr>
          <a:xfrm>
            <a:off x="7842016" y="3363173"/>
            <a:ext cx="2515884" cy="2934137"/>
          </a:xfrm>
          <a:prstGeom prst="rect">
            <a:avLst/>
          </a:prstGeom>
          <a:noFill/>
        </p:spPr>
        <p:txBody>
          <a:bodyPr wrap="square">
            <a:spAutoFit/>
          </a:bodyPr>
          <a:lstStyle/>
          <a:p>
            <a:pPr algn="ctr">
              <a:spcBef>
                <a:spcPct val="0"/>
              </a:spcBef>
              <a:spcAft>
                <a:spcPts val="400"/>
              </a:spcAft>
            </a:pPr>
            <a:r>
              <a:rPr lang="en-US" sz="2400" b="1">
                <a:solidFill>
                  <a:srgbClr val="002060"/>
                </a:solidFill>
                <a:latin typeface="Nunito Black" pitchFamily="2" charset="0"/>
              </a:rPr>
              <a:t>Các cuốn sách của nhóm mình: </a:t>
            </a:r>
          </a:p>
          <a:p>
            <a:pPr marL="342900" indent="-342900">
              <a:spcBef>
                <a:spcPct val="0"/>
              </a:spcBef>
              <a:spcAft>
                <a:spcPts val="400"/>
              </a:spcAft>
              <a:buFontTx/>
              <a:buChar char="-"/>
            </a:pPr>
            <a:r>
              <a:rPr lang="en-US" sz="2400" b="1">
                <a:solidFill>
                  <a:srgbClr val="002060"/>
                </a:solidFill>
                <a:latin typeface="Nunito Black" pitchFamily="2" charset="0"/>
              </a:rPr>
              <a:t>Tấm Cám</a:t>
            </a:r>
          </a:p>
          <a:p>
            <a:pPr marL="342900" indent="-342900">
              <a:spcBef>
                <a:spcPct val="0"/>
              </a:spcBef>
              <a:spcAft>
                <a:spcPts val="400"/>
              </a:spcAft>
              <a:buFontTx/>
              <a:buChar char="-"/>
            </a:pPr>
            <a:r>
              <a:rPr lang="en-US" sz="2400" b="1">
                <a:solidFill>
                  <a:srgbClr val="002060"/>
                </a:solidFill>
                <a:latin typeface="Nunito Black" pitchFamily="2" charset="0"/>
              </a:rPr>
              <a:t>Thạch Sanh</a:t>
            </a:r>
          </a:p>
          <a:p>
            <a:pPr marL="342900" indent="-342900">
              <a:spcBef>
                <a:spcPct val="0"/>
              </a:spcBef>
              <a:spcAft>
                <a:spcPts val="400"/>
              </a:spcAft>
              <a:buFontTx/>
              <a:buChar char="-"/>
            </a:pPr>
            <a:r>
              <a:rPr lang="en-US" sz="2400" b="1">
                <a:solidFill>
                  <a:srgbClr val="002060"/>
                </a:solidFill>
                <a:latin typeface="Nunito Black" pitchFamily="2" charset="0"/>
              </a:rPr>
              <a:t>Sọ Dừa</a:t>
            </a:r>
          </a:p>
          <a:p>
            <a:pPr marL="342900" indent="-342900">
              <a:spcBef>
                <a:spcPct val="0"/>
              </a:spcBef>
              <a:spcAft>
                <a:spcPts val="400"/>
              </a:spcAft>
              <a:buFontTx/>
              <a:buChar char="-"/>
            </a:pPr>
            <a:r>
              <a:rPr lang="en-US" sz="2400" b="1">
                <a:solidFill>
                  <a:srgbClr val="002060"/>
                </a:solidFill>
                <a:latin typeface="Nunito Black" pitchFamily="2" charset="0"/>
              </a:rPr>
              <a:t>….</a:t>
            </a:r>
          </a:p>
          <a:p>
            <a:pPr marL="342900" indent="-342900">
              <a:spcBef>
                <a:spcPct val="0"/>
              </a:spcBef>
              <a:spcAft>
                <a:spcPts val="400"/>
              </a:spcAft>
              <a:buFontTx/>
              <a:buChar char="-"/>
            </a:pPr>
            <a:endParaRPr lang="en-US" sz="2400" b="1">
              <a:solidFill>
                <a:srgbClr val="00B050"/>
              </a:solidFill>
              <a:latin typeface="Nunito Black" pitchFamily="2" charset="0"/>
            </a:endParaRPr>
          </a:p>
        </p:txBody>
      </p:sp>
    </p:spTree>
    <p:extLst>
      <p:ext uri="{BB962C8B-B14F-4D97-AF65-F5344CB8AC3E}">
        <p14:creationId xmlns:p14="http://schemas.microsoft.com/office/powerpoint/2010/main" val="17146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1000"/>
                                        <p:tgtEl>
                                          <p:spTgt spid="9">
                                            <p:txEl>
                                              <p:pRg st="2" end="2"/>
                                            </p:txEl>
                                          </p:spTgt>
                                        </p:tgtEl>
                                      </p:cBhvr>
                                    </p:animEffect>
                                    <p:anim calcmode="lin" valueType="num">
                                      <p:cBhvr>
                                        <p:cTn id="3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1000"/>
                                        <p:tgtEl>
                                          <p:spTgt spid="9">
                                            <p:txEl>
                                              <p:pRg st="4" end="4"/>
                                            </p:txEl>
                                          </p:spTgt>
                                        </p:tgtEl>
                                      </p:cBhvr>
                                    </p:animEffect>
                                    <p:anim calcmode="lin" valueType="num">
                                      <p:cBhvr>
                                        <p:cTn id="4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2286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Cam kết và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hành động</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60924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76201"/>
            <a:ext cx="990600" cy="990600"/>
          </a:xfrm>
          <a:prstGeom prst="rect">
            <a:avLst/>
          </a:prstGeom>
        </p:spPr>
      </p:pic>
      <p:pic>
        <p:nvPicPr>
          <p:cNvPr id="3" name="Picture 2">
            <a:extLst>
              <a:ext uri="{FF2B5EF4-FFF2-40B4-BE49-F238E27FC236}">
                <a16:creationId xmlns:a16="http://schemas.microsoft.com/office/drawing/2014/main" id="{A43A68AB-C966-1B53-F78C-75B72F274527}"/>
              </a:ext>
            </a:extLst>
          </p:cNvPr>
          <p:cNvPicPr>
            <a:picLocks noChangeAspect="1"/>
          </p:cNvPicPr>
          <p:nvPr/>
        </p:nvPicPr>
        <p:blipFill>
          <a:blip r:embed="rId3"/>
          <a:stretch>
            <a:fillRect/>
          </a:stretch>
        </p:blipFill>
        <p:spPr>
          <a:xfrm>
            <a:off x="-11243" y="0"/>
            <a:ext cx="12191999" cy="6857999"/>
          </a:xfrm>
          <a:prstGeom prst="rect">
            <a:avLst/>
          </a:prstGeom>
        </p:spPr>
      </p:pic>
      <p:sp>
        <p:nvSpPr>
          <p:cNvPr id="11" name="TextBox 10">
            <a:extLst>
              <a:ext uri="{FF2B5EF4-FFF2-40B4-BE49-F238E27FC236}">
                <a16:creationId xmlns:a16="http://schemas.microsoft.com/office/drawing/2014/main" id="{6FAEF833-07AB-4740-8D5B-78C0B82766B7}"/>
              </a:ext>
            </a:extLst>
          </p:cNvPr>
          <p:cNvSpPr txBox="1"/>
          <p:nvPr/>
        </p:nvSpPr>
        <p:spPr>
          <a:xfrm>
            <a:off x="3124200" y="122209"/>
            <a:ext cx="8779360" cy="2041585"/>
          </a:xfrm>
          <a:prstGeom prst="rect">
            <a:avLst/>
          </a:prstGeom>
          <a:noFill/>
        </p:spPr>
        <p:txBody>
          <a:bodyPr wrap="square">
            <a:spAutoFit/>
          </a:bodyPr>
          <a:lstStyle/>
          <a:p>
            <a:pPr algn="ctr">
              <a:spcBef>
                <a:spcPct val="0"/>
              </a:spcBef>
              <a:spcAft>
                <a:spcPts val="400"/>
              </a:spcAft>
            </a:pPr>
            <a:r>
              <a:rPr lang="en-US" sz="3000" b="1">
                <a:solidFill>
                  <a:schemeClr val="bg1"/>
                </a:solidFill>
                <a:latin typeface="Nunito Black" pitchFamily="2" charset="0"/>
              </a:rPr>
              <a:t>- Tìm đọc những cuốn sách trong danh mục đã              xây dựng hoặc đổi sách cho nhau</a:t>
            </a:r>
          </a:p>
          <a:p>
            <a:pPr marL="457200" indent="-457200" algn="ctr">
              <a:spcBef>
                <a:spcPct val="0"/>
              </a:spcBef>
              <a:spcAft>
                <a:spcPts val="400"/>
              </a:spcAft>
              <a:buFontTx/>
              <a:buChar char="-"/>
            </a:pPr>
            <a:r>
              <a:rPr lang="en-US" sz="3000" b="1">
                <a:solidFill>
                  <a:schemeClr val="bg1"/>
                </a:solidFill>
                <a:latin typeface="Nunito Black" pitchFamily="2" charset="0"/>
              </a:rPr>
              <a:t>Chuẩn bị tiết mục văn nghệ tham gia </a:t>
            </a:r>
          </a:p>
          <a:p>
            <a:pPr algn="ctr">
              <a:spcBef>
                <a:spcPct val="0"/>
              </a:spcBef>
              <a:spcAft>
                <a:spcPts val="400"/>
              </a:spcAft>
            </a:pPr>
            <a:r>
              <a:rPr lang="en-US" sz="3000" b="1">
                <a:solidFill>
                  <a:schemeClr val="bg1"/>
                </a:solidFill>
                <a:latin typeface="Nunito Black" pitchFamily="2" charset="0"/>
              </a:rPr>
              <a:t>“Đêm hội trăng rằm” của trường.</a:t>
            </a:r>
          </a:p>
        </p:txBody>
      </p:sp>
    </p:spTree>
    <p:extLst>
      <p:ext uri="{BB962C8B-B14F-4D97-AF65-F5344CB8AC3E}">
        <p14:creationId xmlns:p14="http://schemas.microsoft.com/office/powerpoint/2010/main" val="11383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DB382400-D81D-4BC2-B825-139D3DCAC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a16="http://schemas.microsoft.com/office/drawing/2014/main" id="{7F27FF3D-ED3F-D0F7-B58F-118489064008}"/>
              </a:ext>
            </a:extLst>
          </p:cNvPr>
          <p:cNvSpPr txBox="1"/>
          <p:nvPr/>
        </p:nvSpPr>
        <p:spPr>
          <a:xfrm>
            <a:off x="-749382" y="3125709"/>
            <a:ext cx="9138534" cy="2977426"/>
          </a:xfrm>
          <a:prstGeom prst="rect">
            <a:avLst/>
          </a:prstGeom>
        </p:spPr>
        <p:txBody>
          <a:bodyPr vert="horz" lIns="60960" tIns="30480" rIns="60960" bIns="30480" rtlCol="0" anchor="t">
            <a:normAutofit fontScale="55000" lnSpcReduction="20000"/>
          </a:bodyPr>
          <a:lstStyle/>
          <a:p>
            <a:pPr algn="ctr">
              <a:lnSpc>
                <a:spcPct val="90000"/>
              </a:lnSpc>
              <a:spcBef>
                <a:spcPct val="0"/>
              </a:spcBef>
              <a:spcAft>
                <a:spcPts val="400"/>
              </a:spcAft>
            </a:pPr>
            <a:r>
              <a:rPr lang="en-US" sz="10500" b="1">
                <a:solidFill>
                  <a:srgbClr val="FF0000"/>
                </a:solidFill>
                <a:latin typeface="Sigmar One" panose="00000500000000000000" pitchFamily="2" charset="0"/>
                <a:ea typeface="+mj-ea"/>
                <a:cs typeface="+mj-cs"/>
              </a:rPr>
              <a:t>Tiết 2</a:t>
            </a:r>
          </a:p>
          <a:p>
            <a:pPr algn="ctr">
              <a:lnSpc>
                <a:spcPct val="120000"/>
              </a:lnSpc>
              <a:spcBef>
                <a:spcPct val="0"/>
              </a:spcBef>
              <a:spcAft>
                <a:spcPts val="400"/>
              </a:spcAft>
            </a:pPr>
            <a:endParaRPr lang="en-US" sz="3600" b="1">
              <a:solidFill>
                <a:srgbClr val="FF0000"/>
              </a:solidFill>
              <a:latin typeface="Sigmar One" panose="00000500000000000000" pitchFamily="2" charset="0"/>
              <a:ea typeface="+mj-ea"/>
              <a:cs typeface="+mj-cs"/>
            </a:endParaRPr>
          </a:p>
          <a:p>
            <a:pPr algn="ctr">
              <a:lnSpc>
                <a:spcPct val="120000"/>
              </a:lnSpc>
              <a:spcBef>
                <a:spcPct val="0"/>
              </a:spcBef>
              <a:spcAft>
                <a:spcPts val="400"/>
              </a:spcAft>
            </a:pPr>
            <a:r>
              <a:rPr lang="en-US" sz="9100" b="1">
                <a:solidFill>
                  <a:srgbClr val="FF0000"/>
                </a:solidFill>
                <a:latin typeface="Sigmar One" panose="00000500000000000000" pitchFamily="2" charset="0"/>
                <a:ea typeface="+mj-ea"/>
                <a:cs typeface="+mj-cs"/>
              </a:rPr>
              <a:t>Hoạt động giáo dục </a:t>
            </a:r>
          </a:p>
          <a:p>
            <a:pPr algn="ctr">
              <a:lnSpc>
                <a:spcPct val="120000"/>
              </a:lnSpc>
              <a:spcBef>
                <a:spcPct val="0"/>
              </a:spcBef>
              <a:spcAft>
                <a:spcPts val="400"/>
              </a:spcAft>
            </a:pPr>
            <a:r>
              <a:rPr lang="en-US" sz="9100" b="1">
                <a:solidFill>
                  <a:srgbClr val="FF0000"/>
                </a:solidFill>
                <a:latin typeface="Sigmar One" panose="00000500000000000000" pitchFamily="2" charset="0"/>
                <a:ea typeface="+mj-ea"/>
                <a:cs typeface="+mj-cs"/>
              </a:rPr>
              <a:t>theo chủ đề</a:t>
            </a:r>
          </a:p>
          <a:p>
            <a:pPr algn="ctr">
              <a:lnSpc>
                <a:spcPct val="90000"/>
              </a:lnSpc>
              <a:spcBef>
                <a:spcPct val="0"/>
              </a:spcBef>
              <a:spcAft>
                <a:spcPts val="400"/>
              </a:spcAft>
            </a:pPr>
            <a:endParaRPr lang="en-US" sz="2800">
              <a:solidFill>
                <a:srgbClr val="FF0000"/>
              </a:solidFill>
              <a:latin typeface="Nunito Black" pitchFamily="2" charset="0"/>
              <a:ea typeface="+mj-ea"/>
              <a:cs typeface="+mj-cs"/>
            </a:endParaRPr>
          </a:p>
        </p:txBody>
      </p:sp>
      <p:sp>
        <p:nvSpPr>
          <p:cNvPr id="44" name="Freeform: Shape 34">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83F81929-E8DA-4450-9CAE-78112B6E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id="{055B12B5-937D-4928-A7A3-634A569C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404846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B44E3-60E6-656F-D01B-E4D289DC4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93" y="609600"/>
            <a:ext cx="1264633" cy="1055389"/>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328F11CA-9C64-975B-BE8F-B53001578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41820"/>
            <a:ext cx="1295400" cy="1295400"/>
          </a:xfrm>
          <a:prstGeom prst="rect">
            <a:avLst/>
          </a:prstGeom>
        </p:spPr>
      </p:pic>
      <p:sp>
        <p:nvSpPr>
          <p:cNvPr id="10" name="TextBox 9">
            <a:extLst>
              <a:ext uri="{FF2B5EF4-FFF2-40B4-BE49-F238E27FC236}">
                <a16:creationId xmlns:a16="http://schemas.microsoft.com/office/drawing/2014/main" id="{6A3EC572-B314-5F27-0895-5981C4E35317}"/>
              </a:ext>
            </a:extLst>
          </p:cNvPr>
          <p:cNvSpPr txBox="1"/>
          <p:nvPr/>
        </p:nvSpPr>
        <p:spPr>
          <a:xfrm>
            <a:off x="1075432" y="732439"/>
            <a:ext cx="10757356" cy="1436291"/>
          </a:xfrm>
          <a:prstGeom prst="rect">
            <a:avLst/>
          </a:prstGeom>
          <a:noFill/>
        </p:spPr>
        <p:txBody>
          <a:bodyPr wrap="square" rtlCol="0">
            <a:spAutoFit/>
          </a:bodyPr>
          <a:lstStyle/>
          <a:p>
            <a:pPr algn="ctr">
              <a:lnSpc>
                <a:spcPct val="150000"/>
              </a:lnSpc>
              <a:spcBef>
                <a:spcPct val="0"/>
              </a:spcBef>
              <a:spcAft>
                <a:spcPts val="400"/>
              </a:spcAft>
            </a:pPr>
            <a:r>
              <a:rPr lang="en-US" sz="3200" b="1" dirty="0" err="1">
                <a:solidFill>
                  <a:srgbClr val="FF0000"/>
                </a:solidFill>
                <a:latin typeface="Nunito Black" pitchFamily="2" charset="0"/>
              </a:rPr>
              <a:t>Hoạt</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động</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giáo</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dục</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theo</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chủ</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đề</a:t>
            </a:r>
            <a:endParaRPr lang="en-US" sz="3200" b="1" dirty="0">
              <a:solidFill>
                <a:srgbClr val="FF0000"/>
              </a:solidFill>
              <a:latin typeface="Nunito Black" pitchFamily="2" charset="0"/>
            </a:endParaRPr>
          </a:p>
          <a:p>
            <a:pPr algn="ctr"/>
            <a:r>
              <a:rPr lang="en-US" sz="3600" b="1" dirty="0">
                <a:solidFill>
                  <a:srgbClr val="00B050"/>
                </a:solidFill>
                <a:latin typeface="Sigmar One" panose="020B0604020202020204" charset="0"/>
              </a:rPr>
              <a:t>ĐỌC SÁCH THEO SỞ THÍCH</a:t>
            </a:r>
          </a:p>
        </p:txBody>
      </p:sp>
      <p:pic>
        <p:nvPicPr>
          <p:cNvPr id="2052" name="Picture 4" descr="https://i.pinimg.com/564x/c0/96/65/c09665fec322ff5a5e48802c4a05c5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68730"/>
            <a:ext cx="108966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Khởi động</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98110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s://i.pinimg.com/564x/f9/e9/be/f9e9be41c72ba7efdcc00e0d34552321.jpg"/>
          <p:cNvPicPr>
            <a:picLocks noChangeAspect="1" noChangeArrowheads="1"/>
          </p:cNvPicPr>
          <p:nvPr/>
        </p:nvPicPr>
        <p:blipFill rotWithShape="1">
          <a:blip r:embed="rId2">
            <a:extLst>
              <a:ext uri="{28A0092B-C50C-407E-A947-70E740481C1C}">
                <a14:useLocalDpi xmlns:a14="http://schemas.microsoft.com/office/drawing/2010/main" val="0"/>
              </a:ext>
            </a:extLst>
          </a:blip>
          <a:srcRect b="8922"/>
          <a:stretch/>
        </p:blipFill>
        <p:spPr bwMode="auto">
          <a:xfrm>
            <a:off x="2971800" y="3368001"/>
            <a:ext cx="5076898" cy="35275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99" y="43927"/>
            <a:ext cx="1123627" cy="1123627"/>
          </a:xfrm>
          <a:prstGeom prst="rect">
            <a:avLst/>
          </a:prstGeom>
        </p:spPr>
      </p:pic>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2752470" cy="4191000"/>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a:t>
            </a:r>
            <a:r>
              <a:rPr lang="en-US" sz="2800" b="1">
                <a:solidFill>
                  <a:srgbClr val="FF0000"/>
                </a:solidFill>
                <a:latin typeface="Nunito Black" pitchFamily="2" charset="0"/>
              </a:rPr>
              <a:t>1. Chia sẻ theo chủ đề “ Đọc sách có gì hay?”</a:t>
            </a:r>
          </a:p>
          <a:p>
            <a:r>
              <a:rPr lang="en-US" sz="2800" b="1">
                <a:solidFill>
                  <a:srgbClr val="00B0F0"/>
                </a:solidFill>
                <a:latin typeface="Nunito Black" pitchFamily="2" charset="0"/>
              </a:rPr>
              <a:t>       </a:t>
            </a:r>
            <a:r>
              <a:rPr lang="en-US" sz="2400">
                <a:solidFill>
                  <a:srgbClr val="00B0F0"/>
                </a:solidFill>
                <a:latin typeface="Nunito Black" pitchFamily="2" charset="0"/>
              </a:rPr>
              <a:t>Sắm vai một cuốn sách mà em yêu thích để nói về sự thú vị của việc đọc sách: </a:t>
            </a:r>
          </a:p>
          <a:p>
            <a:r>
              <a:rPr lang="en-US" sz="2400">
                <a:solidFill>
                  <a:srgbClr val="00B0F0"/>
                </a:solidFill>
                <a:latin typeface="Nunito Black" pitchFamily="2" charset="0"/>
              </a:rPr>
              <a:t>- Nêu lý do nên đọc sách.</a:t>
            </a:r>
          </a:p>
          <a:p>
            <a:r>
              <a:rPr lang="en-US" sz="2400">
                <a:solidFill>
                  <a:srgbClr val="00B0F0"/>
                </a:solidFill>
                <a:latin typeface="Nunito Black" pitchFamily="2" charset="0"/>
              </a:rPr>
              <a:t>- Làm 1 động tác vui nhộn để khuyến khích các bạn đọc sách.</a:t>
            </a:r>
          </a:p>
        </p:txBody>
      </p:sp>
      <p:sp>
        <p:nvSpPr>
          <p:cNvPr id="3" name="Rounded Rectangular Callout 2"/>
          <p:cNvSpPr/>
          <p:nvPr/>
        </p:nvSpPr>
        <p:spPr>
          <a:xfrm>
            <a:off x="76200" y="2679061"/>
            <a:ext cx="3570514" cy="1377879"/>
          </a:xfrm>
          <a:prstGeom prst="wedgeRoundRectCallout">
            <a:avLst>
              <a:gd name="adj1" fmla="val 48455"/>
              <a:gd name="adj2" fmla="val 82500"/>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Nunito Black" pitchFamily="2" charset="0"/>
              </a:rPr>
              <a:t>Tớ không thích đọc sách đâu! Tớ chỉ thích chơi Cờ Vua thôi! </a:t>
            </a:r>
          </a:p>
        </p:txBody>
      </p:sp>
      <p:sp>
        <p:nvSpPr>
          <p:cNvPr id="10" name="Rounded Rectangular Callout 9"/>
          <p:cNvSpPr/>
          <p:nvPr/>
        </p:nvSpPr>
        <p:spPr>
          <a:xfrm>
            <a:off x="8545286" y="4428537"/>
            <a:ext cx="3646714" cy="1896064"/>
          </a:xfrm>
          <a:prstGeom prst="wedgeRoundRectCallout">
            <a:avLst>
              <a:gd name="adj1" fmla="val -67246"/>
              <a:gd name="adj2" fmla="val -6422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    Ồ, thế thì bạn có thể chọn sách về Cờ Vua. Bạn sẽ biết them về các vua cờ trên thế giới và học tập họ.</a:t>
            </a:r>
          </a:p>
        </p:txBody>
      </p:sp>
    </p:spTree>
    <p:extLst>
      <p:ext uri="{BB962C8B-B14F-4D97-AF65-F5344CB8AC3E}">
        <p14:creationId xmlns:p14="http://schemas.microsoft.com/office/powerpoint/2010/main" val="22973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wipe(down)">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0" y="1905000"/>
            <a:ext cx="6411115" cy="5394054"/>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99" y="43927"/>
            <a:ext cx="1123627" cy="1123627"/>
          </a:xfrm>
          <a:prstGeom prst="rect">
            <a:avLst/>
          </a:prstGeom>
        </p:spPr>
      </p:pic>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2752470" cy="4191000"/>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a:t>
            </a:r>
            <a:r>
              <a:rPr lang="en-US" sz="2800" b="1">
                <a:solidFill>
                  <a:srgbClr val="FF0000"/>
                </a:solidFill>
                <a:latin typeface="Nunito Black" pitchFamily="2" charset="0"/>
              </a:rPr>
              <a:t>1. Chia sẻ theo chủ đề “ Đọc sách có gì hay?”</a:t>
            </a:r>
          </a:p>
          <a:p>
            <a:r>
              <a:rPr lang="en-US" sz="2800" b="1">
                <a:solidFill>
                  <a:srgbClr val="00B0F0"/>
                </a:solidFill>
                <a:latin typeface="Nunito Black" pitchFamily="2" charset="0"/>
              </a:rPr>
              <a:t>       </a:t>
            </a:r>
            <a:r>
              <a:rPr lang="en-US" sz="2400">
                <a:solidFill>
                  <a:srgbClr val="00B0F0"/>
                </a:solidFill>
                <a:latin typeface="Nunito Black" pitchFamily="2" charset="0"/>
              </a:rPr>
              <a:t>Sắm vai một cuốn sách mà em yêu thích để nói về sự thú vị của việc đọc sách: </a:t>
            </a:r>
          </a:p>
          <a:p>
            <a:r>
              <a:rPr lang="en-US" sz="2400">
                <a:solidFill>
                  <a:srgbClr val="00B0F0"/>
                </a:solidFill>
                <a:latin typeface="Nunito Black" pitchFamily="2" charset="0"/>
              </a:rPr>
              <a:t>- Nêu lý do nên đọc sách.</a:t>
            </a:r>
          </a:p>
          <a:p>
            <a:r>
              <a:rPr lang="en-US" sz="2400">
                <a:solidFill>
                  <a:srgbClr val="00B0F0"/>
                </a:solidFill>
                <a:latin typeface="Nunito Black" pitchFamily="2" charset="0"/>
              </a:rPr>
              <a:t>- Làm 1 động tác vui nhộn để khuyến khích các bạn đọc sách.</a:t>
            </a:r>
          </a:p>
        </p:txBody>
      </p:sp>
      <p:sp>
        <p:nvSpPr>
          <p:cNvPr id="3" name="Rounded Rectangular Callout 2"/>
          <p:cNvSpPr/>
          <p:nvPr/>
        </p:nvSpPr>
        <p:spPr>
          <a:xfrm>
            <a:off x="5715000" y="3191491"/>
            <a:ext cx="3570514" cy="1377879"/>
          </a:xfrm>
          <a:prstGeom prst="wedgeRoundRectCallout">
            <a:avLst>
              <a:gd name="adj1" fmla="val -93496"/>
              <a:gd name="adj2" fmla="val 49318"/>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Nunito Black" pitchFamily="2" charset="0"/>
              </a:rPr>
              <a:t>Vì sao chúng ta nên đọc sách?</a:t>
            </a:r>
          </a:p>
        </p:txBody>
      </p:sp>
    </p:spTree>
    <p:extLst>
      <p:ext uri="{BB962C8B-B14F-4D97-AF65-F5344CB8AC3E}">
        <p14:creationId xmlns:p14="http://schemas.microsoft.com/office/powerpoint/2010/main" val="511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pinimg.com/564x/19/ac/b4/19acb4d5ce405d5713dbe85eaa9d75f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823">
                        <a14:foregroundMark x1="49468" y1="24113" x2="49468" y2="24113"/>
                        <a14:foregroundMark x1="52128" y1="21986" x2="52128" y2="21986"/>
                        <a14:foregroundMark x1="68794" y1="31206" x2="68794" y2="31206"/>
                        <a14:foregroundMark x1="69326" y1="40248" x2="69326" y2="40248"/>
                        <a14:foregroundMark x1="78901" y1="19681" x2="78901" y2="19681"/>
                        <a14:foregroundMark x1="89362" y1="13475" x2="89362" y2="13475"/>
                        <a14:foregroundMark x1="89716" y1="31915" x2="89716" y2="31915"/>
                        <a14:foregroundMark x1="89894" y1="38830" x2="89894" y2="38830"/>
                        <a14:foregroundMark x1="64539" y1="11702" x2="64539" y2="11702"/>
                        <a14:foregroundMark x1="63652" y1="8511" x2="63652" y2="8511"/>
                        <a14:foregroundMark x1="34574" y1="9574" x2="34574" y2="9574"/>
                        <a14:foregroundMark x1="46986" y1="10106" x2="46986" y2="10106"/>
                        <a14:foregroundMark x1="39716" y1="17199" x2="39716" y2="17199"/>
                        <a14:foregroundMark x1="27660" y1="35816" x2="27660" y2="35816"/>
                        <a14:foregroundMark x1="13830" y1="35993" x2="13830" y2="35993"/>
                        <a14:foregroundMark x1="11348" y1="19681" x2="11348" y2="19681"/>
                        <a14:foregroundMark x1="13121" y1="19326" x2="13121" y2="19326"/>
                        <a14:foregroundMark x1="15248" y1="19681" x2="15248" y2="19681"/>
                        <a14:foregroundMark x1="11348" y1="24113" x2="11348" y2="24113"/>
                        <a14:foregroundMark x1="15071" y1="16667" x2="15071" y2="16667"/>
                        <a14:foregroundMark x1="28191" y1="56206" x2="28191" y2="56206"/>
                        <a14:foregroundMark x1="73227" y1="53901" x2="73227" y2="53901"/>
                        <a14:foregroundMark x1="12057" y1="4787" x2="12057" y2="4787"/>
                        <a14:foregroundMark x1="4787" y1="10106" x2="4787" y2="10106"/>
                        <a14:foregroundMark x1="22695" y1="43617" x2="22695" y2="43617"/>
                        <a14:foregroundMark x1="22695" y1="43617" x2="22695" y2="43617"/>
                        <a14:foregroundMark x1="21454" y1="43262" x2="21454" y2="43262"/>
                        <a14:foregroundMark x1="21454" y1="43262" x2="21454" y2="43262"/>
                        <a14:foregroundMark x1="23404" y1="44504" x2="23404" y2="44504"/>
                        <a14:foregroundMark x1="75532" y1="53546" x2="75532" y2="53546"/>
                        <a14:foregroundMark x1="78369" y1="42908" x2="78369" y2="42908"/>
                        <a14:foregroundMark x1="84752" y1="47340" x2="84752" y2="47340"/>
                        <a14:foregroundMark x1="94681" y1="6560" x2="94681" y2="6560"/>
                        <a14:foregroundMark x1="80851" y1="7801" x2="80851" y2="7801"/>
                        <a14:foregroundMark x1="12766" y1="43617" x2="12766" y2="43617"/>
                        <a14:foregroundMark x1="19326" y1="54610" x2="19326" y2="54610"/>
                        <a14:foregroundMark x1="36702" y1="25709" x2="36702" y2="25709"/>
                        <a14:foregroundMark x1="61170" y1="82092" x2="61170" y2="82092"/>
                        <a14:foregroundMark x1="37234" y1="84929" x2="37234" y2="84929"/>
                        <a14:foregroundMark x1="48050" y1="85461" x2="48050" y2="85461"/>
                        <a14:foregroundMark x1="48050" y1="85461" x2="48050" y2="85461"/>
                        <a14:foregroundMark x1="57624" y1="86702" x2="57624" y2="86702"/>
                        <a14:foregroundMark x1="57624" y1="86702" x2="57624" y2="86702"/>
                        <a14:foregroundMark x1="53901" y1="83333" x2="53901" y2="83333"/>
                        <a14:foregroundMark x1="43617" y1="79965" x2="43617" y2="79965"/>
                        <a14:foregroundMark x1="45567" y1="72695" x2="45567" y2="72695"/>
                        <a14:foregroundMark x1="55319" y1="70745" x2="55319" y2="71277"/>
                        <a14:foregroundMark x1="60638" y1="70745" x2="60638" y2="70745"/>
                        <a14:foregroundMark x1="65957" y1="68262" x2="65957" y2="68262"/>
                        <a14:foregroundMark x1="62057" y1="69681" x2="62057" y2="69681"/>
                        <a14:backgroundMark x1="53369" y1="16135" x2="53369" y2="16135"/>
                      </a14:backgroundRemoval>
                    </a14:imgEffect>
                  </a14:imgLayer>
                </a14:imgProps>
              </a:ext>
              <a:ext uri="{28A0092B-C50C-407E-A947-70E740481C1C}">
                <a14:useLocalDpi xmlns:a14="http://schemas.microsoft.com/office/drawing/2010/main" val="0"/>
              </a:ext>
            </a:extLst>
          </a:blip>
          <a:srcRect/>
          <a:stretch>
            <a:fillRect/>
          </a:stretch>
        </p:blipFill>
        <p:spPr bwMode="auto">
          <a:xfrm>
            <a:off x="311296" y="1074645"/>
            <a:ext cx="6851504" cy="59700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4" y="56072"/>
            <a:ext cx="1123627" cy="1123627"/>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162800" y="1905000"/>
            <a:ext cx="4648200" cy="183117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Nunito Black" pitchFamily="2" charset="0"/>
              </a:rPr>
              <a:t>Sách là kho tàng tri thức của nhân loại vì thể khi đọc sách ta được tiếp cận với nhiều kiến thức thú vị, mới mẻ hơn.</a:t>
            </a:r>
            <a:endParaRPr lang="en-US" sz="2400">
              <a:solidFill>
                <a:srgbClr val="002060"/>
              </a:solidFill>
              <a:latin typeface="Nunito Black" pitchFamily="2" charset="0"/>
            </a:endParaRPr>
          </a:p>
        </p:txBody>
      </p:sp>
    </p:spTree>
    <p:extLst>
      <p:ext uri="{BB962C8B-B14F-4D97-AF65-F5344CB8AC3E}">
        <p14:creationId xmlns:p14="http://schemas.microsoft.com/office/powerpoint/2010/main" val="15893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ipe(down)">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624" y="56072"/>
            <a:ext cx="1123627" cy="1123627"/>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300181" y="1902822"/>
            <a:ext cx="4648200" cy="198337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002060"/>
              </a:solidFill>
              <a:latin typeface="Nunito Black" pitchFamily="2" charset="0"/>
            </a:endParaRPr>
          </a:p>
          <a:p>
            <a:r>
              <a:rPr lang="vi-VN" sz="2400">
                <a:solidFill>
                  <a:srgbClr val="002060"/>
                </a:solidFill>
                <a:latin typeface="Nunito Black" pitchFamily="2" charset="0"/>
              </a:rPr>
              <a:t>Việc đọc sách cũng giúp tâm hồn ta thư thái hơn sau những giờ học tập, làm việc </a:t>
            </a:r>
            <a:r>
              <a:rPr lang="en-US" sz="2400">
                <a:solidFill>
                  <a:srgbClr val="002060"/>
                </a:solidFill>
                <a:latin typeface="Nunito Black" pitchFamily="2" charset="0"/>
              </a:rPr>
              <a:t>căng thẳng.</a:t>
            </a:r>
            <a:br>
              <a:rPr lang="vi-VN" sz="2400">
                <a:solidFill>
                  <a:srgbClr val="002060"/>
                </a:solidFill>
                <a:latin typeface="Nunito Black" pitchFamily="2" charset="0"/>
              </a:rPr>
            </a:br>
            <a:endParaRPr lang="en-US" sz="2400">
              <a:solidFill>
                <a:srgbClr val="002060"/>
              </a:solidFill>
              <a:latin typeface="Nunito Black" pitchFamily="2" charset="0"/>
            </a:endParaRPr>
          </a:p>
        </p:txBody>
      </p:sp>
      <p:pic>
        <p:nvPicPr>
          <p:cNvPr id="6146" name="Picture 2" descr="https://i.pinimg.com/564x/4f/c7/5a/4fc75a23f8e84b3ea89c49b9a5e78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41" y="1902822"/>
            <a:ext cx="6299604" cy="4188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20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757</Words>
  <Application>Microsoft Office PowerPoint</Application>
  <PresentationFormat>Widescreen</PresentationFormat>
  <Paragraphs>84</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Nunito Black</vt:lpstr>
      <vt:lpstr>Calibri</vt:lpstr>
      <vt:lpstr>Arial</vt:lpstr>
      <vt:lpstr>Sigmar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cp:lastModifiedBy>Hương Giang Lương</cp:lastModifiedBy>
  <cp:revision>30</cp:revision>
  <dcterms:created xsi:type="dcterms:W3CDTF">2006-08-16T00:00:00Z</dcterms:created>
  <dcterms:modified xsi:type="dcterms:W3CDTF">2025-04-26T13:42:21Z</dcterms:modified>
  <dc:identifier>DAFDiO2oNAs</dc:identifier>
</cp:coreProperties>
</file>