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6"/>
  </p:notesMasterIdLst>
  <p:sldIdLst>
    <p:sldId id="310" r:id="rId11"/>
    <p:sldId id="311" r:id="rId12"/>
    <p:sldId id="312" r:id="rId13"/>
    <p:sldId id="313" r:id="rId14"/>
    <p:sldId id="314" r:id="rId15"/>
    <p:sldId id="315" r:id="rId16"/>
    <p:sldId id="316" r:id="rId17"/>
    <p:sldId id="275" r:id="rId18"/>
    <p:sldId id="293" r:id="rId19"/>
    <p:sldId id="298" r:id="rId20"/>
    <p:sldId id="317" r:id="rId21"/>
    <p:sldId id="322" r:id="rId22"/>
    <p:sldId id="323" r:id="rId23"/>
    <p:sldId id="32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753"/>
    <a:srgbClr val="EF434F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78" d="100"/>
          <a:sy n="78" d="100"/>
        </p:scale>
        <p:origin x="828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543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22/8/2025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C6FA4FE8-18C6-4057-9A71-14C856215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8843" y="2988677"/>
            <a:ext cx="4803157" cy="386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471495"/>
            <a:ext cx="10762488" cy="6023790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4035429" y="1444325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1" y="770910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85" y="770910"/>
            <a:ext cx="1166463" cy="15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70" y="2363663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1" y="730982"/>
            <a:ext cx="12621717" cy="3616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3652" y="1753849"/>
            <a:ext cx="569627" cy="584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3651" y="2539065"/>
            <a:ext cx="569627" cy="584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0800000">
            <a:off x="2053650" y="3361333"/>
            <a:ext cx="569627" cy="584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0800000">
            <a:off x="10360699" y="1753849"/>
            <a:ext cx="569627" cy="584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=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4201" y="2574773"/>
            <a:ext cx="569627" cy="584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&gt;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1434" y="3374979"/>
            <a:ext cx="569627" cy="5846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&gt;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73" y="1036791"/>
            <a:ext cx="12906531" cy="35951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87778" y="1783831"/>
            <a:ext cx="884419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312</a:t>
            </a:r>
            <a:endParaRPr lang="vi-VN" sz="2200" b="1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379628" y="1666408"/>
            <a:ext cx="884419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313</a:t>
            </a:r>
            <a:endParaRPr lang="vi-VN" sz="2200" b="1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64047" y="1964948"/>
            <a:ext cx="884419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314</a:t>
            </a:r>
            <a:endParaRPr lang="vi-VN" sz="22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141564" y="2203555"/>
            <a:ext cx="884419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316</a:t>
            </a:r>
            <a:endParaRPr lang="vi-VN" sz="2200" b="1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049094" y="2384672"/>
            <a:ext cx="884419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317</a:t>
            </a:r>
            <a:endParaRPr lang="vi-VN" sz="2200" b="1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987852" y="2414652"/>
            <a:ext cx="884419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312</a:t>
            </a:r>
            <a:endParaRPr lang="vi-VN" sz="2200" b="1">
              <a:solidFill>
                <a:srgbClr val="FF0000"/>
              </a:solidFill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3162925" y="3254100"/>
            <a:ext cx="991850" cy="104560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998</a:t>
            </a:r>
            <a:endParaRPr lang="vi-VN" sz="1600" b="1">
              <a:solidFill>
                <a:srgbClr val="FF0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4272197" y="3254100"/>
            <a:ext cx="991850" cy="104560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997</a:t>
            </a:r>
            <a:endParaRPr lang="vi-VN" sz="1600" b="1">
              <a:solidFill>
                <a:srgbClr val="FF0000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5320886" y="3254100"/>
            <a:ext cx="991850" cy="104560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996</a:t>
            </a:r>
            <a:endParaRPr lang="vi-VN" sz="1600" b="1">
              <a:solidFill>
                <a:srgbClr val="FF0000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7443238" y="3254100"/>
            <a:ext cx="991850" cy="104560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994</a:t>
            </a:r>
            <a:endParaRPr lang="vi-VN" sz="1600" b="1">
              <a:solidFill>
                <a:srgbClr val="FF0000"/>
              </a:solidFill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8491927" y="3300923"/>
            <a:ext cx="991850" cy="104560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993</a:t>
            </a:r>
            <a:endParaRPr lang="vi-VN" sz="1600" b="1">
              <a:solidFill>
                <a:srgbClr val="FF0000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9553099" y="3300923"/>
            <a:ext cx="991850" cy="104560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992</a:t>
            </a:r>
            <a:endParaRPr lang="vi-VN" sz="1600" b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0B709-207F-48AA-A24A-4F88452A241C}"/>
              </a:ext>
            </a:extLst>
          </p:cNvPr>
          <p:cNvSpPr txBox="1"/>
          <p:nvPr/>
        </p:nvSpPr>
        <p:spPr>
          <a:xfrm>
            <a:off x="1656676" y="5501815"/>
            <a:ext cx="759225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Các số ở câu a, b đều là các số liên tiếp.</a:t>
            </a:r>
            <a:endParaRPr lang="vi-VN" sz="36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1" y="1516828"/>
            <a:ext cx="10902993" cy="242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2005" y="2546058"/>
            <a:ext cx="476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315, 351, 513, 531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2005" y="3130833"/>
            <a:ext cx="476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531, 513, 351, 315</a:t>
            </a:r>
          </a:p>
        </p:txBody>
      </p:sp>
    </p:spTree>
    <p:extLst>
      <p:ext uri="{BB962C8B-B14F-4D97-AF65-F5344CB8AC3E}">
        <p14:creationId xmlns:p14="http://schemas.microsoft.com/office/powerpoint/2010/main" val="88073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0" y="0"/>
            <a:ext cx="12296930" cy="6777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2178" y="1633929"/>
            <a:ext cx="554636" cy="524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110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6015" y="4572002"/>
            <a:ext cx="554636" cy="524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110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9791" y="2158584"/>
            <a:ext cx="502170" cy="5396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99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1365" y="4834330"/>
            <a:ext cx="502170" cy="5396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99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496" y="2698229"/>
            <a:ext cx="554636" cy="524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101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4249" y="4774369"/>
            <a:ext cx="554636" cy="524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101</a:t>
            </a:r>
            <a:endParaRPr lang="vi-VN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6386" y="1118795"/>
            <a:ext cx="438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8006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284" y="3429000"/>
            <a:ext cx="515143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2915896" y="13950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5x 4 = ?</a:t>
            </a:r>
            <a:endParaRPr lang="x-none" sz="54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1229058" y="3581401"/>
            <a:ext cx="100386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trăm</a:t>
            </a:r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linh</a:t>
            </a:r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Số</a:t>
            </a:r>
            <a:r>
              <a:rPr lang="en-US" sz="5400" dirty="0"/>
              <a:t> 201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: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700 + 20 =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9F7274-FB0A-40B3-9968-D2649FDD8879}"/>
              </a:ext>
            </a:extLst>
          </p:cNvPr>
          <p:cNvSpPr txBox="1"/>
          <p:nvPr/>
        </p:nvSpPr>
        <p:spPr>
          <a:xfrm>
            <a:off x="1229058" y="3581401"/>
            <a:ext cx="100386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139D2-A06C-4C3D-A777-F4D4FC2776A2}"/>
              </a:ext>
            </a:extLst>
          </p:cNvPr>
          <p:cNvSpPr txBox="1"/>
          <p:nvPr/>
        </p:nvSpPr>
        <p:spPr>
          <a:xfrm>
            <a:off x="1696895" y="1003922"/>
            <a:ext cx="8798211" cy="175432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Số</a:t>
            </a:r>
            <a:r>
              <a:rPr lang="en-US" sz="5400" dirty="0"/>
              <a:t> </a:t>
            </a:r>
            <a:r>
              <a:rPr lang="en-US" sz="5400" dirty="0" err="1"/>
              <a:t>gồm</a:t>
            </a:r>
            <a:r>
              <a:rPr lang="en-US" sz="5400" dirty="0"/>
              <a:t> 8 </a:t>
            </a:r>
            <a:r>
              <a:rPr lang="en-US" sz="5400" dirty="0" err="1"/>
              <a:t>trăm</a:t>
            </a:r>
            <a:r>
              <a:rPr lang="en-US" sz="5400" dirty="0"/>
              <a:t>, 9 </a:t>
            </a:r>
            <a:r>
              <a:rPr lang="en-US" sz="5400" dirty="0" err="1"/>
              <a:t>chục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9 </a:t>
            </a:r>
            <a:r>
              <a:rPr lang="en-US" sz="5400" dirty="0" err="1"/>
              <a:t>đơn</a:t>
            </a:r>
            <a:r>
              <a:rPr lang="en-US" sz="5400" dirty="0"/>
              <a:t> </a:t>
            </a:r>
            <a:r>
              <a:rPr lang="en-US" sz="5400" dirty="0" err="1"/>
              <a:t>vị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: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D01E9C53-38C4-4D50-A46B-4C0BF836D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5CEEF2-2653-40E2-AEE2-294ECD73B53A}"/>
              </a:ext>
            </a:extLst>
          </p:cNvPr>
          <p:cNvSpPr txBox="1"/>
          <p:nvPr/>
        </p:nvSpPr>
        <p:spPr>
          <a:xfrm>
            <a:off x="2295663" y="1003921"/>
            <a:ext cx="7600674" cy="175432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&gt;, &lt;, = ?</a:t>
            </a:r>
          </a:p>
          <a:p>
            <a:pPr algn="ctr"/>
            <a:r>
              <a:rPr lang="en-US" sz="5400" dirty="0"/>
              <a:t>600 + 6 …. 600 + 60</a:t>
            </a:r>
            <a:endParaRPr lang="x-none" sz="5400" dirty="0"/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4507" y="782879"/>
            <a:ext cx="7128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ÔN TẬP VÀ BỔ SUNG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5458" y="341817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41485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98172" y="7409543"/>
            <a:ext cx="84328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6687" y="6110551"/>
            <a:ext cx="34885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8/SGK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2" y="-205619"/>
            <a:ext cx="983332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1785</TotalTime>
  <Words>200</Words>
  <Application>Microsoft Office PowerPoint</Application>
  <PresentationFormat>Widescreen</PresentationFormat>
  <Paragraphs>60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Arial-Rounded</vt:lpstr>
      <vt:lpstr>Calibri</vt:lpstr>
      <vt:lpstr>iCiel Cadena</vt:lpstr>
      <vt:lpstr>Times New Roman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Hương Giang Lương</cp:lastModifiedBy>
  <cp:revision>66</cp:revision>
  <dcterms:created xsi:type="dcterms:W3CDTF">2021-07-11T03:43:43Z</dcterms:created>
  <dcterms:modified xsi:type="dcterms:W3CDTF">2025-08-22T07:12:03Z</dcterms:modified>
</cp:coreProperties>
</file>