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8" r:id="rId2"/>
    <p:sldId id="334" r:id="rId3"/>
    <p:sldId id="282" r:id="rId4"/>
    <p:sldId id="333" r:id="rId5"/>
    <p:sldId id="321" r:id="rId6"/>
    <p:sldId id="340" r:id="rId7"/>
    <p:sldId id="304" r:id="rId8"/>
    <p:sldId id="306" r:id="rId9"/>
    <p:sldId id="335" r:id="rId10"/>
    <p:sldId id="305" r:id="rId11"/>
    <p:sldId id="341" r:id="rId12"/>
    <p:sldId id="342" r:id="rId13"/>
    <p:sldId id="322" r:id="rId14"/>
    <p:sldId id="336" r:id="rId15"/>
    <p:sldId id="311" r:id="rId16"/>
    <p:sldId id="313" r:id="rId17"/>
    <p:sldId id="337" r:id="rId18"/>
    <p:sldId id="324" r:id="rId19"/>
    <p:sldId id="343" r:id="rId20"/>
    <p:sldId id="344" r:id="rId21"/>
    <p:sldId id="323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7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2707-3DD5-9FF3-6530-C1CB7AF5A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493D3C9-58DF-12D6-C22B-7C25DF26D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0F016C-E194-1E6A-0289-FB0CC6BB3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C475A7-CDC5-0875-D9FA-54B22407BD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16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EAB62DC-3C6B-C47C-5F55-FB113F7215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141" y="84487"/>
            <a:ext cx="1545210" cy="15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0990604-CAEA-3C39-0574-75ACB804A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3" y="1562662"/>
            <a:ext cx="6463702" cy="498049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370E9A5-0E77-9DC8-165C-243A81985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A817FA81-E95E-FDAC-EB59-C4012D242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FCCC6A1-B59B-D582-31C4-927C8F7A4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5B6F1-9606-ED94-4C5A-2A7E5F603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91CCCA-2886-F4CC-31CB-91078238AD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E3EBF9-BC4C-800F-BD48-916574C801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4A3A23-19E8-C1FE-8EEF-2747A65F7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BE13FBC0-A9E8-3E90-A0C4-828EDBD36267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366772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7C4EF4-440C-45FC-E98B-BFD9DCA0B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4DE833-5BF2-2D33-1B97-4AF821F974F7}"/>
              </a:ext>
            </a:extLst>
          </p:cNvPr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86F66D-FCCF-EDB6-B687-D3A413523854}"/>
              </a:ext>
            </a:extLst>
          </p:cNvPr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398802F-D6E9-2360-1092-AF4089DE1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13ECDD-F4C1-F68D-B110-DE7C5300228F}"/>
              </a:ext>
            </a:extLst>
          </p:cNvPr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255BDA-EC3D-D84D-5F0C-0B641296FFD1}"/>
              </a:ext>
            </a:extLst>
          </p:cNvPr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4DAD3F2-0438-C61B-A8BC-CC62E2C1F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F04850-036F-9C1C-F907-01AD53625E25}"/>
              </a:ext>
            </a:extLst>
          </p:cNvPr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E68173-90A9-D226-ACDD-44DC814A969C}"/>
              </a:ext>
            </a:extLst>
          </p:cNvPr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7BB582-2759-13FE-3D4A-739743D323BD}"/>
              </a:ext>
            </a:extLst>
          </p:cNvPr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179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59F63379-17AE-6AB9-5DF7-CE39F18C4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74" y="2029846"/>
            <a:ext cx="4694769" cy="36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6540215" y="2556905"/>
            <a:ext cx="1656410" cy="15866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352" y="216865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799" y="391241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>
            <a:cxnSpLocks/>
          </p:cNvCxnSpPr>
          <p:nvPr/>
        </p:nvCxnSpPr>
        <p:spPr>
          <a:xfrm flipH="1">
            <a:off x="6540215" y="4138777"/>
            <a:ext cx="1690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>
            <a:cxnSpLocks/>
          </p:cNvCxnSpPr>
          <p:nvPr/>
        </p:nvCxnSpPr>
        <p:spPr>
          <a:xfrm flipH="1" flipV="1">
            <a:off x="6568100" y="2551472"/>
            <a:ext cx="1656410" cy="302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6540215" y="2551472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1D29EA9E-5F84-CE43-9C28-13C9B8E4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8" y="1648045"/>
            <a:ext cx="6060011" cy="48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658ABFC-D1E6-3972-B978-F5BD0941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A5756DB4-221E-CB9E-DDC9-C144670E8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F4909628-969E-2FA4-DEDE-592BD0CAE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A91A3594-DD6A-3281-3E39-B2C25613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93F6DEDB-1F33-5CB0-7248-004E9270F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092F1000-61F4-690B-B8F1-D64062282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ED44ED4-0920-E582-D798-EF2F91D7A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BB97ED1-56DE-385C-6BBA-D079F58A53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25C60D27-766B-D673-5A01-A3D9363B8F0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67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o_video_hot_202511101735_levgi">
            <a:hlinkClick r:id="" action="ppaction://media"/>
            <a:extLst>
              <a:ext uri="{FF2B5EF4-FFF2-40B4-BE49-F238E27FC236}">
                <a16:creationId xmlns:a16="http://schemas.microsoft.com/office/drawing/2014/main" id="{A43AE402-A1F0-16EB-2BFD-7CF133111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1D820CC-7361-CE5A-0661-42AAE079A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EAAD9F2-ACE7-1131-FBAE-76A45A9E9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F1491-E1B7-E7E0-98AD-E922BE6E2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CC267-B622-F7C2-6433-BE29C1F97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CBA34-DA95-EDFF-F4C7-A654AC97AE31}"/>
              </a:ext>
            </a:extLst>
          </p:cNvPr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AE10C-D84C-C2FA-67BC-D0697E77B3F6}"/>
              </a:ext>
            </a:extLst>
          </p:cNvPr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13FA1-18F1-B75E-B042-BE99E930334E}"/>
              </a:ext>
            </a:extLst>
          </p:cNvPr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FB194-5CFD-570D-E1BF-9264E063A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61330-A743-BEB4-DA61-89A16BDBC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DBF1DC-7F3A-5E83-1786-271F5F4E9EF2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07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328A2EBF-B263-E646-7484-B0103C521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0" y="99657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C6C2D-9166-5A31-52A8-753F2CE9FB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482" y="1832583"/>
            <a:ext cx="8419306" cy="268247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Thảo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  <p:pic>
        <p:nvPicPr>
          <p:cNvPr id="7" name="Picture 6" descr="A green and red text&#10;&#10;AI-generated content may be incorrect.">
            <a:extLst>
              <a:ext uri="{FF2B5EF4-FFF2-40B4-BE49-F238E27FC236}">
                <a16:creationId xmlns:a16="http://schemas.microsoft.com/office/drawing/2014/main" id="{7BBBD4D2-EA3A-B646-E4E7-252CCCD4D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82" y="1626782"/>
            <a:ext cx="5296511" cy="41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ffective Oral and Multimodal Presentations">
            <a:hlinkClick r:id="" action="ppaction://media"/>
            <a:extLst>
              <a:ext uri="{FF2B5EF4-FFF2-40B4-BE49-F238E27FC236}">
                <a16:creationId xmlns:a16="http://schemas.microsoft.com/office/drawing/2014/main" id="{AD5E57FA-D507-C134-E7F4-454DF4659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39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390</Words>
  <Application>Microsoft Office PowerPoint</Application>
  <PresentationFormat>Màn hình rộng</PresentationFormat>
  <Paragraphs>80</Paragraphs>
  <Slides>22</Slides>
  <Notes>11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inpin heiti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huongdh7</cp:lastModifiedBy>
  <cp:revision>56</cp:revision>
  <dcterms:created xsi:type="dcterms:W3CDTF">2023-10-05T01:22:19Z</dcterms:created>
  <dcterms:modified xsi:type="dcterms:W3CDTF">2025-12-10T01:28:30Z</dcterms:modified>
</cp:coreProperties>
</file>