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3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4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27" r:id="rId3"/>
    <p:sldMasterId id="2147483764" r:id="rId4"/>
    <p:sldMasterId id="2147483781" r:id="rId5"/>
  </p:sldMasterIdLst>
  <p:notesMasterIdLst>
    <p:notesMasterId r:id="rId28"/>
  </p:notesMasterIdLst>
  <p:sldIdLst>
    <p:sldId id="280" r:id="rId6"/>
    <p:sldId id="345" r:id="rId7"/>
    <p:sldId id="308" r:id="rId8"/>
    <p:sldId id="346" r:id="rId9"/>
    <p:sldId id="347" r:id="rId10"/>
    <p:sldId id="310" r:id="rId11"/>
    <p:sldId id="348" r:id="rId12"/>
    <p:sldId id="260" r:id="rId13"/>
    <p:sldId id="261" r:id="rId14"/>
    <p:sldId id="272" r:id="rId15"/>
    <p:sldId id="281" r:id="rId16"/>
    <p:sldId id="282" r:id="rId17"/>
    <p:sldId id="284" r:id="rId18"/>
    <p:sldId id="285" r:id="rId19"/>
    <p:sldId id="286" r:id="rId20"/>
    <p:sldId id="273" r:id="rId21"/>
    <p:sldId id="287" r:id="rId22"/>
    <p:sldId id="593" r:id="rId23"/>
    <p:sldId id="592" r:id="rId24"/>
    <p:sldId id="570" r:id="rId25"/>
    <p:sldId id="279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42" autoAdjust="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48BF-4D36-4011-AE06-88DE6A957A3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17DC-2119-47CE-BB19-D49C51F6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199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58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422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99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90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145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495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4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030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43416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98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22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23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4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02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71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555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29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088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29681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04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614763"/>
      </p:ext>
    </p:extLst>
  </p:cSld>
  <p:clrMapOvr>
    <a:masterClrMapping/>
  </p:clrMapOvr>
  <p:transition>
    <p:cut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1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4702916"/>
      </p:ext>
    </p:extLst>
  </p:cSld>
  <p:clrMapOvr>
    <a:masterClrMapping/>
  </p:clrMapOvr>
  <p:transition>
    <p:cut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268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421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404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26476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04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407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819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648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44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223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51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340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75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9105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22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419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87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18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150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27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32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61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0377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218767" y="1424725"/>
            <a:ext cx="4923200" cy="25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218767" y="4558559"/>
            <a:ext cx="4923200" cy="8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50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509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67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611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" name="Google Shape;101;p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5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6" name="Google Shape;126;p5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12184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2"/>
          </p:nvPr>
        </p:nvSpPr>
        <p:spPr>
          <a:xfrm>
            <a:off x="1327667" y="3652133"/>
            <a:ext cx="36584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3"/>
          </p:nvPr>
        </p:nvSpPr>
        <p:spPr>
          <a:xfrm>
            <a:off x="70967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ubTitle" idx="4"/>
          </p:nvPr>
        </p:nvSpPr>
        <p:spPr>
          <a:xfrm>
            <a:off x="7206367" y="3652133"/>
            <a:ext cx="3657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522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34" name="Google Shape;134;p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6"/>
          <p:cNvSpPr/>
          <p:nvPr/>
        </p:nvSpPr>
        <p:spPr>
          <a:xfrm>
            <a:off x="478734" y="402267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670234" y="423567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184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63" name="Google Shape;163;p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7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218767" y="1205167"/>
            <a:ext cx="645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1218767" y="2423767"/>
            <a:ext cx="50960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08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93" name="Google Shape;193;p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8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8" name="Google Shape;218;p8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3388000" y="1598425"/>
            <a:ext cx="5416000" cy="3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2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015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22" name="Google Shape;222;p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6" name="Google Shape;246;p9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7" name="Google Shape;247;p9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5659633" y="3534867"/>
            <a:ext cx="5572400" cy="14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5017200" y="2410900"/>
            <a:ext cx="621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6281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953467" y="713400"/>
            <a:ext cx="44260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25804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55" name="Google Shape;255;p1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" name="Google Shape;279;p11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0" name="Google Shape;280;p11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82" name="Google Shape;282;p11"/>
          <p:cNvSpPr txBox="1">
            <a:spLocks noGrp="1"/>
          </p:cNvSpPr>
          <p:nvPr>
            <p:ph type="subTitle" idx="1"/>
          </p:nvPr>
        </p:nvSpPr>
        <p:spPr>
          <a:xfrm>
            <a:off x="1712000" y="4214268"/>
            <a:ext cx="87680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512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0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5984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86" name="Google Shape;286;p1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" name="Google Shape;310;p13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11" name="Google Shape;311;p13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2376467" y="20740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2" hasCustomPrompt="1"/>
          </p:nvPr>
        </p:nvSpPr>
        <p:spPr>
          <a:xfrm>
            <a:off x="1116467" y="2401824"/>
            <a:ext cx="1158400" cy="9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2376467" y="28561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960000" y="7167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4"/>
          </p:nvPr>
        </p:nvSpPr>
        <p:spPr>
          <a:xfrm>
            <a:off x="7783533" y="2074059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5" hasCustomPrompt="1"/>
          </p:nvPr>
        </p:nvSpPr>
        <p:spPr>
          <a:xfrm>
            <a:off x="6523529" y="2407025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6"/>
          </p:nvPr>
        </p:nvSpPr>
        <p:spPr>
          <a:xfrm>
            <a:off x="7783533" y="2856092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7"/>
          </p:nvPr>
        </p:nvSpPr>
        <p:spPr>
          <a:xfrm>
            <a:off x="2376467" y="41814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8" hasCustomPrompt="1"/>
          </p:nvPr>
        </p:nvSpPr>
        <p:spPr>
          <a:xfrm>
            <a:off x="1116467" y="4519219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9"/>
          </p:nvPr>
        </p:nvSpPr>
        <p:spPr>
          <a:xfrm>
            <a:off x="2376467" y="49635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/>
          </p:nvPr>
        </p:nvSpPr>
        <p:spPr>
          <a:xfrm>
            <a:off x="7783533" y="4181441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523529" y="4519192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5"/>
          </p:nvPr>
        </p:nvSpPr>
        <p:spPr>
          <a:xfrm>
            <a:off x="7783533" y="4963467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8243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27" name="Google Shape;327;p1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14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Google Shape;353;p14"/>
          <p:cNvSpPr txBox="1">
            <a:spLocks noGrp="1"/>
          </p:cNvSpPr>
          <p:nvPr>
            <p:ph type="title"/>
          </p:nvPr>
        </p:nvSpPr>
        <p:spPr>
          <a:xfrm>
            <a:off x="4201633" y="2505067"/>
            <a:ext cx="41108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4" name="Google Shape;354;p14"/>
          <p:cNvSpPr txBox="1">
            <a:spLocks noGrp="1"/>
          </p:cNvSpPr>
          <p:nvPr>
            <p:ph type="title" idx="2" hasCustomPrompt="1"/>
          </p:nvPr>
        </p:nvSpPr>
        <p:spPr>
          <a:xfrm>
            <a:off x="83125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4201633" y="3759733"/>
            <a:ext cx="41108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982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1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58" name="Google Shape;358;p1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2" name="Google Shape;382;p15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83" name="Google Shape;383;p15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Google Shape;384;p15"/>
          <p:cNvSpPr txBox="1">
            <a:spLocks noGrp="1"/>
          </p:cNvSpPr>
          <p:nvPr>
            <p:ph type="title"/>
          </p:nvPr>
        </p:nvSpPr>
        <p:spPr>
          <a:xfrm>
            <a:off x="3879467" y="2505067"/>
            <a:ext cx="509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title" idx="2" hasCustomPrompt="1"/>
          </p:nvPr>
        </p:nvSpPr>
        <p:spPr>
          <a:xfrm>
            <a:off x="95348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6" name="Google Shape;386;p15"/>
          <p:cNvSpPr txBox="1">
            <a:spLocks noGrp="1"/>
          </p:cNvSpPr>
          <p:nvPr>
            <p:ph type="subTitle" idx="1"/>
          </p:nvPr>
        </p:nvSpPr>
        <p:spPr>
          <a:xfrm>
            <a:off x="3879467" y="3757933"/>
            <a:ext cx="387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336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89" name="Google Shape;389;p1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6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14" name="Google Shape;414;p16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Google Shape;415;p16"/>
          <p:cNvSpPr txBox="1">
            <a:spLocks noGrp="1"/>
          </p:cNvSpPr>
          <p:nvPr>
            <p:ph type="title"/>
          </p:nvPr>
        </p:nvSpPr>
        <p:spPr>
          <a:xfrm>
            <a:off x="4402333" y="2505067"/>
            <a:ext cx="34796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title" idx="2" hasCustomPrompt="1"/>
          </p:nvPr>
        </p:nvSpPr>
        <p:spPr>
          <a:xfrm>
            <a:off x="78819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1"/>
          </p:nvPr>
        </p:nvSpPr>
        <p:spPr>
          <a:xfrm>
            <a:off x="4402133" y="3759733"/>
            <a:ext cx="34796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82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20" name="Google Shape;420;p1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4" name="Google Shape;444;p17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5" name="Google Shape;445;p17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6" name="Google Shape;446;p17"/>
          <p:cNvSpPr txBox="1">
            <a:spLocks noGrp="1"/>
          </p:cNvSpPr>
          <p:nvPr>
            <p:ph type="subTitle" idx="1"/>
          </p:nvPr>
        </p:nvSpPr>
        <p:spPr>
          <a:xfrm>
            <a:off x="960033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subTitle" idx="2"/>
          </p:nvPr>
        </p:nvSpPr>
        <p:spPr>
          <a:xfrm>
            <a:off x="960033" y="2900368"/>
            <a:ext cx="4831200" cy="2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subTitle" idx="3"/>
          </p:nvPr>
        </p:nvSpPr>
        <p:spPr>
          <a:xfrm>
            <a:off x="7096751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17"/>
          <p:cNvSpPr txBox="1">
            <a:spLocks noGrp="1"/>
          </p:cNvSpPr>
          <p:nvPr>
            <p:ph type="subTitle" idx="4"/>
          </p:nvPr>
        </p:nvSpPr>
        <p:spPr>
          <a:xfrm>
            <a:off x="6121400" y="2900367"/>
            <a:ext cx="5110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51" name="Google Shape;451;p17"/>
          <p:cNvSpPr txBox="1">
            <a:spLocks noGrp="1"/>
          </p:cNvSpPr>
          <p:nvPr>
            <p:ph type="subTitle" idx="5"/>
          </p:nvPr>
        </p:nvSpPr>
        <p:spPr>
          <a:xfrm>
            <a:off x="960033" y="1565884"/>
            <a:ext cx="102720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338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54" name="Google Shape;454;p1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8"/>
          <p:cNvSpPr/>
          <p:nvPr/>
        </p:nvSpPr>
        <p:spPr>
          <a:xfrm>
            <a:off x="476134" y="521901"/>
            <a:ext cx="11307900" cy="5905767"/>
          </a:xfrm>
          <a:custGeom>
            <a:avLst/>
            <a:gdLst/>
            <a:ahLst/>
            <a:cxnLst/>
            <a:rect l="l" t="t" r="r" b="b"/>
            <a:pathLst>
              <a:path w="339237" h="177173" extrusionOk="0">
                <a:moveTo>
                  <a:pt x="549" y="0"/>
                </a:moveTo>
                <a:lnTo>
                  <a:pt x="339237" y="275"/>
                </a:lnTo>
                <a:lnTo>
                  <a:pt x="339237" y="177173"/>
                </a:lnTo>
                <a:lnTo>
                  <a:pt x="0" y="1760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79" name="Google Shape;479;p18"/>
          <p:cNvSpPr/>
          <p:nvPr/>
        </p:nvSpPr>
        <p:spPr>
          <a:xfrm>
            <a:off x="558533" y="476134"/>
            <a:ext cx="11106467" cy="5859967"/>
          </a:xfrm>
          <a:custGeom>
            <a:avLst/>
            <a:gdLst/>
            <a:ahLst/>
            <a:cxnLst/>
            <a:rect l="l" t="t" r="r" b="b"/>
            <a:pathLst>
              <a:path w="333194" h="175799" extrusionOk="0">
                <a:moveTo>
                  <a:pt x="0" y="0"/>
                </a:moveTo>
                <a:lnTo>
                  <a:pt x="1099" y="175799"/>
                </a:lnTo>
                <a:lnTo>
                  <a:pt x="333194" y="174975"/>
                </a:lnTo>
                <a:lnTo>
                  <a:pt x="333194" y="494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0" name="Google Shape;480;p18"/>
          <p:cNvSpPr txBox="1">
            <a:spLocks noGrp="1"/>
          </p:cNvSpPr>
          <p:nvPr>
            <p:ph type="title"/>
          </p:nvPr>
        </p:nvSpPr>
        <p:spPr>
          <a:xfrm>
            <a:off x="6338867" y="4264200"/>
            <a:ext cx="3909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1" name="Google Shape;481;p18"/>
          <p:cNvSpPr txBox="1">
            <a:spLocks noGrp="1"/>
          </p:cNvSpPr>
          <p:nvPr>
            <p:ph type="subTitle" idx="1"/>
          </p:nvPr>
        </p:nvSpPr>
        <p:spPr>
          <a:xfrm>
            <a:off x="1944200" y="1884597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917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84" name="Google Shape;484;p1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19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9" name="Google Shape;509;p19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Google Shape;510;p1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049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13" name="Google Shape;513;p2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20"/>
          <p:cNvSpPr/>
          <p:nvPr/>
        </p:nvSpPr>
        <p:spPr>
          <a:xfrm flipH="1"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38" name="Google Shape;538;p20"/>
          <p:cNvSpPr/>
          <p:nvPr/>
        </p:nvSpPr>
        <p:spPr>
          <a:xfrm flipH="1">
            <a:off x="5638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Google Shape;539;p20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739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 only 3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2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42" name="Google Shape;542;p2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6" name="Google Shape;566;p21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7" name="Google Shape;567;p21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502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4">
  <p:cSld name="Title only 4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71" name="Google Shape;571;p2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5" name="Google Shape;595;p22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96" name="Google Shape;596;p22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7" name="Google Shape;597;p22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63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621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5">
  <p:cSld name="Title only 5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00" name="Google Shape;600;p2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4" name="Google Shape;624;p2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25" name="Google Shape;625;p23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262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6">
  <p:cSld name="Title only 6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29" name="Google Shape;629;p2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3" name="Google Shape;653;p24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059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5" name="Google Shape;655;p2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0019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2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88" name="Google Shape;688;p2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2" name="Google Shape;712;p26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13" name="Google Shape;713;p26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4" name="Google Shape;714;p26"/>
          <p:cNvSpPr txBox="1">
            <a:spLocks noGrp="1"/>
          </p:cNvSpPr>
          <p:nvPr>
            <p:ph type="subTitle" idx="1"/>
          </p:nvPr>
        </p:nvSpPr>
        <p:spPr>
          <a:xfrm>
            <a:off x="1281333" y="4514267"/>
            <a:ext cx="5091200" cy="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6"/>
          <p:cNvSpPr txBox="1">
            <a:spLocks noGrp="1"/>
          </p:cNvSpPr>
          <p:nvPr>
            <p:ph type="title"/>
          </p:nvPr>
        </p:nvSpPr>
        <p:spPr>
          <a:xfrm>
            <a:off x="1281333" y="1350933"/>
            <a:ext cx="5567600" cy="32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1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8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2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8" name="Google Shape;718;p2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27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43" name="Google Shape;743;p27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4" name="Google Shape;744;p27"/>
          <p:cNvSpPr txBox="1">
            <a:spLocks noGrp="1"/>
          </p:cNvSpPr>
          <p:nvPr>
            <p:ph type="subTitle" idx="1"/>
          </p:nvPr>
        </p:nvSpPr>
        <p:spPr>
          <a:xfrm>
            <a:off x="5997600" y="2316568"/>
            <a:ext cx="5057600" cy="3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5" name="Google Shape;745;p2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67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48" name="Google Shape;748;p2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2" name="Google Shape;772;p28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73" name="Google Shape;773;p28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4" name="Google Shape;774;p28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75" name="Google Shape;775;p28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132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78" name="Google Shape;778;p2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2" name="Google Shape;802;p29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03" name="Google Shape;803;p29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29"/>
          <p:cNvSpPr txBox="1">
            <a:spLocks noGrp="1"/>
          </p:cNvSpPr>
          <p:nvPr>
            <p:ph type="subTitle" idx="1"/>
          </p:nvPr>
        </p:nvSpPr>
        <p:spPr>
          <a:xfrm>
            <a:off x="1039192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05" name="Google Shape;805;p29"/>
          <p:cNvSpPr txBox="1">
            <a:spLocks noGrp="1"/>
          </p:cNvSpPr>
          <p:nvPr>
            <p:ph type="title"/>
          </p:nvPr>
        </p:nvSpPr>
        <p:spPr>
          <a:xfrm>
            <a:off x="1039192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110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3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08" name="Google Shape;808;p3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2" name="Google Shape;832;p30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33" name="Google Shape;833;p3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4" name="Google Shape;834;p30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35" name="Google Shape;835;p30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690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38" name="Google Shape;838;p3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2" name="Google Shape;862;p31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63" name="Google Shape;863;p31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4" name="Google Shape;864;p31"/>
          <p:cNvSpPr txBox="1">
            <a:spLocks noGrp="1"/>
          </p:cNvSpPr>
          <p:nvPr>
            <p:ph type="subTitle" idx="1"/>
          </p:nvPr>
        </p:nvSpPr>
        <p:spPr>
          <a:xfrm>
            <a:off x="960000" y="1608567"/>
            <a:ext cx="10272000" cy="4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849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">
  <p:cSld name="Title and three columns 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68" name="Google Shape;868;p3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2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93" name="Google Shape;893;p32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4" name="Google Shape;894;p32"/>
          <p:cNvSpPr txBox="1">
            <a:spLocks noGrp="1"/>
          </p:cNvSpPr>
          <p:nvPr>
            <p:ph type="title"/>
          </p:nvPr>
        </p:nvSpPr>
        <p:spPr>
          <a:xfrm>
            <a:off x="9600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32"/>
          <p:cNvSpPr txBox="1">
            <a:spLocks noGrp="1"/>
          </p:cNvSpPr>
          <p:nvPr>
            <p:ph type="subTitle" idx="1"/>
          </p:nvPr>
        </p:nvSpPr>
        <p:spPr>
          <a:xfrm>
            <a:off x="9600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32"/>
          <p:cNvSpPr txBox="1">
            <a:spLocks noGrp="1"/>
          </p:cNvSpPr>
          <p:nvPr>
            <p:ph type="title" idx="2"/>
          </p:nvPr>
        </p:nvSpPr>
        <p:spPr>
          <a:xfrm>
            <a:off x="45384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2"/>
          <p:cNvSpPr txBox="1">
            <a:spLocks noGrp="1"/>
          </p:cNvSpPr>
          <p:nvPr>
            <p:ph type="subTitle" idx="3"/>
          </p:nvPr>
        </p:nvSpPr>
        <p:spPr>
          <a:xfrm>
            <a:off x="45384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32"/>
          <p:cNvSpPr txBox="1">
            <a:spLocks noGrp="1"/>
          </p:cNvSpPr>
          <p:nvPr>
            <p:ph type="title" idx="4"/>
          </p:nvPr>
        </p:nvSpPr>
        <p:spPr>
          <a:xfrm>
            <a:off x="81168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32"/>
          <p:cNvSpPr txBox="1">
            <a:spLocks noGrp="1"/>
          </p:cNvSpPr>
          <p:nvPr>
            <p:ph type="subTitle" idx="5"/>
          </p:nvPr>
        </p:nvSpPr>
        <p:spPr>
          <a:xfrm>
            <a:off x="81168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32"/>
          <p:cNvSpPr txBox="1">
            <a:spLocks noGrp="1"/>
          </p:cNvSpPr>
          <p:nvPr>
            <p:ph type="title" idx="6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480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03" name="Google Shape;903;p3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7" name="Google Shape;927;p3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8" name="Google Shape;928;p33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2119900" y="177706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subTitle" idx="1"/>
          </p:nvPr>
        </p:nvSpPr>
        <p:spPr>
          <a:xfrm>
            <a:off x="1641300" y="2423300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title" idx="2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2119900" y="325961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1641300" y="3904643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2119900" y="4742200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1641300" y="5381296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05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5229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3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38" name="Google Shape;938;p3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2" name="Google Shape;962;p34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3" name="Google Shape;963;p34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4" name="Google Shape;964;p34"/>
          <p:cNvSpPr txBox="1">
            <a:spLocks noGrp="1"/>
          </p:cNvSpPr>
          <p:nvPr>
            <p:ph type="title"/>
          </p:nvPr>
        </p:nvSpPr>
        <p:spPr>
          <a:xfrm>
            <a:off x="1588608" y="2550500"/>
            <a:ext cx="3822800" cy="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5" name="Google Shape;965;p34"/>
          <p:cNvSpPr txBox="1">
            <a:spLocks noGrp="1"/>
          </p:cNvSpPr>
          <p:nvPr>
            <p:ph type="subTitle" idx="1"/>
          </p:nvPr>
        </p:nvSpPr>
        <p:spPr>
          <a:xfrm>
            <a:off x="1550808" y="3019816"/>
            <a:ext cx="389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34"/>
          <p:cNvSpPr txBox="1">
            <a:spLocks noGrp="1"/>
          </p:cNvSpPr>
          <p:nvPr>
            <p:ph type="title" idx="2"/>
          </p:nvPr>
        </p:nvSpPr>
        <p:spPr>
          <a:xfrm>
            <a:off x="6776192" y="2549695"/>
            <a:ext cx="38284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7" name="Google Shape;967;p34"/>
          <p:cNvSpPr txBox="1">
            <a:spLocks noGrp="1"/>
          </p:cNvSpPr>
          <p:nvPr>
            <p:ph type="subTitle" idx="3"/>
          </p:nvPr>
        </p:nvSpPr>
        <p:spPr>
          <a:xfrm>
            <a:off x="6739592" y="3020023"/>
            <a:ext cx="390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34"/>
          <p:cNvSpPr txBox="1">
            <a:spLocks noGrp="1"/>
          </p:cNvSpPr>
          <p:nvPr>
            <p:ph type="title" idx="4"/>
          </p:nvPr>
        </p:nvSpPr>
        <p:spPr>
          <a:xfrm>
            <a:off x="1591436" y="4672533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9" name="Google Shape;969;p34"/>
          <p:cNvSpPr txBox="1">
            <a:spLocks noGrp="1"/>
          </p:cNvSpPr>
          <p:nvPr>
            <p:ph type="subTitle" idx="5"/>
          </p:nvPr>
        </p:nvSpPr>
        <p:spPr>
          <a:xfrm>
            <a:off x="1553636" y="5152532"/>
            <a:ext cx="3898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34"/>
          <p:cNvSpPr txBox="1">
            <a:spLocks noGrp="1"/>
          </p:cNvSpPr>
          <p:nvPr>
            <p:ph type="title" idx="6"/>
          </p:nvPr>
        </p:nvSpPr>
        <p:spPr>
          <a:xfrm>
            <a:off x="6778845" y="4680784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1" name="Google Shape;971;p34"/>
          <p:cNvSpPr txBox="1">
            <a:spLocks noGrp="1"/>
          </p:cNvSpPr>
          <p:nvPr>
            <p:ph type="subTitle" idx="7"/>
          </p:nvPr>
        </p:nvSpPr>
        <p:spPr>
          <a:xfrm>
            <a:off x="6742445" y="5152532"/>
            <a:ext cx="3895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title" idx="8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100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75" name="Google Shape;975;p3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35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00" name="Google Shape;1000;p35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1" name="Google Shape;1001;p35"/>
          <p:cNvSpPr txBox="1">
            <a:spLocks noGrp="1"/>
          </p:cNvSpPr>
          <p:nvPr>
            <p:ph type="title"/>
          </p:nvPr>
        </p:nvSpPr>
        <p:spPr>
          <a:xfrm>
            <a:off x="901800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2" name="Google Shape;1002;p35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35"/>
          <p:cNvSpPr txBox="1">
            <a:spLocks noGrp="1"/>
          </p:cNvSpPr>
          <p:nvPr>
            <p:ph type="title" idx="2"/>
          </p:nvPr>
        </p:nvSpPr>
        <p:spPr>
          <a:xfrm>
            <a:off x="4374731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4" name="Google Shape;1004;p35"/>
          <p:cNvSpPr txBox="1">
            <a:spLocks noGrp="1"/>
          </p:cNvSpPr>
          <p:nvPr>
            <p:ph type="subTitle" idx="3"/>
          </p:nvPr>
        </p:nvSpPr>
        <p:spPr>
          <a:xfrm>
            <a:off x="4432931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 idx="4"/>
          </p:nvPr>
        </p:nvSpPr>
        <p:spPr>
          <a:xfrm>
            <a:off x="901800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6" name="Google Shape;1006;p35"/>
          <p:cNvSpPr txBox="1">
            <a:spLocks noGrp="1"/>
          </p:cNvSpPr>
          <p:nvPr>
            <p:ph type="subTitle" idx="5"/>
          </p:nvPr>
        </p:nvSpPr>
        <p:spPr>
          <a:xfrm>
            <a:off x="960000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35"/>
          <p:cNvSpPr txBox="1">
            <a:spLocks noGrp="1"/>
          </p:cNvSpPr>
          <p:nvPr>
            <p:ph type="title" idx="6"/>
          </p:nvPr>
        </p:nvSpPr>
        <p:spPr>
          <a:xfrm>
            <a:off x="4374731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8" name="Google Shape;1008;p35"/>
          <p:cNvSpPr txBox="1">
            <a:spLocks noGrp="1"/>
          </p:cNvSpPr>
          <p:nvPr>
            <p:ph type="subTitle" idx="7"/>
          </p:nvPr>
        </p:nvSpPr>
        <p:spPr>
          <a:xfrm>
            <a:off x="4432931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35"/>
          <p:cNvSpPr txBox="1">
            <a:spLocks noGrp="1"/>
          </p:cNvSpPr>
          <p:nvPr>
            <p:ph type="title" idx="8"/>
          </p:nvPr>
        </p:nvSpPr>
        <p:spPr>
          <a:xfrm>
            <a:off x="8041879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0" name="Google Shape;1010;p35"/>
          <p:cNvSpPr txBox="1">
            <a:spLocks noGrp="1"/>
          </p:cNvSpPr>
          <p:nvPr>
            <p:ph type="subTitle" idx="9"/>
          </p:nvPr>
        </p:nvSpPr>
        <p:spPr>
          <a:xfrm>
            <a:off x="8100079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title" idx="13"/>
          </p:nvPr>
        </p:nvSpPr>
        <p:spPr>
          <a:xfrm>
            <a:off x="8041879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14"/>
          </p:nvPr>
        </p:nvSpPr>
        <p:spPr>
          <a:xfrm>
            <a:off x="8100079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>
            <a:spLocks noGrp="1"/>
          </p:cNvSpPr>
          <p:nvPr>
            <p:ph type="title" idx="15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079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oogle Shape;1015;p3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6" name="Google Shape;1016;p3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0" name="Google Shape;1040;p36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41" name="Google Shape;1041;p36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2" name="Google Shape;1042;p36"/>
          <p:cNvSpPr txBox="1">
            <a:spLocks noGrp="1"/>
          </p:cNvSpPr>
          <p:nvPr>
            <p:ph type="title" hasCustomPrompt="1"/>
          </p:nvPr>
        </p:nvSpPr>
        <p:spPr>
          <a:xfrm>
            <a:off x="1258267" y="1120025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3" name="Google Shape;1043;p36"/>
          <p:cNvSpPr txBox="1">
            <a:spLocks noGrp="1"/>
          </p:cNvSpPr>
          <p:nvPr>
            <p:ph type="subTitle" idx="1"/>
          </p:nvPr>
        </p:nvSpPr>
        <p:spPr>
          <a:xfrm>
            <a:off x="1258267" y="1955612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36"/>
          <p:cNvSpPr txBox="1">
            <a:spLocks noGrp="1"/>
          </p:cNvSpPr>
          <p:nvPr>
            <p:ph type="title" idx="2" hasCustomPrompt="1"/>
          </p:nvPr>
        </p:nvSpPr>
        <p:spPr>
          <a:xfrm>
            <a:off x="1258267" y="2819397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5" name="Google Shape;1045;p36"/>
          <p:cNvSpPr txBox="1">
            <a:spLocks noGrp="1"/>
          </p:cNvSpPr>
          <p:nvPr>
            <p:ph type="subTitle" idx="3"/>
          </p:nvPr>
        </p:nvSpPr>
        <p:spPr>
          <a:xfrm>
            <a:off x="1258267" y="3655003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36"/>
          <p:cNvSpPr txBox="1">
            <a:spLocks noGrp="1"/>
          </p:cNvSpPr>
          <p:nvPr>
            <p:ph type="title" idx="4" hasCustomPrompt="1"/>
          </p:nvPr>
        </p:nvSpPr>
        <p:spPr>
          <a:xfrm>
            <a:off x="1258267" y="4518768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7" name="Google Shape;1047;p36"/>
          <p:cNvSpPr txBox="1">
            <a:spLocks noGrp="1"/>
          </p:cNvSpPr>
          <p:nvPr>
            <p:ph type="subTitle" idx="5"/>
          </p:nvPr>
        </p:nvSpPr>
        <p:spPr>
          <a:xfrm>
            <a:off x="1258267" y="5354375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676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3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50" name="Google Shape;1050;p3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4" name="Google Shape;1074;p37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75" name="Google Shape;1075;p37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6" name="Google Shape;1076;p37"/>
          <p:cNvSpPr txBox="1">
            <a:spLocks noGrp="1"/>
          </p:cNvSpPr>
          <p:nvPr>
            <p:ph type="ctrTitle"/>
          </p:nvPr>
        </p:nvSpPr>
        <p:spPr>
          <a:xfrm>
            <a:off x="6851733" y="893100"/>
            <a:ext cx="43868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77" name="Google Shape;1077;p37"/>
          <p:cNvSpPr txBox="1">
            <a:spLocks noGrp="1"/>
          </p:cNvSpPr>
          <p:nvPr>
            <p:ph type="subTitle" idx="1"/>
          </p:nvPr>
        </p:nvSpPr>
        <p:spPr>
          <a:xfrm>
            <a:off x="7484533" y="2410100"/>
            <a:ext cx="3754000" cy="11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78" name="Google Shape;1078;p37"/>
          <p:cNvSpPr txBox="1"/>
          <p:nvPr/>
        </p:nvSpPr>
        <p:spPr>
          <a:xfrm>
            <a:off x="6286500" y="4047767"/>
            <a:ext cx="4952400" cy="1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CREDITS: This presentation template was created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including icons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infographics &amp; images by</a:t>
            </a:r>
            <a:r>
              <a:rPr lang="en" sz="1733">
                <a:solidFill>
                  <a:schemeClr val="accent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733">
              <a:solidFill>
                <a:schemeClr val="accent1"/>
              </a:solidFill>
              <a:latin typeface="Wellfleet"/>
              <a:ea typeface="Wellfleet"/>
              <a:cs typeface="Wellfleet"/>
              <a:sym typeface="Wellfleet"/>
            </a:endParaRPr>
          </a:p>
        </p:txBody>
      </p:sp>
    </p:spTree>
    <p:extLst>
      <p:ext uri="{BB962C8B-B14F-4D97-AF65-F5344CB8AC3E}">
        <p14:creationId xmlns:p14="http://schemas.microsoft.com/office/powerpoint/2010/main" val="506026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81" name="Google Shape;1081;p3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5" name="Google Shape;1105;p38"/>
          <p:cNvSpPr/>
          <p:nvPr/>
        </p:nvSpPr>
        <p:spPr>
          <a:xfrm flipH="1">
            <a:off x="382651" y="606801"/>
            <a:ext cx="11426683" cy="5825468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06" name="Google Shape;1106;p38"/>
          <p:cNvSpPr/>
          <p:nvPr/>
        </p:nvSpPr>
        <p:spPr>
          <a:xfrm flipH="1">
            <a:off x="383073" y="584192"/>
            <a:ext cx="11280432" cy="5825339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458646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6171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67087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6743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43917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7095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79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15893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80221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9336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274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741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9431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664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10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94478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3270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4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107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0892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2510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1771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6358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23756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79646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4869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60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173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394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043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1406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13667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3649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12741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07380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2656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24989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93290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04566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085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A9E42A25-BA7B-7EFC-467D-C7F437B41A2E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725" y="106326"/>
            <a:ext cx="1605516" cy="1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95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262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89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20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5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34.png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microsoft.com/office/2007/relationships/media" Target="../media/media4.mp3"/><Relationship Id="rId11" Type="http://schemas.openxmlformats.org/officeDocument/2006/relationships/image" Target="../media/image33.png"/><Relationship Id="rId5" Type="http://schemas.openxmlformats.org/officeDocument/2006/relationships/audio" Target="../media/media3.mp3"/><Relationship Id="rId10" Type="http://schemas.openxmlformats.org/officeDocument/2006/relationships/image" Target="../media/image32.png"/><Relationship Id="rId4" Type="http://schemas.microsoft.com/office/2007/relationships/media" Target="../media/media3.mp3"/><Relationship Id="rId9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media" Target="../media/media8.mp3"/><Relationship Id="rId13" Type="http://schemas.openxmlformats.org/officeDocument/2006/relationships/image" Target="../media/image35.png"/><Relationship Id="rId3" Type="http://schemas.openxmlformats.org/officeDocument/2006/relationships/video" Target="../media/media5.mp4"/><Relationship Id="rId7" Type="http://schemas.openxmlformats.org/officeDocument/2006/relationships/audio" Target="../media/media7.mp3"/><Relationship Id="rId12" Type="http://schemas.openxmlformats.org/officeDocument/2006/relationships/image" Target="../media/image36.png"/><Relationship Id="rId2" Type="http://schemas.microsoft.com/office/2007/relationships/media" Target="../media/media5.mp4"/><Relationship Id="rId1" Type="http://schemas.openxmlformats.org/officeDocument/2006/relationships/tags" Target="../tags/tag6.xml"/><Relationship Id="rId6" Type="http://schemas.microsoft.com/office/2007/relationships/media" Target="../media/media7.mp3"/><Relationship Id="rId11" Type="http://schemas.openxmlformats.org/officeDocument/2006/relationships/notesSlide" Target="../notesSlides/notesSlide10.xml"/><Relationship Id="rId5" Type="http://schemas.openxmlformats.org/officeDocument/2006/relationships/audio" Target="../media/media6.mp3"/><Relationship Id="rId10" Type="http://schemas.openxmlformats.org/officeDocument/2006/relationships/slideLayout" Target="../slideLayouts/slideLayout1.xml"/><Relationship Id="rId4" Type="http://schemas.microsoft.com/office/2007/relationships/media" Target="../media/media6.mp3"/><Relationship Id="rId9" Type="http://schemas.openxmlformats.org/officeDocument/2006/relationships/audio" Target="../media/media8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6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6.xml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122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microsoft.com/office/2007/relationships/hdphoto" Target="../media/hdphoto3.wdp"/><Relationship Id="rId11" Type="http://schemas.openxmlformats.org/officeDocument/2006/relationships/slide" Target="slide4.xml"/><Relationship Id="rId5" Type="http://schemas.openxmlformats.org/officeDocument/2006/relationships/image" Target="../media/image11.png"/><Relationship Id="rId15" Type="http://schemas.openxmlformats.org/officeDocument/2006/relationships/slide" Target="slide8.xml"/><Relationship Id="rId10" Type="http://schemas.openxmlformats.org/officeDocument/2006/relationships/image" Target="../media/image14.png"/><Relationship Id="rId19" Type="http://schemas.microsoft.com/office/2007/relationships/hdphoto" Target="../media/hdphoto5.wdp"/><Relationship Id="rId4" Type="http://schemas.openxmlformats.org/officeDocument/2006/relationships/notesSlide" Target="../notesSlides/notesSlide3.xml"/><Relationship Id="rId9" Type="http://schemas.openxmlformats.org/officeDocument/2006/relationships/slide" Target="slide5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2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8.xml"/><Relationship Id="rId11" Type="http://schemas.openxmlformats.org/officeDocument/2006/relationships/image" Target="../media/image27.png"/><Relationship Id="rId5" Type="http://schemas.openxmlformats.org/officeDocument/2006/relationships/image" Target="../media/image25.svg"/><Relationship Id="rId10" Type="http://schemas.openxmlformats.org/officeDocument/2006/relationships/image" Target="../media/image29.sv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xmlns="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xmlns="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xmlns="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xmlns="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xmlns="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xmlns="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xmlns="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xmlns="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xmlns="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xmlns="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xmlns="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xmlns="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xmlns="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xmlns="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xmlns="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xmlns="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xmlns="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xmlns="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xmlns="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xmlns="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xmlns="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xmlns="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xmlns="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xmlns="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8D46E5-9E55-FB33-F240-CB8A06ADC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199" y="1135952"/>
            <a:ext cx="7169517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347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385C054-66F5-895B-11F0-6A9C44A1BF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802" y="1972637"/>
            <a:ext cx="9833954" cy="195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93565B-3583-0B78-6A55-A7E0682FBC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3" y="0"/>
            <a:ext cx="2151418" cy="107570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594A16CB-B159-4E32-5726-0F22D6695AF1}"/>
              </a:ext>
            </a:extLst>
          </p:cNvPr>
          <p:cNvSpPr/>
          <p:nvPr/>
        </p:nvSpPr>
        <p:spPr>
          <a:xfrm>
            <a:off x="1613043" y="1089061"/>
            <a:ext cx="2537717" cy="883577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36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xếp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đều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vào</a:t>
            </a:r>
            <a:r>
              <a:rPr lang="en-US" sz="2000" dirty="0">
                <a:solidFill>
                  <a:srgbClr val="002060"/>
                </a:solidFill>
              </a:rPr>
              <a:t> 6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7FEB6328-BD42-2166-EF4E-A6CCB00FCB0C}"/>
              </a:ext>
            </a:extLst>
          </p:cNvPr>
          <p:cNvSpPr/>
          <p:nvPr/>
        </p:nvSpPr>
        <p:spPr>
          <a:xfrm>
            <a:off x="5198725" y="780836"/>
            <a:ext cx="2537716" cy="1099335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vậy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bao </a:t>
            </a:r>
            <a:r>
              <a:rPr lang="en-US" sz="2000" dirty="0" err="1">
                <a:solidFill>
                  <a:srgbClr val="002060"/>
                </a:solidFill>
              </a:rPr>
              <a:t>nhiêu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nhỉ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FDB254AB-5BEC-B993-0DF4-155B2C4B5E5A}"/>
              </a:ext>
            </a:extLst>
          </p:cNvPr>
          <p:cNvSpPr/>
          <p:nvPr/>
        </p:nvSpPr>
        <p:spPr>
          <a:xfrm>
            <a:off x="8322068" y="729466"/>
            <a:ext cx="2938410" cy="1099335"/>
          </a:xfrm>
          <a:prstGeom prst="wedgeRoundRectCallout">
            <a:avLst>
              <a:gd name="adj1" fmla="val -23789"/>
              <a:gd name="adj2" fmla="val 85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Trước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bánh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một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rồi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nhé</a:t>
            </a:r>
            <a:r>
              <a:rPr lang="en-US" sz="2000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799A579-D292-7475-F7F3-AA1CEABD42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1325741" y="4154979"/>
            <a:ext cx="1828426" cy="1820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5036228-F7ED-9251-024E-C69E730DB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2794945" y="4206350"/>
            <a:ext cx="1828426" cy="1820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E522514-2627-6723-0CEE-FA069575C9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4325794" y="4298817"/>
            <a:ext cx="1828426" cy="182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F91EED5-A810-6D5F-4840-3DD6198E77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5825819" y="4329640"/>
            <a:ext cx="1828426" cy="1820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902F934-530B-FFFD-8475-5A1ABA7A03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7366942" y="4339914"/>
            <a:ext cx="1828426" cy="1820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36071E0-6AD3-FF2E-6854-C009E04611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9031355" y="4339914"/>
            <a:ext cx="1828426" cy="1820300"/>
          </a:xfrm>
          <a:prstGeom prst="rect">
            <a:avLst/>
          </a:prstGeom>
        </p:spPr>
      </p:pic>
      <p:sp>
        <p:nvSpPr>
          <p:cNvPr id="24" name="Left Brace 23">
            <a:extLst>
              <a:ext uri="{FF2B5EF4-FFF2-40B4-BE49-F238E27FC236}">
                <a16:creationId xmlns:a16="http://schemas.microsoft.com/office/drawing/2014/main" xmlns="" id="{25D372FE-139D-4E86-F07E-7A5858CB3B80}"/>
              </a:ext>
            </a:extLst>
          </p:cNvPr>
          <p:cNvSpPr/>
          <p:nvPr/>
        </p:nvSpPr>
        <p:spPr>
          <a:xfrm rot="5400000">
            <a:off x="6025794" y="529120"/>
            <a:ext cx="539392" cy="7464177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7681241-CF30-CB54-B32E-3165BA490273}"/>
              </a:ext>
            </a:extLst>
          </p:cNvPr>
          <p:cNvSpPr txBox="1"/>
          <p:nvPr/>
        </p:nvSpPr>
        <p:spPr>
          <a:xfrm>
            <a:off x="5363110" y="3524037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xmlns="" id="{76B40474-75EA-E4F1-B809-74E9113C17D3}"/>
              </a:ext>
            </a:extLst>
          </p:cNvPr>
          <p:cNvSpPr/>
          <p:nvPr/>
        </p:nvSpPr>
        <p:spPr>
          <a:xfrm rot="16200000">
            <a:off x="4032609" y="3549723"/>
            <a:ext cx="539392" cy="4751801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657074F-45FF-968F-17FE-F989F07FD151}"/>
              </a:ext>
            </a:extLst>
          </p:cNvPr>
          <p:cNvSpPr txBox="1"/>
          <p:nvPr/>
        </p:nvSpPr>
        <p:spPr>
          <a:xfrm>
            <a:off x="3821986" y="6072029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  <p:pic>
        <p:nvPicPr>
          <p:cNvPr id="2" name="ttsmaker-file-2025-2-21-0-33-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887200" y="-71746"/>
            <a:ext cx="609600" cy="609600"/>
          </a:xfrm>
          <a:prstGeom prst="rect">
            <a:avLst/>
          </a:prstGeom>
        </p:spPr>
      </p:pic>
      <p:pic>
        <p:nvPicPr>
          <p:cNvPr id="3" name="ttsmaker-file-2025-2-21-22-14-2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910606" y="424666"/>
            <a:ext cx="609600" cy="609600"/>
          </a:xfrm>
          <a:prstGeom prst="rect">
            <a:avLst/>
          </a:prstGeom>
        </p:spPr>
      </p:pic>
      <p:pic>
        <p:nvPicPr>
          <p:cNvPr id="4" name="ttsmaker-file-2025-2-21-22-17-45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882456" y="97433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13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24" grpId="0" animBg="1"/>
      <p:bldP spid="25" grpId="0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E78641-2B62-8F55-ABA8-54A118655E76}"/>
              </a:ext>
            </a:extLst>
          </p:cNvPr>
          <p:cNvSpPr txBox="1"/>
          <p:nvPr/>
        </p:nvSpPr>
        <p:spPr>
          <a:xfrm>
            <a:off x="667820" y="698643"/>
            <a:ext cx="5034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solidFill>
                  <a:srgbClr val="002060"/>
                </a:solidFill>
              </a:rPr>
              <a:t>Tóm</a:t>
            </a:r>
            <a:r>
              <a:rPr lang="en-US" sz="4000" i="1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tắt</a:t>
            </a:r>
            <a:r>
              <a:rPr lang="en-US" sz="40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4000" dirty="0">
                <a:solidFill>
                  <a:srgbClr val="002060"/>
                </a:solidFill>
              </a:rPr>
              <a:t>6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 36 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</a:t>
            </a:r>
          </a:p>
          <a:p>
            <a:r>
              <a:rPr lang="en-US" sz="4000" dirty="0">
                <a:solidFill>
                  <a:srgbClr val="002060"/>
                </a:solidFill>
              </a:rPr>
              <a:t>4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:…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C356F56-052B-6BB5-BC21-5C9AFCC21C1D}"/>
              </a:ext>
            </a:extLst>
          </p:cNvPr>
          <p:cNvSpPr/>
          <p:nvPr/>
        </p:nvSpPr>
        <p:spPr>
          <a:xfrm>
            <a:off x="4633645" y="2671280"/>
            <a:ext cx="6852863" cy="3215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01B4DD-1658-F694-EED9-8EBC55F20F01}"/>
              </a:ext>
            </a:extLst>
          </p:cNvPr>
          <p:cNvSpPr txBox="1"/>
          <p:nvPr/>
        </p:nvSpPr>
        <p:spPr>
          <a:xfrm>
            <a:off x="4859676" y="2712378"/>
            <a:ext cx="6246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Bài giải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 bánh trong mỗi hộp là: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36 : 6 = 6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4 = 24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0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5FA2FE-88B1-CA3A-CBB3-0C730FCB10D1}"/>
              </a:ext>
            </a:extLst>
          </p:cNvPr>
          <p:cNvSpPr/>
          <p:nvPr/>
        </p:nvSpPr>
        <p:spPr>
          <a:xfrm>
            <a:off x="247136" y="233916"/>
            <a:ext cx="11523104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N99YK5QATL62FVAU">
            <a:hlinkClick r:id="" action="ppaction://media"/>
            <a:extLst>
              <a:ext uri="{FF2B5EF4-FFF2-40B4-BE49-F238E27FC236}">
                <a16:creationId xmlns:a16="http://schemas.microsoft.com/office/drawing/2014/main" xmlns="" id="{40DB6D05-F567-6FA9-2CB2-C4CCF960DB27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68299" y="1939519"/>
            <a:ext cx="3120089" cy="3582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8F25E0-79E5-1EC1-5821-8F8D724B51DC}"/>
              </a:ext>
            </a:extLst>
          </p:cNvPr>
          <p:cNvSpPr txBox="1"/>
          <p:nvPr/>
        </p:nvSpPr>
        <p:spPr>
          <a:xfrm>
            <a:off x="3147233" y="675340"/>
            <a:ext cx="8399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C08F25E0-79E5-1EC1-5821-8F8D724B51DC}"/>
              </a:ext>
            </a:extLst>
          </p:cNvPr>
          <p:cNvSpPr txBox="1"/>
          <p:nvPr/>
        </p:nvSpPr>
        <p:spPr>
          <a:xfrm>
            <a:off x="3147232" y="2420378"/>
            <a:ext cx="83997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 Hay “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</a:p>
          <a:p>
            <a:pPr lvl="0" algn="just"/>
            <a:r>
              <a:rPr lang="vi-V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hực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C08F25E0-79E5-1EC1-5821-8F8D724B51DC}"/>
              </a:ext>
            </a:extLst>
          </p:cNvPr>
          <p:cNvSpPr txBox="1"/>
          <p:nvPr/>
        </p:nvSpPr>
        <p:spPr>
          <a:xfrm>
            <a:off x="3147232" y="4211583"/>
            <a:ext cx="8399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vi-VN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nhân.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ttsmaker-file-2025-3-5-20-59-39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42153" y="370540"/>
            <a:ext cx="609600" cy="609600"/>
          </a:xfrm>
          <a:prstGeom prst="rect">
            <a:avLst/>
          </a:prstGeom>
        </p:spPr>
      </p:pic>
      <p:pic>
        <p:nvPicPr>
          <p:cNvPr id="11" name="ttsmaker-file-2025-3-5-21-2-27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53797" y="1329919"/>
            <a:ext cx="609600" cy="609600"/>
          </a:xfrm>
          <a:prstGeom prst="rect">
            <a:avLst/>
          </a:prstGeom>
        </p:spPr>
      </p:pic>
      <p:pic>
        <p:nvPicPr>
          <p:cNvPr id="12" name="ttsmaker-file-2025-3-5-21-4-12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52886" y="291702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7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9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10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5FA2FE-88B1-CA3A-CBB3-0C730FCB10D1}"/>
              </a:ext>
            </a:extLst>
          </p:cNvPr>
          <p:cNvSpPr/>
          <p:nvPr/>
        </p:nvSpPr>
        <p:spPr>
          <a:xfrm>
            <a:off x="482885" y="-7192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B2204EAA-A6E2-6068-00B8-5029C73A1DFC}"/>
              </a:ext>
            </a:extLst>
          </p:cNvPr>
          <p:cNvSpPr/>
          <p:nvPr/>
        </p:nvSpPr>
        <p:spPr>
          <a:xfrm>
            <a:off x="482885" y="2551544"/>
            <a:ext cx="3945278" cy="171223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45278" h="1712232" fill="none" extrusionOk="0">
                        <a:moveTo>
                          <a:pt x="0" y="856116"/>
                        </a:moveTo>
                        <a:cubicBezTo>
                          <a:pt x="66314" y="478909"/>
                          <a:pt x="48401" y="-130232"/>
                          <a:pt x="287407" y="0"/>
                        </a:cubicBezTo>
                        <a:cubicBezTo>
                          <a:pt x="1507009" y="-373767"/>
                          <a:pt x="3102119" y="86769"/>
                          <a:pt x="3657867" y="0"/>
                        </a:cubicBezTo>
                        <a:cubicBezTo>
                          <a:pt x="3921479" y="-153360"/>
                          <a:pt x="3804805" y="368498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4655" y="1280637"/>
                          <a:pt x="3758572" y="1674955"/>
                          <a:pt x="3657867" y="1712232"/>
                        </a:cubicBezTo>
                        <a:cubicBezTo>
                          <a:pt x="2379811" y="1601570"/>
                          <a:pt x="2104494" y="1393844"/>
                          <a:pt x="287407" y="1712232"/>
                        </a:cubicBezTo>
                        <a:cubicBezTo>
                          <a:pt x="245363" y="1730468"/>
                          <a:pt x="8914" y="149854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stroke="0" extrusionOk="0">
                        <a:moveTo>
                          <a:pt x="0" y="856116"/>
                        </a:moveTo>
                        <a:cubicBezTo>
                          <a:pt x="-3811" y="377870"/>
                          <a:pt x="149301" y="-71537"/>
                          <a:pt x="287407" y="0"/>
                        </a:cubicBezTo>
                        <a:cubicBezTo>
                          <a:pt x="1477210" y="-12248"/>
                          <a:pt x="2797032" y="51856"/>
                          <a:pt x="3657867" y="0"/>
                        </a:cubicBezTo>
                        <a:cubicBezTo>
                          <a:pt x="3814490" y="111287"/>
                          <a:pt x="4038575" y="508871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895657" y="1408473"/>
                          <a:pt x="3821813" y="1717121"/>
                          <a:pt x="3657867" y="1712232"/>
                        </a:cubicBezTo>
                        <a:cubicBezTo>
                          <a:pt x="2204295" y="1511033"/>
                          <a:pt x="1261357" y="1897467"/>
                          <a:pt x="287407" y="1712232"/>
                        </a:cubicBezTo>
                        <a:cubicBezTo>
                          <a:pt x="98239" y="1592544"/>
                          <a:pt x="-24293" y="1263454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-2604" y="426373"/>
                          <a:pt x="64953" y="-48815"/>
                          <a:pt x="287407" y="0"/>
                        </a:cubicBezTo>
                        <a:cubicBezTo>
                          <a:pt x="1567985" y="-66440"/>
                          <a:pt x="2905432" y="17540"/>
                          <a:pt x="3657867" y="0"/>
                        </a:cubicBezTo>
                        <a:cubicBezTo>
                          <a:pt x="3712915" y="6997"/>
                          <a:pt x="3892082" y="386042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52444" y="1307937"/>
                          <a:pt x="3763043" y="1671206"/>
                          <a:pt x="3657867" y="1712232"/>
                        </a:cubicBezTo>
                        <a:cubicBezTo>
                          <a:pt x="2434246" y="1570163"/>
                          <a:pt x="2041028" y="1404512"/>
                          <a:pt x="287407" y="1712232"/>
                        </a:cubicBezTo>
                        <a:cubicBezTo>
                          <a:pt x="168268" y="1626135"/>
                          <a:pt x="64765" y="1501297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73187" y="450509"/>
                          <a:pt x="103215" y="-83470"/>
                          <a:pt x="287407" y="0"/>
                        </a:cubicBezTo>
                        <a:cubicBezTo>
                          <a:pt x="1610173" y="-361288"/>
                          <a:pt x="2984299" y="134393"/>
                          <a:pt x="3657867" y="0"/>
                        </a:cubicBezTo>
                        <a:cubicBezTo>
                          <a:pt x="3779886" y="70738"/>
                          <a:pt x="3876835" y="39027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046" y="1308808"/>
                          <a:pt x="3771821" y="1670849"/>
                          <a:pt x="3657867" y="1712232"/>
                        </a:cubicBezTo>
                        <a:cubicBezTo>
                          <a:pt x="2441100" y="1629717"/>
                          <a:pt x="2046656" y="1496504"/>
                          <a:pt x="287407" y="1712232"/>
                        </a:cubicBezTo>
                        <a:cubicBezTo>
                          <a:pt x="195852" y="1698645"/>
                          <a:pt x="12761" y="1461442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82284" y="465518"/>
                          <a:pt x="49678" y="-134316"/>
                          <a:pt x="287407" y="0"/>
                        </a:cubicBezTo>
                        <a:cubicBezTo>
                          <a:pt x="1519323" y="-297432"/>
                          <a:pt x="3036144" y="103246"/>
                          <a:pt x="3657867" y="0"/>
                        </a:cubicBezTo>
                        <a:cubicBezTo>
                          <a:pt x="3843552" y="-18093"/>
                          <a:pt x="3918419" y="42039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491" y="1311333"/>
                          <a:pt x="3750357" y="1681239"/>
                          <a:pt x="3657867" y="1712232"/>
                        </a:cubicBezTo>
                        <a:cubicBezTo>
                          <a:pt x="2381066" y="1611468"/>
                          <a:pt x="2054899" y="1431334"/>
                          <a:pt x="287407" y="1712232"/>
                        </a:cubicBezTo>
                        <a:cubicBezTo>
                          <a:pt x="243470" y="1701716"/>
                          <a:pt x="71522" y="148477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rút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57B9944-95A5-5910-4CCE-BEBB24660B2F}"/>
              </a:ext>
            </a:extLst>
          </p:cNvPr>
          <p:cNvSpPr/>
          <p:nvPr/>
        </p:nvSpPr>
        <p:spPr>
          <a:xfrm>
            <a:off x="5451203" y="207882"/>
            <a:ext cx="5732026" cy="32363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1: </a:t>
            </a:r>
            <a:endParaRPr lang="vi-VN" sz="28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một đơn vị (giá trị một phần trong các phần bằng nhau). </a:t>
            </a:r>
            <a:r>
              <a:rPr lang="vi-V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 </a:t>
            </a:r>
            <a:r>
              <a:rPr lang="vi-VN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vi-V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vi-V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đơn </a:t>
            </a:r>
            <a:r>
              <a:rPr lang="vi-VN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vi-V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hực</a:t>
            </a:r>
            <a:r>
              <a:rPr lang="vi-V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 phép chia</a:t>
            </a:r>
            <a:r>
              <a:rPr lang="vi-V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C10D6E9-E51F-5F31-D5D0-07EB616705E0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4428163" y="1826061"/>
            <a:ext cx="1023040" cy="158159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3D04174D-A933-4AF8-5BC5-71FC49284342}"/>
              </a:ext>
            </a:extLst>
          </p:cNvPr>
          <p:cNvSpPr/>
          <p:nvPr/>
        </p:nvSpPr>
        <p:spPr>
          <a:xfrm>
            <a:off x="5968558" y="3804542"/>
            <a:ext cx="5485674" cy="23199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đơn 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nhau). 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nhân.</a:t>
            </a:r>
          </a:p>
          <a:p>
            <a:pPr algn="just"/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5679091-0BF8-9A7D-B2E8-D5F80A853866}"/>
              </a:ext>
            </a:extLst>
          </p:cNvPr>
          <p:cNvCxnSpPr>
            <a:cxnSpLocks/>
          </p:cNvCxnSpPr>
          <p:nvPr/>
        </p:nvCxnSpPr>
        <p:spPr>
          <a:xfrm>
            <a:off x="4470400" y="3444240"/>
            <a:ext cx="1498158" cy="135636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883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xmlns="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xmlns="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xmlns="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xmlns="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xmlns="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xmlns="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xmlns="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xmlns="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xmlns="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xmlns="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xmlns="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xmlns="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198D73-6B1C-C552-89C7-BF8929DDC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789" y="1317668"/>
            <a:ext cx="6882981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51759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57865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235CBE-51CF-419B-A4D9-2C80F5BCE7CA}"/>
              </a:ext>
            </a:extLst>
          </p:cNvPr>
          <p:cNvSpPr txBox="1"/>
          <p:nvPr/>
        </p:nvSpPr>
        <p:spPr>
          <a:xfrm>
            <a:off x="905658" y="222642"/>
            <a:ext cx="10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20 kg đường chia đều vào 10 túi. Hỏi 3 túi như vậy có bao nhiêu ki-lô-gam đường?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xmlns="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xmlns="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xmlns="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63" y="3382070"/>
            <a:ext cx="11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xmlns="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060" y="3363167"/>
            <a:ext cx="2082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kg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xmlns="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61" y="4120198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xmlns="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740" y="4126562"/>
            <a:ext cx="2153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….kg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xmlns="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xmlns="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3768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Số ki-lô-gam đường trong một túi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20: 10 = 2 (kg)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     3 túi có số ki-lô-gam đường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x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3 = 6 (kg)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6 kg đường</a:t>
            </a: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đều 60 quả trứng vào 6 khay. Hỏi 4 khay trứng như vậy có bao nhiêu quả?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xmlns="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305CF9CA-14F6-743B-8A51-C109DE7DF210}"/>
              </a:ext>
            </a:extLst>
          </p:cNvPr>
          <p:cNvSpPr/>
          <p:nvPr/>
        </p:nvSpPr>
        <p:spPr>
          <a:xfrm>
            <a:off x="1564640" y="2551544"/>
            <a:ext cx="1667177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67177" h="550342" fill="none" extrusionOk="0">
                        <a:moveTo>
                          <a:pt x="0" y="275171"/>
                        </a:moveTo>
                        <a:cubicBezTo>
                          <a:pt x="21108" y="149218"/>
                          <a:pt x="24943" y="-39116"/>
                          <a:pt x="121451" y="0"/>
                        </a:cubicBezTo>
                        <a:cubicBezTo>
                          <a:pt x="638866" y="-125222"/>
                          <a:pt x="1323199" y="47620"/>
                          <a:pt x="1545724" y="0"/>
                        </a:cubicBezTo>
                        <a:cubicBezTo>
                          <a:pt x="1642701" y="-38247"/>
                          <a:pt x="1605718" y="11796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919" y="410792"/>
                          <a:pt x="1591860" y="539159"/>
                          <a:pt x="1545724" y="550342"/>
                        </a:cubicBezTo>
                        <a:cubicBezTo>
                          <a:pt x="1011406" y="514010"/>
                          <a:pt x="886723" y="445948"/>
                          <a:pt x="121451" y="550342"/>
                        </a:cubicBezTo>
                        <a:cubicBezTo>
                          <a:pt x="112468" y="557627"/>
                          <a:pt x="4474" y="49222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stroke="0" extrusionOk="0">
                        <a:moveTo>
                          <a:pt x="0" y="275171"/>
                        </a:moveTo>
                        <a:cubicBezTo>
                          <a:pt x="-1004" y="121467"/>
                          <a:pt x="61474" y="-22379"/>
                          <a:pt x="121451" y="0"/>
                        </a:cubicBezTo>
                        <a:cubicBezTo>
                          <a:pt x="646174" y="21976"/>
                          <a:pt x="1227348" y="-1697"/>
                          <a:pt x="1545724" y="0"/>
                        </a:cubicBezTo>
                        <a:cubicBezTo>
                          <a:pt x="1612084" y="27476"/>
                          <a:pt x="1715700" y="173666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48090" y="452839"/>
                          <a:pt x="1606845" y="553522"/>
                          <a:pt x="1545724" y="550342"/>
                        </a:cubicBezTo>
                        <a:cubicBezTo>
                          <a:pt x="933201" y="468935"/>
                          <a:pt x="544449" y="641502"/>
                          <a:pt x="121451" y="550342"/>
                        </a:cubicBezTo>
                        <a:cubicBezTo>
                          <a:pt x="32569" y="500794"/>
                          <a:pt x="-13121" y="39834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5542" y="137537"/>
                          <a:pt x="30665" y="-16100"/>
                          <a:pt x="121451" y="0"/>
                        </a:cubicBezTo>
                        <a:cubicBezTo>
                          <a:pt x="658245" y="4645"/>
                          <a:pt x="1237615" y="25984"/>
                          <a:pt x="1545724" y="0"/>
                        </a:cubicBezTo>
                        <a:cubicBezTo>
                          <a:pt x="1581068" y="2078"/>
                          <a:pt x="1648227" y="123785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70487" y="419218"/>
                          <a:pt x="1593056" y="538394"/>
                          <a:pt x="1545724" y="550342"/>
                        </a:cubicBezTo>
                        <a:cubicBezTo>
                          <a:pt x="1030708" y="489216"/>
                          <a:pt x="853422" y="467769"/>
                          <a:pt x="121451" y="550342"/>
                        </a:cubicBezTo>
                        <a:cubicBezTo>
                          <a:pt x="69963" y="512666"/>
                          <a:pt x="26872" y="47779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41799" y="144559"/>
                          <a:pt x="47261" y="-23809"/>
                          <a:pt x="121451" y="0"/>
                        </a:cubicBezTo>
                        <a:cubicBezTo>
                          <a:pt x="646627" y="-98109"/>
                          <a:pt x="1249109" y="23860"/>
                          <a:pt x="1545724" y="0"/>
                        </a:cubicBezTo>
                        <a:cubicBezTo>
                          <a:pt x="1609055" y="12587"/>
                          <a:pt x="1643710" y="12580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4970" y="419313"/>
                          <a:pt x="1592397" y="538368"/>
                          <a:pt x="1545724" y="550342"/>
                        </a:cubicBezTo>
                        <a:cubicBezTo>
                          <a:pt x="1050763" y="521478"/>
                          <a:pt x="866896" y="482695"/>
                          <a:pt x="121451" y="550342"/>
                        </a:cubicBezTo>
                        <a:cubicBezTo>
                          <a:pt x="81983" y="546752"/>
                          <a:pt x="4785" y="46035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37973" y="150422"/>
                          <a:pt x="16391" y="-51610"/>
                          <a:pt x="121451" y="0"/>
                        </a:cubicBezTo>
                        <a:cubicBezTo>
                          <a:pt x="636615" y="-94402"/>
                          <a:pt x="1282231" y="43225"/>
                          <a:pt x="1545724" y="0"/>
                        </a:cubicBezTo>
                        <a:cubicBezTo>
                          <a:pt x="1625692" y="-3379"/>
                          <a:pt x="1647671" y="13451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750" y="416319"/>
                          <a:pt x="1591033" y="539654"/>
                          <a:pt x="1545724" y="550342"/>
                        </a:cubicBezTo>
                        <a:cubicBezTo>
                          <a:pt x="1016462" y="519252"/>
                          <a:pt x="889790" y="465235"/>
                          <a:pt x="121451" y="550342"/>
                        </a:cubicBezTo>
                        <a:cubicBezTo>
                          <a:pt x="105255" y="541508"/>
                          <a:pt x="21401" y="477014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xmlns="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267" y="2499158"/>
            <a:ext cx="14798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xmlns="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" y="3382069"/>
            <a:ext cx="1556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3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khay</a:t>
            </a: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xmlns="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668" y="3383487"/>
            <a:ext cx="26757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trứng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xmlns="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39" y="4098933"/>
            <a:ext cx="3501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khay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xmlns="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780" y="4085922"/>
            <a:ext cx="27687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….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alt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xmlns="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xmlns="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864CE3D-FFA8-A1ED-406A-9D7BE13B6371}"/>
              </a:ext>
            </a:extLst>
          </p:cNvPr>
          <p:cNvSpPr txBox="1"/>
          <p:nvPr/>
        </p:nvSpPr>
        <p:spPr>
          <a:xfrm>
            <a:off x="5008702" y="2724080"/>
            <a:ext cx="67312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Một khay xếp được số trứng 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60 : 6 = 10 (quả)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khay xếp được số trứng là: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10 x 4 = 40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(quả)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40 quả trứng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19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4760ED9-ADE9-41A6-9AE7-DD0EA737926C}"/>
              </a:ext>
            </a:extLst>
          </p:cNvPr>
          <p:cNvSpPr/>
          <p:nvPr/>
        </p:nvSpPr>
        <p:spPr>
          <a:xfrm>
            <a:off x="284473" y="270568"/>
            <a:ext cx="2082808" cy="87751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A32FFDB-03E1-4631-96F2-322F6B0AB86C}"/>
              </a:ext>
            </a:extLst>
          </p:cNvPr>
          <p:cNvSpPr/>
          <p:nvPr/>
        </p:nvSpPr>
        <p:spPr>
          <a:xfrm>
            <a:off x="1" y="138383"/>
            <a:ext cx="2296160" cy="9792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A0192F-83DC-EDBA-8B1F-E455F08F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33" y="2089467"/>
            <a:ext cx="11700367" cy="169005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45C3724-4160-59EC-4525-674DEE71AF87}"/>
              </a:ext>
            </a:extLst>
          </p:cNvPr>
          <p:cNvSpPr/>
          <p:nvPr/>
        </p:nvSpPr>
        <p:spPr>
          <a:xfrm>
            <a:off x="9591040" y="3017520"/>
            <a:ext cx="111760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5 500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51FDD5E-175E-A73B-D493-5375167ECB19}"/>
              </a:ext>
            </a:extLst>
          </p:cNvPr>
          <p:cNvSpPr/>
          <p:nvPr/>
        </p:nvSpPr>
        <p:spPr>
          <a:xfrm>
            <a:off x="10830560" y="3058160"/>
            <a:ext cx="119888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22 000</a:t>
            </a:r>
          </a:p>
        </p:txBody>
      </p:sp>
    </p:spTree>
    <p:extLst>
      <p:ext uri="{BB962C8B-B14F-4D97-AF65-F5344CB8AC3E}">
        <p14:creationId xmlns:p14="http://schemas.microsoft.com/office/powerpoint/2010/main" val="18333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xmlns="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xmlns="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xmlns="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xmlns="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xmlns="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xmlns="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xmlns="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xmlns="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xmlns="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xmlns="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xmlns="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xmlns="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07E3524-5CB8-7D28-504A-1176684E6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5814" y="976827"/>
            <a:ext cx="618188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8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2C5E172-BACD-DEA2-4C59-FE1C27A82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08918" y="2929189"/>
            <a:ext cx="20265690" cy="43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/>
          <p:nvPr/>
        </p:nvSpPr>
        <p:spPr>
          <a:xfrm>
            <a:off x="3910013" y="1271991"/>
            <a:ext cx="6553200" cy="10750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Khoanh tròn vào chữ cái A, B, C, D trước câu trả lời em cho là đúng:</a:t>
            </a:r>
          </a:p>
        </p:txBody>
      </p:sp>
      <p:grpSp>
        <p:nvGrpSpPr>
          <p:cNvPr id="18435" name="Group 5"/>
          <p:cNvGrpSpPr/>
          <p:nvPr/>
        </p:nvGrpSpPr>
        <p:grpSpPr>
          <a:xfrm>
            <a:off x="2128838" y="1190625"/>
            <a:ext cx="1524000" cy="1476375"/>
            <a:chOff x="1134" y="768"/>
            <a:chExt cx="960" cy="1296"/>
          </a:xfrm>
        </p:grpSpPr>
        <p:sp>
          <p:nvSpPr>
            <p:cNvPr id="18443" name="AutoShape 6"/>
            <p:cNvSpPr/>
            <p:nvPr/>
          </p:nvSpPr>
          <p:spPr>
            <a:xfrm>
              <a:off x="1134" y="768"/>
              <a:ext cx="960" cy="1296"/>
            </a:xfrm>
            <a:prstGeom prst="cloudCallout">
              <a:avLst>
                <a:gd name="adj1" fmla="val -93750"/>
                <a:gd name="adj2" fmla="val 81097"/>
              </a:avLst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44" name="Picture 7" descr="Alarm-07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5" y="987"/>
              <a:ext cx="438" cy="8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9944" name="AutoShape 8"/>
          <p:cNvSpPr/>
          <p:nvPr/>
        </p:nvSpPr>
        <p:spPr>
          <a:xfrm>
            <a:off x="8229600" y="3886200"/>
            <a:ext cx="6096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3" rIns="91426" bIns="45713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8305800" y="4953000"/>
            <a:ext cx="19812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13 kg</a:t>
            </a:r>
          </a:p>
        </p:txBody>
      </p:sp>
      <p:sp>
        <p:nvSpPr>
          <p:cNvPr id="39947" name="Text Box 11"/>
          <p:cNvSpPr txBox="1"/>
          <p:nvPr/>
        </p:nvSpPr>
        <p:spPr>
          <a:xfrm>
            <a:off x="8305800" y="3886200"/>
            <a:ext cx="18288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36 kg</a:t>
            </a:r>
          </a:p>
        </p:txBody>
      </p:sp>
      <p:sp>
        <p:nvSpPr>
          <p:cNvPr id="39948" name="Text Box 12"/>
          <p:cNvSpPr txBox="1"/>
          <p:nvPr/>
        </p:nvSpPr>
        <p:spPr>
          <a:xfrm>
            <a:off x="8305800" y="2971800"/>
            <a:ext cx="1643270" cy="584761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309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kg</a:t>
            </a:r>
          </a:p>
        </p:txBody>
      </p:sp>
      <p:sp>
        <p:nvSpPr>
          <p:cNvPr id="39950" name="Text Box 14"/>
          <p:cNvSpPr txBox="1"/>
          <p:nvPr/>
        </p:nvSpPr>
        <p:spPr>
          <a:xfrm>
            <a:off x="8305800" y="5791200"/>
            <a:ext cx="19050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26 kg</a:t>
            </a:r>
          </a:p>
        </p:txBody>
      </p:sp>
      <p:sp>
        <p:nvSpPr>
          <p:cNvPr id="39955" name="Text Box 19"/>
          <p:cNvSpPr txBox="1"/>
          <p:nvPr/>
        </p:nvSpPr>
        <p:spPr>
          <a:xfrm>
            <a:off x="1360967" y="3200400"/>
            <a:ext cx="6517796" cy="193897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81 kg rau, bó đều thành 9 bó. Hỏi 4 bó rau nặng bao nhiêu ki-lô-gam?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494280" y="173406"/>
            <a:ext cx="764032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99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ldLvl="0" animBg="1"/>
      <p:bldP spid="39944" grpId="0" bldLvl="0" animBg="1"/>
      <p:bldP spid="39944" grpId="1" bldLvl="0" animBg="1"/>
      <p:bldP spid="39945" grpId="0"/>
      <p:bldP spid="39947" grpId="0"/>
      <p:bldP spid="39948" grpId="0"/>
      <p:bldP spid="39950" grpId="0"/>
      <p:bldP spid="3995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2" y="610335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6" y="531091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" y="903297"/>
            <a:ext cx="2758809" cy="15518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9211549" y="98028"/>
            <a:ext cx="3004055" cy="1689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D85C70-C7EE-4628-A4D7-76B650BC7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107" y="1022838"/>
            <a:ext cx="3511600" cy="1213209"/>
          </a:xfrm>
          <a:prstGeom prst="rect">
            <a:avLst/>
          </a:prstGeom>
        </p:spPr>
      </p:pic>
      <p:sp>
        <p:nvSpPr>
          <p:cNvPr id="16" name="직사각형 80">
            <a:extLst>
              <a:ext uri="{FF2B5EF4-FFF2-40B4-BE49-F238E27FC236}">
                <a16:creationId xmlns:a16="http://schemas.microsoft.com/office/drawing/2014/main" xmlns="" id="{595A7CE5-B07D-419A-B7BC-46978CD7F289}"/>
              </a:ext>
            </a:extLst>
          </p:cNvPr>
          <p:cNvSpPr/>
          <p:nvPr/>
        </p:nvSpPr>
        <p:spPr>
          <a:xfrm>
            <a:off x="2648158" y="2398276"/>
            <a:ext cx="7161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Ôn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lại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bài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học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C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huẩn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bị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tiết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0502E9C2-AA0E-40A6-BCA2-6F14A409A7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80384" y="4472470"/>
            <a:ext cx="8433425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279;p41">
            <a:extLst>
              <a:ext uri="{FF2B5EF4-FFF2-40B4-BE49-F238E27FC236}">
                <a16:creationId xmlns:a16="http://schemas.microsoft.com/office/drawing/2014/main" xmlns="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xmlns="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xmlns="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xmlns="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xmlns="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xmlns="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xmlns="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xmlns="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xmlns="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xmlns="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xmlns="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xmlns="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A8E0530-2637-5280-AC0F-770102EB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66" y="161413"/>
            <a:ext cx="10479932" cy="4663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5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40481" y="1934171"/>
            <a:ext cx="609600" cy="609600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26415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6058" y="3246077"/>
            <a:ext cx="8736379" cy="218895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Muốn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tìm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trung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bình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cộng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ta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tính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tổng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đó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rồi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chia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tổng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đó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hạng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4294" y="580888"/>
            <a:ext cx="10287092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Muốn tìm số trung bình cộng của nhiều số ta làm như thế nào?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9649482" y="5004454"/>
            <a:ext cx="2341837" cy="15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88277" y="2863892"/>
            <a:ext cx="8718698" cy="153344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defRPr/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Trung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bình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cộng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60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50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228600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Tìm số trung bình cộng của các số 40 và 60.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9793476" y="4297762"/>
            <a:ext cx="2053849" cy="21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3171" y="3215812"/>
            <a:ext cx="9941441" cy="195209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defRPr/>
            </a:pP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Mẹ bán trung bình một ngày số ngô là;</a:t>
            </a:r>
          </a:p>
          <a:p>
            <a:pPr lvl="0" algn="just">
              <a:defRPr/>
            </a:pP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                      (5 + 7) : 2 = 6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(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)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5" y="228600"/>
            <a:ext cx="9980865" cy="1969572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Mẹ bán ngày đầu 5kg ngô nếp. Ngày thứ 2 bán được 7 kg ngô tẻ. Hỏi trung bình một này mẹ bán được bao nhiêu kg ngô?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9855686" y="4652680"/>
            <a:ext cx="2137420" cy="21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xmlns="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832567A-0EFB-46F2-B6A0-9D846AFF062C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3DFBAA2-962B-D67E-8E8D-07F2C256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72670" y="2982678"/>
            <a:ext cx="6058677" cy="3771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B58504-9E60-F8C0-3E5E-EB50363C7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08" y="524817"/>
            <a:ext cx="2274005" cy="1767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47D6FE-4BD8-1C25-9509-94D1E63C0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340" y="1187125"/>
            <a:ext cx="9626418" cy="2017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FABBC1-3811-44F9-B64B-5F07B6C6E465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95011A6-0CE9-49B0-B0B5-76B6C1E8FD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98" y="531354"/>
            <a:ext cx="337930" cy="33793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32F7AC7-6039-4A2F-8DD4-DB4C0D714A42}"/>
              </a:ext>
            </a:extLst>
          </p:cNvPr>
          <p:cNvSpPr/>
          <p:nvPr/>
        </p:nvSpPr>
        <p:spPr>
          <a:xfrm>
            <a:off x="460165" y="595563"/>
            <a:ext cx="9005927" cy="641177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6CA6905-5268-4F47-BB21-212799B56837}"/>
              </a:ext>
            </a:extLst>
          </p:cNvPr>
          <p:cNvCxnSpPr>
            <a:cxnSpLocks/>
          </p:cNvCxnSpPr>
          <p:nvPr/>
        </p:nvCxnSpPr>
        <p:spPr>
          <a:xfrm>
            <a:off x="487492" y="1466078"/>
            <a:ext cx="11320984" cy="0"/>
          </a:xfrm>
          <a:prstGeom prst="line">
            <a:avLst/>
          </a:prstGeom>
          <a:noFill/>
          <a:ln w="19050" cap="flat" cmpd="sng" algn="ctr">
            <a:solidFill>
              <a:srgbClr val="F07167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F925081-223E-495F-AFF9-0F43B0E90E15}"/>
              </a:ext>
            </a:extLst>
          </p:cNvPr>
          <p:cNvCxnSpPr>
            <a:cxnSpLocks/>
          </p:cNvCxnSpPr>
          <p:nvPr/>
        </p:nvCxnSpPr>
        <p:spPr>
          <a:xfrm>
            <a:off x="487492" y="2107085"/>
            <a:ext cx="1132098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E6A3C18-6CBD-4E4F-AB91-399F7236B462}"/>
              </a:ext>
            </a:extLst>
          </p:cNvPr>
          <p:cNvSpPr/>
          <p:nvPr/>
        </p:nvSpPr>
        <p:spPr>
          <a:xfrm>
            <a:off x="428522" y="1695417"/>
            <a:ext cx="11297306" cy="48783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D7D3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7C2606A9-8132-4F26-8077-728469F948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802" y="284214"/>
            <a:ext cx="216000" cy="216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A610D79E-DB6F-4A78-9BFC-05BA4B77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529682" y="284214"/>
            <a:ext cx="216000" cy="21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F2348E3-ACE9-4DBE-88D5-80DD2126178F}"/>
              </a:ext>
            </a:extLst>
          </p:cNvPr>
          <p:cNvSpPr txBox="1"/>
          <p:nvPr/>
        </p:nvSpPr>
        <p:spPr>
          <a:xfrm>
            <a:off x="9529602" y="542280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41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GOOGLE</a:t>
            </a: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srgbClr val="49241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23441DA9-07C0-471D-8906-D08782E88B48}"/>
              </a:ext>
            </a:extLst>
          </p:cNvPr>
          <p:cNvSpPr txBox="1"/>
          <p:nvPr/>
        </p:nvSpPr>
        <p:spPr>
          <a:xfrm>
            <a:off x="9469966" y="568782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E7C9A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OO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CFFCC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EDB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</a:t>
            </a:r>
            <a:endParaRPr kumimoji="0" lang="en-ID" sz="4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EDB5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xmlns="" id="{747EC240-AD11-4F94-9A57-AE5684FD14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04646" y="1848843"/>
            <a:ext cx="375004" cy="37500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CDEF8B6B-5530-41BF-96E6-A28E547F39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749381" y="618402"/>
            <a:ext cx="580016" cy="580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5C81754-8F98-43CA-8CE6-E534303D32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A19B771-76DF-4E07-94BE-C54A798B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764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xmlns="" id="{9CEF4162-0D78-4C7A-A9BB-CE2E745A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69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74F7A8CF-38DB-43A4-9072-FBDCC7E40A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5" y="2004958"/>
            <a:ext cx="1334648" cy="7507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4C836B9-B079-4FCE-B16C-CD5949AF5E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1" y="4291153"/>
            <a:ext cx="1471956" cy="8279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05133DA-24BC-4414-AF0A-1578087DCD9A}"/>
              </a:ext>
            </a:extLst>
          </p:cNvPr>
          <p:cNvSpPr txBox="1"/>
          <p:nvPr/>
        </p:nvSpPr>
        <p:spPr>
          <a:xfrm>
            <a:off x="1717750" y="2441881"/>
            <a:ext cx="91346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21D1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và giải được bài toán liên quan đến rút về đơn vị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761E83A-169A-49E9-B673-E06A6224079C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7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E6909DD-B8A4-4740-89BF-EBE219BEC8B4}"/>
              </a:ext>
            </a:extLst>
          </p:cNvPr>
          <p:cNvSpPr txBox="1"/>
          <p:nvPr/>
        </p:nvSpPr>
        <p:spPr>
          <a:xfrm>
            <a:off x="1669313" y="4941045"/>
            <a:ext cx="92715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 giải các bài tập và các bài toán thực tế liên quan đến rút về đơn vị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711</Words>
  <Application>Microsoft Office PowerPoint</Application>
  <PresentationFormat>Màn hình rộng</PresentationFormat>
  <Paragraphs>81</Paragraphs>
  <Slides>22</Slides>
  <Notes>15</Notes>
  <HiddenSlides>0</HiddenSlides>
  <MMClips>8</MMClips>
  <ScaleCrop>false</ScaleCrop>
  <HeadingPairs>
    <vt:vector size="6" baseType="variant">
      <vt:variant>
        <vt:lpstr>Phông được Dùng</vt:lpstr>
      </vt:variant>
      <vt:variant>
        <vt:i4>18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22</vt:i4>
      </vt:variant>
    </vt:vector>
  </HeadingPairs>
  <TitlesOfParts>
    <vt:vector size="45" baseType="lpstr">
      <vt:lpstr>맑은 고딕</vt:lpstr>
      <vt:lpstr>Aharoni</vt:lpstr>
      <vt:lpstr>Arial</vt:lpstr>
      <vt:lpstr>Arial-Rounded</vt:lpstr>
      <vt:lpstr>Bebas Neue</vt:lpstr>
      <vt:lpstr>Calibri</vt:lpstr>
      <vt:lpstr>Cambria</vt:lpstr>
      <vt:lpstr>Londrina Solid</vt:lpstr>
      <vt:lpstr>Nunito</vt:lpstr>
      <vt:lpstr>Nunito Black</vt:lpstr>
      <vt:lpstr>Patrick Hand SC</vt:lpstr>
      <vt:lpstr>PT Sans</vt:lpstr>
      <vt:lpstr>Roboto Condensed Light</vt:lpstr>
      <vt:lpstr>Times New Roman</vt:lpstr>
      <vt:lpstr>Ubuntu</vt:lpstr>
      <vt:lpstr>Ubuntu Light</vt:lpstr>
      <vt:lpstr>Wellfleet</vt:lpstr>
      <vt:lpstr>Wingdings</vt:lpstr>
      <vt:lpstr>Online Learning Planner by Sildesgo</vt:lpstr>
      <vt:lpstr>Practical Life Subject for Middle School - 6th Grade: Bullying Prevention by Slidesgo</vt:lpstr>
      <vt:lpstr>Social Skills Subject for Middle School - 6th Grade: How to Treat Your Teachers by Slidesgo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lephuong</cp:lastModifiedBy>
  <cp:revision>78</cp:revision>
  <dcterms:created xsi:type="dcterms:W3CDTF">2023-09-07T08:53:46Z</dcterms:created>
  <dcterms:modified xsi:type="dcterms:W3CDTF">2025-03-05T14:10:53Z</dcterms:modified>
</cp:coreProperties>
</file>