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38" r:id="rId3"/>
    <p:sldMasterId id="2147483750" r:id="rId4"/>
    <p:sldMasterId id="2147483771" r:id="rId5"/>
    <p:sldMasterId id="2147483784" r:id="rId6"/>
    <p:sldMasterId id="2147483797" r:id="rId7"/>
  </p:sldMasterIdLst>
  <p:notesMasterIdLst>
    <p:notesMasterId r:id="rId29"/>
  </p:notesMasterIdLst>
  <p:sldIdLst>
    <p:sldId id="326" r:id="rId8"/>
    <p:sldId id="7737" r:id="rId9"/>
    <p:sldId id="329" r:id="rId10"/>
    <p:sldId id="411" r:id="rId11"/>
    <p:sldId id="412" r:id="rId12"/>
    <p:sldId id="413" r:id="rId13"/>
    <p:sldId id="7708" r:id="rId14"/>
    <p:sldId id="325" r:id="rId15"/>
    <p:sldId id="7717" r:id="rId16"/>
    <p:sldId id="7710" r:id="rId17"/>
    <p:sldId id="7730" r:id="rId18"/>
    <p:sldId id="7731" r:id="rId19"/>
    <p:sldId id="2634" r:id="rId20"/>
    <p:sldId id="2667" r:id="rId21"/>
    <p:sldId id="7732" r:id="rId22"/>
    <p:sldId id="7733" r:id="rId23"/>
    <p:sldId id="7734" r:id="rId24"/>
    <p:sldId id="7735" r:id="rId25"/>
    <p:sldId id="7736" r:id="rId26"/>
    <p:sldId id="300" r:id="rId27"/>
    <p:sldId id="77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7617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7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1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7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0D2855-8D6B-4131-88DA-EB4774F8C0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EAC6E2E-A12D-41B5-B137-D4E967BFC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B5B2203-3014-463F-A859-4AC4311E5789}"/>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7286AFD9-6EBC-4868-840A-F8C01DF5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8CF906-F88B-4001-A9EA-62D529CDDF41}"/>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139921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0C97CE-6738-449C-8B8F-188A04EA8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FF45F55-24D3-414D-B80E-85CF85310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EEA3B0-9D76-4BE4-8C18-00D72A77813B}"/>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3E6C3554-8D68-4E42-8E47-8518B141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7606A0-9F60-4BAE-94E7-546A3D3AC25F}"/>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6813417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741779"/>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65025975"/>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1255789"/>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846565577"/>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1676336"/>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Background 5">
  <p:cSld name="Background 5">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601486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611246-E4C3-4C43-8AD8-225EB367A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B06CA74-CA92-4170-971D-2120BBD99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32E681-1253-4260-A87D-3A0858E7F4D9}"/>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CBBE5D37-4731-4DBF-9A8F-57ABD5F4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1ECCB32-673B-42AE-BFE6-46E1B3E68AA9}"/>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6223345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5" name="Footer Placeholder 4">
            <a:extLst>
              <a:ext uri="{FF2B5EF4-FFF2-40B4-BE49-F238E27FC236}">
                <a16:creationId xmlns=""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54463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5" name="Footer Placeholder 4">
            <a:extLst>
              <a:ext uri="{FF2B5EF4-FFF2-40B4-BE49-F238E27FC236}">
                <a16:creationId xmlns=""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65975702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5" name="Footer Placeholder 4">
            <a:extLst>
              <a:ext uri="{FF2B5EF4-FFF2-40B4-BE49-F238E27FC236}">
                <a16:creationId xmlns=""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7150690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6" name="Footer Placeholder 5">
            <a:extLst>
              <a:ext uri="{FF2B5EF4-FFF2-40B4-BE49-F238E27FC236}">
                <a16:creationId xmlns=""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792285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8" name="Footer Placeholder 7">
            <a:extLst>
              <a:ext uri="{FF2B5EF4-FFF2-40B4-BE49-F238E27FC236}">
                <a16:creationId xmlns=""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7206248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4" name="Footer Placeholder 3">
            <a:extLst>
              <a:ext uri="{FF2B5EF4-FFF2-40B4-BE49-F238E27FC236}">
                <a16:creationId xmlns=""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5253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3" name="Footer Placeholder 2">
            <a:extLst>
              <a:ext uri="{FF2B5EF4-FFF2-40B4-BE49-F238E27FC236}">
                <a16:creationId xmlns=""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349880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6" name="Footer Placeholder 5">
            <a:extLst>
              <a:ext uri="{FF2B5EF4-FFF2-40B4-BE49-F238E27FC236}">
                <a16:creationId xmlns=""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767175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25AB9-DAC5-4856-AA50-50C3F58B7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46650A-5947-4C16-9D42-155249B5E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FB8B5A-6F14-431B-950A-E5AC992125EC}"/>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BBDAE388-5633-4964-A0DD-8ADCCF744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9982022-E699-4EFA-ACC0-C9D82CBC54FC}"/>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9590095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6" name="Footer Placeholder 5">
            <a:extLst>
              <a:ext uri="{FF2B5EF4-FFF2-40B4-BE49-F238E27FC236}">
                <a16:creationId xmlns=""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18539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5" name="Footer Placeholder 4">
            <a:extLst>
              <a:ext uri="{FF2B5EF4-FFF2-40B4-BE49-F238E27FC236}">
                <a16:creationId xmlns=""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209768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8/24/2025</a:t>
            </a:fld>
            <a:endParaRPr lang="en-US"/>
          </a:p>
        </p:txBody>
      </p:sp>
      <p:sp>
        <p:nvSpPr>
          <p:cNvPr id="5" name="Footer Placeholder 4">
            <a:extLst>
              <a:ext uri="{FF2B5EF4-FFF2-40B4-BE49-F238E27FC236}">
                <a16:creationId xmlns=""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6988283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538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13356369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2340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9452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823729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35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662641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645C5E-8865-4151-9F22-2D3F77D7D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CE6B106-8640-467C-A648-ED63E4E5D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0C256D-59CA-4ADE-8AE6-E0300154CCA5}"/>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D1F4D73A-22E0-41CC-B484-F851B2E4B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7347F8-E8E6-4270-82C8-656287846078}"/>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96358684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031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8/24/2025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012330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8/24/2025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717175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8/24/2025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01731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3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8/24/2025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9736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119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198172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5924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89804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2F2DCD-2AFE-4D94-ADE8-22D83D830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2F63A9-1F96-4D60-9552-408FDC00D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9AC81DD-61DF-47C8-9181-03144638E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5926F6D-95C5-4384-A0D4-FAC3A88DE3F2}"/>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6" name="Footer Placeholder 5">
            <a:extLst>
              <a:ext uri="{FF2B5EF4-FFF2-40B4-BE49-F238E27FC236}">
                <a16:creationId xmlns="" xmlns:a16="http://schemas.microsoft.com/office/drawing/2014/main" id="{5DECE428-CD25-4E3A-B7E1-9868F972F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03CB77D-BC97-41BD-B039-78A1770058AB}"/>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6849031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00923"/>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3352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00419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97670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54269764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402776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906125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2200851"/>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207201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093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BD335E-C16B-4557-B71D-A790BD80F2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BAE1DA1-19CA-4934-B62B-BB6172C66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C9C41CE-D83B-46CC-97A3-B55E24F59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3756B6-0C99-4191-8B3E-9CCD674DA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C6761A7-0806-48A8-AED2-8A0DD76D5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36554CE-0F4E-4D69-A404-067847CEA5C2}"/>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8" name="Footer Placeholder 7">
            <a:extLst>
              <a:ext uri="{FF2B5EF4-FFF2-40B4-BE49-F238E27FC236}">
                <a16:creationId xmlns="" xmlns:a16="http://schemas.microsoft.com/office/drawing/2014/main" id="{4D7CB44E-F26D-4352-9BEA-FB137E9D85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4F024F5-E322-4CFF-BBB8-5EA48203B6B2}"/>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57953045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688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841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799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594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776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626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421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5059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288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3464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3DA3F3-DC28-4EE5-A078-1A5F9E1C6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A62020D-B00D-4114-A67B-355BB4996733}"/>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4" name="Footer Placeholder 3">
            <a:extLst>
              <a:ext uri="{FF2B5EF4-FFF2-40B4-BE49-F238E27FC236}">
                <a16:creationId xmlns="" xmlns:a16="http://schemas.microsoft.com/office/drawing/2014/main" id="{01F83E1E-4E8F-44D8-A699-52EA56E65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3A53A31-A5CE-4D57-B400-651AA28B5BE5}"/>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5143710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1128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88690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17291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39415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00364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0092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89934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987720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724931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7707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23150A-BE56-476E-8C9A-700395F858F4}"/>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3" name="Footer Placeholder 2">
            <a:extLst>
              <a:ext uri="{FF2B5EF4-FFF2-40B4-BE49-F238E27FC236}">
                <a16:creationId xmlns="" xmlns:a16="http://schemas.microsoft.com/office/drawing/2014/main" id="{5511A2EB-81CC-4C37-9A05-346383BDA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56BADA5-EF6C-4CE7-A70A-17DB2035B036}"/>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9405657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680512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91685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355839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41520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140630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644560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D853E-5205-4FBA-86A7-2DD23A04501C}"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528871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D853E-5205-4FBA-86A7-2DD23A04501C}"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9079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97642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0917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56492-E61C-46BD-A2AC-3B37A3C51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015383-199A-4798-A8A4-AAE9C488F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612118-36BC-4BEE-BE9F-B639779F0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1C6AF5-ECD3-4DCB-BDF7-F0689F56F623}"/>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6" name="Footer Placeholder 5">
            <a:extLst>
              <a:ext uri="{FF2B5EF4-FFF2-40B4-BE49-F238E27FC236}">
                <a16:creationId xmlns="" xmlns:a16="http://schemas.microsoft.com/office/drawing/2014/main" id="{EF49F029-1318-4595-AAF2-C1BC3D398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056045B-D879-4879-94BB-36984AACC36E}"/>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0879905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356823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06925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49718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204429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18768751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5785723"/>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body" userDrawn="1">
  <p:cSld name="Title and body">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922719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91748476"/>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62072719"/>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2763180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0E848-878A-4A06-8214-123956E7F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6929C98-130A-49C9-8B38-9B292DC9B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376BA52-5CAC-4BC0-BACF-125F000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C7E532F-1ECE-4D1B-99D7-925548CFA042}"/>
              </a:ext>
            </a:extLst>
          </p:cNvPr>
          <p:cNvSpPr>
            <a:spLocks noGrp="1"/>
          </p:cNvSpPr>
          <p:nvPr>
            <p:ph type="dt" sz="half" idx="10"/>
          </p:nvPr>
        </p:nvSpPr>
        <p:spPr/>
        <p:txBody>
          <a:bodyPr/>
          <a:lstStyle/>
          <a:p>
            <a:fld id="{9DBFBE42-D760-4209-9C85-C3F8D962A8F2}" type="datetimeFigureOut">
              <a:rPr lang="en-US" smtClean="0"/>
              <a:t>8/24/2025</a:t>
            </a:fld>
            <a:endParaRPr lang="en-US"/>
          </a:p>
        </p:txBody>
      </p:sp>
      <p:sp>
        <p:nvSpPr>
          <p:cNvPr id="6" name="Footer Placeholder 5">
            <a:extLst>
              <a:ext uri="{FF2B5EF4-FFF2-40B4-BE49-F238E27FC236}">
                <a16:creationId xmlns="" xmlns:a16="http://schemas.microsoft.com/office/drawing/2014/main" id="{44536D53-70E9-4EF1-B7CC-700A7706F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5043E8-929B-4315-A6ED-C82ACC84CC20}"/>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87357487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89485688"/>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5422702"/>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824861268"/>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139769919"/>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154496217"/>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995259"/>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2851132"/>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66289056"/>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07541263"/>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and eight columns">
  <p:cSld name="Title and eight columns">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19509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7.jp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7.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4639642-13D0-457D-AE1D-5ABF3FF84D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B0398D7-85B2-4685-B423-3E0C1BFA0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837D6F-CB2B-425B-9D82-13DE3F798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E009F9-5071-4937-BCCF-45B9248AF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t>8/24/2025</a:t>
            </a:fld>
            <a:endParaRPr lang="en-US"/>
          </a:p>
        </p:txBody>
      </p:sp>
      <p:sp>
        <p:nvSpPr>
          <p:cNvPr id="5" name="Footer Placeholder 4">
            <a:extLst>
              <a:ext uri="{FF2B5EF4-FFF2-40B4-BE49-F238E27FC236}">
                <a16:creationId xmlns="" xmlns:a16="http://schemas.microsoft.com/office/drawing/2014/main" id="{B27ECB7D-34A5-485D-8FB3-A7344FEA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6658CC8-1373-4CF5-856A-9BC2135D5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t>‹#›</a:t>
            </a:fld>
            <a:endParaRPr lang="en-US"/>
          </a:p>
        </p:txBody>
      </p:sp>
      <p:pic>
        <p:nvPicPr>
          <p:cNvPr id="9" name="Picture 8" descr="A picture containing shape&#10;&#10;Description automatically generated">
            <a:extLst>
              <a:ext uri="{FF2B5EF4-FFF2-40B4-BE49-F238E27FC236}">
                <a16:creationId xmlns="" xmlns:a16="http://schemas.microsoft.com/office/drawing/2014/main" id="{20C6BD88-A92F-45D6-A061-45D472AB56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extLst>
      <p:ext uri="{BB962C8B-B14F-4D97-AF65-F5344CB8AC3E}">
        <p14:creationId xmlns:p14="http://schemas.microsoft.com/office/powerpoint/2010/main" val="255387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shape&#10;&#10;Description automatically generated">
            <a:extLst>
              <a:ext uri="{FF2B5EF4-FFF2-40B4-BE49-F238E27FC236}">
                <a16:creationId xmlns="" xmlns:a16="http://schemas.microsoft.com/office/drawing/2014/main" id="{38FF321E-1497-48F4-517F-54498EA6E45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extLst>
      <p:ext uri="{BB962C8B-B14F-4D97-AF65-F5344CB8AC3E}">
        <p14:creationId xmlns:p14="http://schemas.microsoft.com/office/powerpoint/2010/main" val="4293794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25"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39247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a:extLst>
              <a:ext uri="{FF2B5EF4-FFF2-40B4-BE49-F238E27FC236}">
                <a16:creationId xmlns="" xmlns:a16="http://schemas.microsoft.com/office/drawing/2014/main" id="{D080744F-EB8E-4B9C-B363-C9DC5D481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 name="Picture 57">
            <a:extLst>
              <a:ext uri="{FF2B5EF4-FFF2-40B4-BE49-F238E27FC236}">
                <a16:creationId xmlns="" xmlns:a16="http://schemas.microsoft.com/office/drawing/2014/main" id="{69FCA111-A9A3-4719-836F-750AA2EC20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a:extLst>
              <a:ext uri="{FF2B5EF4-FFF2-40B4-BE49-F238E27FC236}">
                <a16:creationId xmlns="" xmlns:a16="http://schemas.microsoft.com/office/drawing/2014/main" id="{F1C08F88-92AE-4D7A-B231-1B21ACD27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a:extLst>
              <a:ext uri="{FF2B5EF4-FFF2-40B4-BE49-F238E27FC236}">
                <a16:creationId xmlns="" xmlns:a16="http://schemas.microsoft.com/office/drawing/2014/main" id="{3E91CABF-62CA-471A-99CF-A85C94B2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a:extLst>
              <a:ext uri="{FF2B5EF4-FFF2-40B4-BE49-F238E27FC236}">
                <a16:creationId xmlns="" xmlns:a16="http://schemas.microsoft.com/office/drawing/2014/main" id="{87A408C1-AB1F-4283-961B-C7EC66F050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3907423046"/>
      </p:ext>
    </p:extLst>
  </p:cSld>
  <p:clrMap bg1="lt1" tx1="dk1" bg2="dk2" tx2="lt2" accent1="accent1" accent2="accent2" accent3="accent3" accent4="accent4" accent5="accent5" accent6="accent6" hlink="hlink" folHlink="folHlink"/>
  <p:sldLayoutIdLst>
    <p:sldLayoutId id="2147483751" r:id="rId1"/>
    <p:sldLayoutId id="2147483758" r:id="rId2"/>
    <p:sldLayoutId id="2147483759" r:id="rId3"/>
    <p:sldLayoutId id="2147483760" r:id="rId4"/>
    <p:sldLayoutId id="2147483761" r:id="rId5"/>
    <p:sldLayoutId id="2147483762"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8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4" name="9Slide.vn - 2019">
            <a:extLst>
              <a:ext uri="{FF2B5EF4-FFF2-40B4-BE49-F238E27FC236}">
                <a16:creationId xmlns="" xmlns:a16="http://schemas.microsoft.com/office/drawing/2014/main" id="{4D363843-F550-46EF-8EBA-F7349A86BF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t>8/24/2025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t>‹#›</a:t>
            </a:fld>
            <a:endParaRPr lang="en-US"/>
          </a:p>
        </p:txBody>
      </p:sp>
      <p:pic>
        <p:nvPicPr>
          <p:cNvPr id="12" name="Picture 4" descr="Đường Bộ Hồ Núi Non Bầu - Miễn Phí vector hình ảnh trên Pixabay">
            <a:extLst>
              <a:ext uri="{FF2B5EF4-FFF2-40B4-BE49-F238E27FC236}">
                <a16:creationId xmlns=""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 xmlns:a16="http://schemas.microsoft.com/office/drawing/2014/main" id="{057441B0-8E49-47D0-B757-650186A30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a:extLst>
              <a:ext uri="{FF2B5EF4-FFF2-40B4-BE49-F238E27FC236}">
                <a16:creationId xmlns="" xmlns:a16="http://schemas.microsoft.com/office/drawing/2014/main" id="{F5F77009-E042-47BB-8108-307D2C24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a:extLst>
              <a:ext uri="{FF2B5EF4-FFF2-40B4-BE49-F238E27FC236}">
                <a16:creationId xmlns="" xmlns:a16="http://schemas.microsoft.com/office/drawing/2014/main" id="{D7389491-2F52-4A8F-AD38-F292C0BE80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a:extLst>
              <a:ext uri="{FF2B5EF4-FFF2-40B4-BE49-F238E27FC236}">
                <a16:creationId xmlns="" xmlns:a16="http://schemas.microsoft.com/office/drawing/2014/main" id="{36F83352-6E74-4A4B-86BD-8F5E2BDEF1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267628694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641326734"/>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6.gif"/><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audio" Target="../media/audio2.wav"/><Relationship Id="rId5" Type="http://schemas.microsoft.com/office/2007/relationships/media" Target="../media/media4.mp3"/><Relationship Id="rId15" Type="http://schemas.openxmlformats.org/officeDocument/2006/relationships/image" Target="../media/image15.gif"/><Relationship Id="rId10" Type="http://schemas.openxmlformats.org/officeDocument/2006/relationships/audio" Target="../media/audio1.wav"/><Relationship Id="rId19" Type="http://schemas.openxmlformats.org/officeDocument/2006/relationships/image" Target="../media/image19.gif"/><Relationship Id="rId4" Type="http://schemas.openxmlformats.org/officeDocument/2006/relationships/audio" Target="../media/media3.mp3"/><Relationship Id="rId9" Type="http://schemas.openxmlformats.org/officeDocument/2006/relationships/slideLayout" Target="../slideLayouts/slideLayout54.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gif"/><Relationship Id="rId3" Type="http://schemas.microsoft.com/office/2007/relationships/media" Target="../media/media3.mp3"/><Relationship Id="rId7" Type="http://schemas.openxmlformats.org/officeDocument/2006/relationships/slideLayout" Target="../slideLayouts/slideLayout54.xml"/><Relationship Id="rId12" Type="http://schemas.openxmlformats.org/officeDocument/2006/relationships/image" Target="../media/image20.png"/><Relationship Id="rId17" Type="http://schemas.openxmlformats.org/officeDocument/2006/relationships/image" Target="../media/image19.gif"/><Relationship Id="rId2" Type="http://schemas.microsoft.com/office/2007/relationships/media" Target="../media/media2.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audio" Target="../media/audio3.wav"/><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gif"/><Relationship Id="rId3" Type="http://schemas.microsoft.com/office/2007/relationships/media" Target="../media/media3.mp3"/><Relationship Id="rId7" Type="http://schemas.openxmlformats.org/officeDocument/2006/relationships/slideLayout" Target="../slideLayouts/slideLayout54.xml"/><Relationship Id="rId12" Type="http://schemas.openxmlformats.org/officeDocument/2006/relationships/image" Target="../media/image22.png"/><Relationship Id="rId17" Type="http://schemas.openxmlformats.org/officeDocument/2006/relationships/image" Target="../media/image19.gif"/><Relationship Id="rId2" Type="http://schemas.microsoft.com/office/2007/relationships/media" Target="../media/media2.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21.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audio" Target="../media/audio3.wav"/><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gif"/><Relationship Id="rId3" Type="http://schemas.microsoft.com/office/2007/relationships/media" Target="../media/media3.mp3"/><Relationship Id="rId7" Type="http://schemas.openxmlformats.org/officeDocument/2006/relationships/slideLayout" Target="../slideLayouts/slideLayout54.xml"/><Relationship Id="rId12" Type="http://schemas.openxmlformats.org/officeDocument/2006/relationships/image" Target="../media/image23.png"/><Relationship Id="rId17" Type="http://schemas.openxmlformats.org/officeDocument/2006/relationships/image" Target="../media/image19.gif"/><Relationship Id="rId2" Type="http://schemas.microsoft.com/office/2007/relationships/media" Target="../media/media2.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audio" Target="../media/audio3.wav"/><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06" name="Group 705">
            <a:extLst>
              <a:ext uri="{FF2B5EF4-FFF2-40B4-BE49-F238E27FC236}">
                <a16:creationId xmlns=""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5" name="Picture 4" descr="Đường Bộ Hồ Núi Non Bầu - Miễn Phí vector hình ảnh trên Pixabay">
            <a:extLst>
              <a:ext uri="{FF2B5EF4-FFF2-40B4-BE49-F238E27FC236}">
                <a16:creationId xmlns=""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E783B9A2-FF71-4933-BEBB-6097D4A0C48C}"/>
              </a:ext>
            </a:extLst>
          </p:cNvPr>
          <p:cNvGrpSpPr/>
          <p:nvPr/>
        </p:nvGrpSpPr>
        <p:grpSpPr>
          <a:xfrm>
            <a:off x="1732481" y="1679497"/>
            <a:ext cx="9054208" cy="4764927"/>
            <a:chOff x="1230343" y="1802589"/>
            <a:chExt cx="9054208" cy="4764927"/>
          </a:xfrm>
        </p:grpSpPr>
        <p:grpSp>
          <p:nvGrpSpPr>
            <p:cNvPr id="3" name="Group 2">
              <a:extLst>
                <a:ext uri="{FF2B5EF4-FFF2-40B4-BE49-F238E27FC236}">
                  <a16:creationId xmlns=""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314148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77135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41835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753009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52154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149167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22" name="TextBox 21">
            <a:extLst>
              <a:ext uri="{FF2B5EF4-FFF2-40B4-BE49-F238E27FC236}">
                <a16:creationId xmlns=""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33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Effect transition="in" filter="fade">
                                      <p:cBhvr>
                                        <p:cTn id="38" dur="500"/>
                                        <p:tgtEl>
                                          <p:spTgt spid="22">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Effect transition="in" filter="fade">
                                      <p:cBhvr>
                                        <p:cTn id="43" dur="500"/>
                                        <p:tgtEl>
                                          <p:spTgt spid="22">
                                            <p:txEl>
                                              <p:pRg st="1" end="1"/>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xEl>
                                              <p:pRg st="0" end="0"/>
                                            </p:txEl>
                                          </p:spTgt>
                                        </p:tgtEl>
                                        <p:attrNameLst>
                                          <p:attrName>style.visibility</p:attrName>
                                        </p:attrNameLst>
                                      </p:cBhvr>
                                      <p:to>
                                        <p:strVal val="visible"/>
                                      </p:to>
                                    </p:set>
                                    <p:animEffect transition="in" filter="fade">
                                      <p:cBhvr>
                                        <p:cTn id="48" dur="500"/>
                                        <p:tgtEl>
                                          <p:spTgt spid="35">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
                                            <p:txEl>
                                              <p:pRg st="1" end="1"/>
                                            </p:txEl>
                                          </p:spTgt>
                                        </p:tgtEl>
                                        <p:attrNameLst>
                                          <p:attrName>style.visibility</p:attrName>
                                        </p:attrNameLst>
                                      </p:cBhvr>
                                      <p:to>
                                        <p:strVal val="visible"/>
                                      </p:to>
                                    </p:set>
                                    <p:animEffect transition="in" filter="fade">
                                      <p:cBhvr>
                                        <p:cTn id="53" dur="500"/>
                                        <p:tgtEl>
                                          <p:spTgt spid="35">
                                            <p:txEl>
                                              <p:pRg st="1" end="1"/>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22" grpId="0" build="p"/>
      <p:bldP spid="3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a:extLst>
              <a:ext uri="{FF2B5EF4-FFF2-40B4-BE49-F238E27FC236}">
                <a16:creationId xmlns=""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 xmlns:a16="http://schemas.microsoft.com/office/drawing/2014/main" id="{FF5AFBCE-7964-E1FE-C4D1-A245BC7598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 xmlns:a16="http://schemas.microsoft.com/office/drawing/2014/main" id="{B473F8AE-29A6-7AA2-36D7-CAC1DE226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 xmlns:a16="http://schemas.microsoft.com/office/drawing/2014/main" id="{6B0E3496-85FB-1259-B8FE-655424EC1A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 xmlns:a16="http://schemas.microsoft.com/office/drawing/2014/main" id="{E9C478A8-5E0B-141B-4855-F2247EDB7A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7627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36789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 name="Group 705">
            <a:extLst>
              <a:ext uri="{FF2B5EF4-FFF2-40B4-BE49-F238E27FC236}">
                <a16:creationId xmlns=""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2" name="Video_Ready_Vietnamese_Speak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80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0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02"/>
                                        </p:tgtEl>
                                      </p:cBhvr>
                                    </p:cmd>
                                  </p:childTnLst>
                                </p:cTn>
                              </p:par>
                            </p:childTnLst>
                          </p:cTn>
                        </p:par>
                      </p:childTnLst>
                    </p:cTn>
                  </p:par>
                </p:childTnLst>
              </p:cTn>
              <p:nextCondLst>
                <p:cond evt="onClick" delay="0">
                  <p:tgtEl>
                    <p:spTgt spid="702"/>
                  </p:tgtEl>
                </p:cond>
              </p:nextCondLst>
            </p:seq>
            <p:video>
              <p:cMediaNode vol="27273">
                <p:cTn id="21" fill="hold" display="0">
                  <p:stCondLst>
                    <p:cond delay="indefinite"/>
                  </p:stCondLst>
                </p:cTn>
                <p:tgtEl>
                  <p:spTgt spid="70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1">
            <a:extLst>
              <a:ext uri="{FF2B5EF4-FFF2-40B4-BE49-F238E27FC236}">
                <a16:creationId xmlns=""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 xmlns:a16="http://schemas.microsoft.com/office/drawing/2014/main" id="{7E793470-B545-4BBE-A9C5-0A6166DD8B1A}"/>
              </a:ext>
            </a:extLst>
          </p:cNvPr>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72119568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BDCDFBC-FE33-4DE6-9825-1A891CCBEFEC}"/>
              </a:ext>
            </a:extLst>
          </p:cNvPr>
          <p:cNvPicPr>
            <a:picLocks noChangeAspect="1"/>
          </p:cNvPicPr>
          <p:nvPr/>
        </p:nvPicPr>
        <p:blipFill>
          <a:blip r:embed="rId12"/>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4"/>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7"/>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par>
                                <p:cTn id="22" presetID="22" presetClass="entr" presetSubtype="8" fill="hold" grpId="0" nodeType="withEffect">
                                  <p:stCondLst>
                                    <p:cond delay="50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ask="http://schemas.microsoft.com/office/drawing/2018/sketchyshapes" xmln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2" name="TextBox 31">
            <a:extLst>
              <a:ext uri="{FF2B5EF4-FFF2-40B4-BE49-F238E27FC236}">
                <a16:creationId xmlns="" xmlns:a16="http://schemas.microsoft.com/office/drawing/2014/main" id="{C80ED28F-D394-4EE8-BEC0-AC8BC1E4E023}"/>
              </a:ext>
            </a:extLst>
          </p:cNvPr>
          <p:cNvSpPr txBox="1"/>
          <p:nvPr/>
        </p:nvSpPr>
        <p:spPr>
          <a:xfrm>
            <a:off x="4116634" y="1495697"/>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C0DB3292-63CA-2307-6C56-97E4248542F2}"/>
              </a:ext>
            </a:extLst>
          </p:cNvPr>
          <p:cNvPicPr>
            <a:picLocks noChangeAspect="1"/>
          </p:cNvPicPr>
          <p:nvPr/>
        </p:nvPicPr>
        <p:blipFill>
          <a:blip r:embed="rId8"/>
          <a:stretch>
            <a:fillRect/>
          </a:stretch>
        </p:blipFill>
        <p:spPr>
          <a:xfrm>
            <a:off x="1880307" y="2273387"/>
            <a:ext cx="8443692" cy="1690899"/>
          </a:xfrm>
          <a:prstGeom prst="rect">
            <a:avLst/>
          </a:prstGeom>
        </p:spPr>
      </p:pic>
      <p:sp>
        <p:nvSpPr>
          <p:cNvPr id="2" name="Hộp Văn bản 1"/>
          <p:cNvSpPr txBox="1"/>
          <p:nvPr/>
        </p:nvSpPr>
        <p:spPr>
          <a:xfrm>
            <a:off x="4953000" y="3650914"/>
            <a:ext cx="2501900" cy="369332"/>
          </a:xfrm>
          <a:prstGeom prst="rect">
            <a:avLst/>
          </a:prstGeom>
          <a:noFill/>
        </p:spPr>
        <p:txBody>
          <a:bodyPr wrap="square" rtlCol="0">
            <a:spAutoFit/>
          </a:bodyPr>
          <a:lstStyle/>
          <a:p>
            <a:r>
              <a:rPr lang="en-US" dirty="0" smtClean="0"/>
              <a:t>               (</a:t>
            </a:r>
            <a:r>
              <a:rPr lang="en-US" dirty="0" err="1" smtClean="0"/>
              <a:t>Tiết</a:t>
            </a:r>
            <a:r>
              <a:rPr lang="en-US" dirty="0" smtClean="0"/>
              <a:t> 1)</a:t>
            </a:r>
            <a:endParaRPr lang="vi-VN" dirty="0"/>
          </a:p>
        </p:txBody>
      </p:sp>
    </p:spTree>
    <p:extLst>
      <p:ext uri="{BB962C8B-B14F-4D97-AF65-F5344CB8AC3E}">
        <p14:creationId xmlns:p14="http://schemas.microsoft.com/office/powerpoint/2010/main" val="266749776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14:presetBounceEnd="54000">
                                      <p:stCondLst>
                                        <p:cond delay="0"/>
                                      </p:stCondLst>
                                      <p:iterate type="lt">
                                        <p:tmPct val="10000"/>
                                      </p:iterate>
                                      <p:childTnLst>
                                        <p:set>
                                          <p:cBhvr>
                                            <p:cTn id="11" dur="1" fill="hold">
                                              <p:stCondLst>
                                                <p:cond delay="0"/>
                                              </p:stCondLst>
                                            </p:cTn>
                                            <p:tgtEl>
                                              <p:spTgt spid="32"/>
                                            </p:tgtEl>
                                            <p:attrNameLst>
                                              <p:attrName>style.visibility</p:attrName>
                                            </p:attrNameLst>
                                          </p:cBhvr>
                                          <p:to>
                                            <p:strVal val="visible"/>
                                          </p:to>
                                        </p:set>
                                        <p:anim calcmode="lin" valueType="num" p14:bounceEnd="54000">
                                          <p:cBhvr additive="base">
                                            <p:cTn id="12"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Picture 4" descr="Đường Bộ Hồ Núi Non Bầu - Miễn Phí vector hình ảnh trên Pixabay">
            <a:extLst>
              <a:ext uri="{FF2B5EF4-FFF2-40B4-BE49-F238E27FC236}">
                <a16:creationId xmlns="" xmlns:a16="http://schemas.microsoft.com/office/drawing/2014/main" id="{BBA8149C-7AC0-4EA9-8BF5-9B69D0C0D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52D200AC-3E2B-4C58-8F10-5C4D7D6B81BF}"/>
              </a:ext>
            </a:extLst>
          </p:cNvPr>
          <p:cNvSpPr/>
          <p:nvPr/>
        </p:nvSpPr>
        <p:spPr>
          <a:xfrm>
            <a:off x="339212" y="291281"/>
            <a:ext cx="11533239" cy="6275438"/>
          </a:xfrm>
          <a:prstGeom prst="roundRect">
            <a:avLst>
              <a:gd name="adj" fmla="val 949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a:extLst>
              <a:ext uri="{FF2B5EF4-FFF2-40B4-BE49-F238E27FC236}">
                <a16:creationId xmlns="" xmlns:a16="http://schemas.microsoft.com/office/drawing/2014/main" id="{B148B6A3-4035-4E32-B384-F3AECEAD21DC}"/>
              </a:ext>
            </a:extLst>
          </p:cNvPr>
          <p:cNvSpPr txBox="1">
            <a:spLocks/>
          </p:cNvSpPr>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a:extLst>
              <a:ext uri="{FF2B5EF4-FFF2-40B4-BE49-F238E27FC236}">
                <a16:creationId xmlns="" xmlns:a16="http://schemas.microsoft.com/office/drawing/2014/main" id="{DEC3974F-5F28-430F-ADDB-86D68547E023}"/>
              </a:ext>
            </a:extLst>
          </p:cNvPr>
          <p:cNvGrpSpPr/>
          <p:nvPr/>
        </p:nvGrpSpPr>
        <p:grpSpPr>
          <a:xfrm rot="20461740">
            <a:off x="3685741" y="1522208"/>
            <a:ext cx="394185" cy="377723"/>
            <a:chOff x="1267237" y="4149067"/>
            <a:chExt cx="1172591" cy="1179462"/>
          </a:xfrm>
        </p:grpSpPr>
        <p:sp>
          <p:nvSpPr>
            <p:cNvPr id="25" name="五角星 2">
              <a:extLst>
                <a:ext uri="{FF2B5EF4-FFF2-40B4-BE49-F238E27FC236}">
                  <a16:creationId xmlns="" xmlns:a16="http://schemas.microsoft.com/office/drawing/2014/main" id="{0DC694C4-D688-4C02-A32A-42FEFA4D51A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a:extLst>
                <a:ext uri="{FF2B5EF4-FFF2-40B4-BE49-F238E27FC236}">
                  <a16:creationId xmlns="" xmlns:a16="http://schemas.microsoft.com/office/drawing/2014/main" id="{465AA0D1-9165-4361-A81A-75D8421C04A9}"/>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a:extLst>
              <a:ext uri="{FF2B5EF4-FFF2-40B4-BE49-F238E27FC236}">
                <a16:creationId xmlns="" xmlns:a16="http://schemas.microsoft.com/office/drawing/2014/main" id="{A45280F5-D355-4BAE-B5A7-72783FB7281C}"/>
              </a:ext>
            </a:extLst>
          </p:cNvPr>
          <p:cNvGrpSpPr/>
          <p:nvPr/>
        </p:nvGrpSpPr>
        <p:grpSpPr>
          <a:xfrm>
            <a:off x="429536" y="452894"/>
            <a:ext cx="3751194" cy="3889032"/>
            <a:chOff x="3051715" y="1629522"/>
            <a:chExt cx="7107908" cy="7786056"/>
          </a:xfrm>
        </p:grpSpPr>
        <p:sp>
          <p:nvSpPr>
            <p:cNvPr id="44" name="弧形 7">
              <a:extLst>
                <a:ext uri="{FF2B5EF4-FFF2-40B4-BE49-F238E27FC236}">
                  <a16:creationId xmlns="" xmlns:a16="http://schemas.microsoft.com/office/drawing/2014/main" id="{243F0812-F582-4724-B3EC-297AF1AE1238}"/>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a:extLst>
                <a:ext uri="{FF2B5EF4-FFF2-40B4-BE49-F238E27FC236}">
                  <a16:creationId xmlns="" xmlns:a16="http://schemas.microsoft.com/office/drawing/2014/main" id="{266FDCAD-0B9E-4F7D-8A38-870C2B55B862}"/>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a:extLst>
                <a:ext uri="{FF2B5EF4-FFF2-40B4-BE49-F238E27FC236}">
                  <a16:creationId xmlns="" xmlns:a16="http://schemas.microsoft.com/office/drawing/2014/main" id="{494289AC-3843-4D49-961F-B0374297D1A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a:extLst>
                <a:ext uri="{FF2B5EF4-FFF2-40B4-BE49-F238E27FC236}">
                  <a16:creationId xmlns="" xmlns:a16="http://schemas.microsoft.com/office/drawing/2014/main" id="{196028FA-EF7E-4A63-8890-CBB1AD9DAB7E}"/>
                </a:ext>
              </a:extLst>
            </p:cNvPr>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a:extLst>
                <a:ext uri="{FF2B5EF4-FFF2-40B4-BE49-F238E27FC236}">
                  <a16:creationId xmlns="" xmlns:a16="http://schemas.microsoft.com/office/drawing/2014/main" id="{3B5C20C4-DEA9-4E23-9AFC-A2AE0642B12D}"/>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a:extLst>
              <a:ext uri="{FF2B5EF4-FFF2-40B4-BE49-F238E27FC236}">
                <a16:creationId xmlns="" xmlns:a16="http://schemas.microsoft.com/office/drawing/2014/main" id="{2BB9261E-81B8-486C-B0DB-FE2F09C17624}"/>
              </a:ext>
            </a:extLst>
          </p:cNvPr>
          <p:cNvGrpSpPr/>
          <p:nvPr/>
        </p:nvGrpSpPr>
        <p:grpSpPr>
          <a:xfrm flipH="1">
            <a:off x="1689284" y="2261228"/>
            <a:ext cx="1965645" cy="1232847"/>
            <a:chOff x="594425" y="1153191"/>
            <a:chExt cx="2605975" cy="1634460"/>
          </a:xfrm>
        </p:grpSpPr>
        <p:sp>
          <p:nvSpPr>
            <p:cNvPr id="51" name="任意多边形 9">
              <a:extLst>
                <a:ext uri="{FF2B5EF4-FFF2-40B4-BE49-F238E27FC236}">
                  <a16:creationId xmlns="" xmlns:a16="http://schemas.microsoft.com/office/drawing/2014/main" id="{6F82E351-54BA-4280-ADB4-69576BEE6630}"/>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a:extLst>
                <a:ext uri="{FF2B5EF4-FFF2-40B4-BE49-F238E27FC236}">
                  <a16:creationId xmlns="" xmlns:a16="http://schemas.microsoft.com/office/drawing/2014/main" id="{303DBA82-FDF6-4665-902A-5323DB20A05C}"/>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a:extLst>
              <a:ext uri="{FF2B5EF4-FFF2-40B4-BE49-F238E27FC236}">
                <a16:creationId xmlns="" xmlns:a16="http://schemas.microsoft.com/office/drawing/2014/main" id="{03A20679-0431-776D-D7A3-1BA311522FB7}"/>
              </a:ext>
            </a:extLst>
          </p:cNvPr>
          <p:cNvPicPr>
            <a:picLocks noChangeAspect="1"/>
          </p:cNvPicPr>
          <p:nvPr/>
        </p:nvPicPr>
        <p:blipFill>
          <a:blip r:embed="rId3"/>
          <a:stretch>
            <a:fillRect/>
          </a:stretch>
        </p:blipFill>
        <p:spPr>
          <a:xfrm>
            <a:off x="390651" y="2979406"/>
            <a:ext cx="3578662" cy="1853345"/>
          </a:xfrm>
          <a:prstGeom prst="rect">
            <a:avLst/>
          </a:prstGeom>
        </p:spPr>
      </p:pic>
    </p:spTree>
    <p:extLst>
      <p:ext uri="{BB962C8B-B14F-4D97-AF65-F5344CB8AC3E}">
        <p14:creationId xmlns:p14="http://schemas.microsoft.com/office/powerpoint/2010/main" val="92344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20704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559</Words>
  <Application>Microsoft Office PowerPoint</Application>
  <PresentationFormat>Màn hình rộng</PresentationFormat>
  <Paragraphs>115</Paragraphs>
  <Slides>21</Slides>
  <Notes>10</Notes>
  <HiddenSlides>0</HiddenSlides>
  <MMClips>14</MMClips>
  <ScaleCrop>false</ScaleCrop>
  <HeadingPairs>
    <vt:vector size="6" baseType="variant">
      <vt:variant>
        <vt:lpstr>Phông được Dùng</vt:lpstr>
      </vt:variant>
      <vt:variant>
        <vt:i4>17</vt:i4>
      </vt:variant>
      <vt:variant>
        <vt:lpstr>Chủ đề</vt:lpstr>
      </vt:variant>
      <vt:variant>
        <vt:i4>7</vt:i4>
      </vt:variant>
      <vt:variant>
        <vt:lpstr>Tiêu đề Bản chiếu</vt:lpstr>
      </vt:variant>
      <vt:variant>
        <vt:i4>21</vt:i4>
      </vt:variant>
    </vt:vector>
  </HeadingPairs>
  <TitlesOfParts>
    <vt:vector size="45" baseType="lpstr">
      <vt:lpstr>微软雅黑</vt:lpstr>
      <vt:lpstr>#9Slide02 Noi dung dai</vt:lpstr>
      <vt:lpstr>Arial</vt:lpstr>
      <vt:lpstr>Bebas Neue</vt:lpstr>
      <vt:lpstr>Calibri</vt:lpstr>
      <vt:lpstr>Calibri Light</vt:lpstr>
      <vt:lpstr>Cambria</vt:lpstr>
      <vt:lpstr>Cambria Math</vt:lpstr>
      <vt:lpstr>Karla</vt:lpstr>
      <vt:lpstr>Love Ya Like A Sister</vt:lpstr>
      <vt:lpstr>SVN-Poky's</vt:lpstr>
      <vt:lpstr>Tahoma</vt:lpstr>
      <vt:lpstr>UTM Avo</vt:lpstr>
      <vt:lpstr>UTM Duepuntozero</vt:lpstr>
      <vt:lpstr>字魂35号-经典雅黑</vt:lpstr>
      <vt:lpstr>思源黑体 CN Bold</vt:lpstr>
      <vt:lpstr>等线</vt:lpstr>
      <vt:lpstr>4_Office Theme</vt:lpstr>
      <vt:lpstr>Custom Design</vt:lpstr>
      <vt:lpstr>5_Office 主题</vt:lpstr>
      <vt:lpstr>2_Office Theme</vt:lpstr>
      <vt:lpstr>1_Office Theme</vt:lpstr>
      <vt:lpstr>5_Office Theme</vt:lpstr>
      <vt:lpstr>Printable Number Sense Activities for Pre-K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lephuong</cp:lastModifiedBy>
  <cp:revision>36</cp:revision>
  <dcterms:created xsi:type="dcterms:W3CDTF">2023-06-12T03:15:56Z</dcterms:created>
  <dcterms:modified xsi:type="dcterms:W3CDTF">2025-08-24T06:11:42Z</dcterms:modified>
</cp:coreProperties>
</file>