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0" r:id="rId2"/>
    <p:sldId id="324" r:id="rId3"/>
    <p:sldId id="258" r:id="rId4"/>
    <p:sldId id="259" r:id="rId5"/>
    <p:sldId id="267" r:id="rId6"/>
    <p:sldId id="330" r:id="rId7"/>
    <p:sldId id="325" r:id="rId8"/>
    <p:sldId id="326" r:id="rId9"/>
    <p:sldId id="327" r:id="rId10"/>
    <p:sldId id="268" r:id="rId11"/>
    <p:sldId id="269" r:id="rId12"/>
    <p:sldId id="270" r:id="rId13"/>
    <p:sldId id="292" r:id="rId14"/>
    <p:sldId id="328" r:id="rId15"/>
    <p:sldId id="295" r:id="rId16"/>
    <p:sldId id="301" r:id="rId17"/>
    <p:sldId id="307" r:id="rId18"/>
    <p:sldId id="308" r:id="rId19"/>
    <p:sldId id="309" r:id="rId20"/>
    <p:sldId id="310" r:id="rId21"/>
    <p:sldId id="313" r:id="rId22"/>
    <p:sldId id="329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69EF8A4-74C3-64ED-C067-7E10DABF31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3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wav"/><Relationship Id="rId7" Type="http://schemas.openxmlformats.org/officeDocument/2006/relationships/image" Target="../media/image6.png"/><Relationship Id="rId12" Type="http://schemas.openxmlformats.org/officeDocument/2006/relationships/image" Target="../media/image2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6.wdp"/><Relationship Id="rId4" Type="http://schemas.openxmlformats.org/officeDocument/2006/relationships/audio" Target="../media/media6.wav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microsoft.com/office/2007/relationships/media" Target="../media/media7.wav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17" Type="http://schemas.openxmlformats.org/officeDocument/2006/relationships/image" Target="../media/image25.png"/><Relationship Id="rId2" Type="http://schemas.openxmlformats.org/officeDocument/2006/relationships/audio" Target="../media/media5.mp3"/><Relationship Id="rId16" Type="http://schemas.microsoft.com/office/2007/relationships/hdphoto" Target="../media/hdphoto9.wdp"/><Relationship Id="rId1" Type="http://schemas.microsoft.com/office/2007/relationships/media" Target="../media/media5.mp3"/><Relationship Id="rId6" Type="http://schemas.openxmlformats.org/officeDocument/2006/relationships/image" Target="../media/image33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microsoft.com/office/2007/relationships/hdphoto" Target="../media/hdphoto6.wdp"/><Relationship Id="rId19" Type="http://schemas.openxmlformats.org/officeDocument/2006/relationships/image" Target="../media/image24.gif"/><Relationship Id="rId4" Type="http://schemas.openxmlformats.org/officeDocument/2006/relationships/audio" Target="../media/media7.wav"/><Relationship Id="rId9" Type="http://schemas.openxmlformats.org/officeDocument/2006/relationships/image" Target="../media/image34.pn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jpeg"/><Relationship Id="rId7" Type="http://schemas.microsoft.com/office/2007/relationships/hdphoto" Target="../media/hdphoto7.wdp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microsoft.com/office/2007/relationships/hdphoto" Target="../media/hdphoto8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openxmlformats.org/officeDocument/2006/relationships/image" Target="../media/image33.jpeg"/><Relationship Id="rId9" Type="http://schemas.openxmlformats.org/officeDocument/2006/relationships/image" Target="../media/image35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18" Type="http://schemas.openxmlformats.org/officeDocument/2006/relationships/image" Target="../media/image41.png"/><Relationship Id="rId3" Type="http://schemas.microsoft.com/office/2007/relationships/media" Target="../media/media9.wav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17" Type="http://schemas.microsoft.com/office/2007/relationships/hdphoto" Target="../media/hdphoto8.wdp"/><Relationship Id="rId2" Type="http://schemas.openxmlformats.org/officeDocument/2006/relationships/audio" Target="../media/media5.mp3"/><Relationship Id="rId16" Type="http://schemas.openxmlformats.org/officeDocument/2006/relationships/image" Target="../media/image36.png"/><Relationship Id="rId1" Type="http://schemas.microsoft.com/office/2007/relationships/media" Target="../media/media5.mp3"/><Relationship Id="rId6" Type="http://schemas.openxmlformats.org/officeDocument/2006/relationships/image" Target="../media/image33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9.wdp"/><Relationship Id="rId10" Type="http://schemas.microsoft.com/office/2007/relationships/hdphoto" Target="../media/hdphoto6.wdp"/><Relationship Id="rId19" Type="http://schemas.openxmlformats.org/officeDocument/2006/relationships/image" Target="../media/image24.gif"/><Relationship Id="rId4" Type="http://schemas.openxmlformats.org/officeDocument/2006/relationships/audio" Target="../media/media9.wav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33.jpeg"/><Relationship Id="rId4" Type="http://schemas.openxmlformats.org/officeDocument/2006/relationships/audio" Target="../media/audio1.wav"/><Relationship Id="rId9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33.jpeg"/><Relationship Id="rId4" Type="http://schemas.openxmlformats.org/officeDocument/2006/relationships/audio" Target="../media/audio1.wav"/><Relationship Id="rId9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xmlns="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DA2452B7-907A-FBC2-B809-3000EFE381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154" y="3943299"/>
            <a:ext cx="449226" cy="172054"/>
          </a:xfrm>
          <a:prstGeom prst="rect">
            <a:avLst/>
          </a:prstGeom>
        </p:spPr>
      </p:pic>
      <p:pic>
        <p:nvPicPr>
          <p:cNvPr id="5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684940D1-6E5C-4729-04E3-DC2C7629C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2158" y="152991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99701DA-5902-5DBB-EA6D-3CD3974C2B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xmlns="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xmlns="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xmlns="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xmlns="" id="{B2199555-265A-D015-9867-DC458F792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9386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xmlns="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B0AEF2-0E58-8558-B85A-6E9136B33B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900" y="1114424"/>
            <a:ext cx="7467600" cy="4600575"/>
          </a:xfrm>
          <a:prstGeom prst="rect">
            <a:avLst/>
          </a:prstGeom>
        </p:spPr>
      </p:pic>
      <p:sp>
        <p:nvSpPr>
          <p:cNvPr id="11" name="Hộp Văn bản 25">
            <a:extLst>
              <a:ext uri="{FF2B5EF4-FFF2-40B4-BE49-F238E27FC236}">
                <a16:creationId xmlns:a16="http://schemas.microsoft.com/office/drawing/2014/main" xmlns="" id="{0E972949-D10F-132E-25D8-50B14A6D93BC}"/>
              </a:ext>
            </a:extLst>
          </p:cNvPr>
          <p:cNvSpPr txBox="1"/>
          <p:nvPr/>
        </p:nvSpPr>
        <p:spPr>
          <a:xfrm>
            <a:off x="8915400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xmlns="" id="{671A9439-7B32-A8C5-FA13-793269A95B19}"/>
              </a:ext>
            </a:extLst>
          </p:cNvPr>
          <p:cNvSpPr txBox="1"/>
          <p:nvPr/>
        </p:nvSpPr>
        <p:spPr>
          <a:xfrm>
            <a:off x="581025" y="4286250"/>
            <a:ext cx="16287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16" name="Hộp Văn bản 25">
            <a:extLst>
              <a:ext uri="{FF2B5EF4-FFF2-40B4-BE49-F238E27FC236}">
                <a16:creationId xmlns:a16="http://schemas.microsoft.com/office/drawing/2014/main" xmlns="" id="{C5507915-386F-7551-C92C-2D9E3179592D}"/>
              </a:ext>
            </a:extLst>
          </p:cNvPr>
          <p:cNvSpPr txBox="1"/>
          <p:nvPr/>
        </p:nvSpPr>
        <p:spPr>
          <a:xfrm>
            <a:off x="8639175" y="3905250"/>
            <a:ext cx="17049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sp>
        <p:nvSpPr>
          <p:cNvPr id="18" name="Hộp Văn bản 25">
            <a:extLst>
              <a:ext uri="{FF2B5EF4-FFF2-40B4-BE49-F238E27FC236}">
                <a16:creationId xmlns:a16="http://schemas.microsoft.com/office/drawing/2014/main" xmlns="" id="{93E748AD-98E5-A8FC-0A10-AEDCF0A1490B}"/>
              </a:ext>
            </a:extLst>
          </p:cNvPr>
          <p:cNvSpPr txBox="1"/>
          <p:nvPr/>
        </p:nvSpPr>
        <p:spPr>
          <a:xfrm>
            <a:off x="847725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xmlns="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6C76B4E0-43EC-EC45-F885-D43F83FA67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772" y="429437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E45C22F1-835A-56D6-E1D9-04D93C7410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xmlns="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xmlns="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xmlns="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FC369642-5EC9-6EFF-1120-B9718BCBC4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3814" y="355009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63CC7E66-834C-57EB-BE56-CE7095B4458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xmlns="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xmlns="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xmlns="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xmlns="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xmlns="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xmlns="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3F47C5BD-6574-8DE1-B24F-5DF444A11B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xmlns="" id="{FE371455-CA2F-554E-0B3E-CB0648B1E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16344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1920EACF-5818-9F6D-98B3-9AB88C3163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xmlns="" id="{514DD17A-9C8C-7257-285A-D2BDD4A3B8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3813" y="78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xmlns="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5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ột trận đấu bóng đá có 37 636 khán giả vào sân xem trực tiếp, trong đó có 9 273 khán giả nữ. Hỏi số khán giả nam nhiều hơn số khán giả nữ bao nhiêu người">
            <a:hlinkClick r:id="" action="ppaction://media"/>
            <a:extLst>
              <a:ext uri="{FF2B5EF4-FFF2-40B4-BE49-F238E27FC236}">
                <a16:creationId xmlns:a16="http://schemas.microsoft.com/office/drawing/2014/main" xmlns="" id="{35E9BD94-FC43-214C-960D-1DE9C3781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CC41271-C7CD-2F60-31A0-647AB8F15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70791" y="2302701"/>
            <a:ext cx="5375905" cy="215234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xmlns="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75C8E0C6-7321-6D34-E075-46888B7F87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xmlns="" id="{363A9EE5-7708-DCFF-0576-13680AA6C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0772" y="5676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xmlns="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xmlns="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9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xmlns="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58607E-A8E8-21FD-3A2C-345BF2938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68" y="2041894"/>
            <a:ext cx="7651143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D6641B-2263-27C3-03D8-997AECB5A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75" y="1171373"/>
            <a:ext cx="18838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xmlns="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xmlns="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xmlns="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xmlns="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84F8FA9-42E2-2C3D-AD0D-745806525C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08D1ED3C-6953-10ED-C59E-02771CA7C8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xmlns="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xmlns="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xmlns="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xmlns="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xmlns="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xmlns="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444</Words>
  <Application>Microsoft Office PowerPoint</Application>
  <PresentationFormat>Màn hình rộng</PresentationFormat>
  <Paragraphs>56</Paragraphs>
  <Slides>23</Slides>
  <Notes>0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Lato Regular</vt:lpstr>
      <vt:lpstr>LNTH-LuoLuoNotangYuanTi 1</vt:lpstr>
      <vt:lpstr>UTM Cookies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lephuong</cp:lastModifiedBy>
  <cp:revision>64</cp:revision>
  <dcterms:created xsi:type="dcterms:W3CDTF">2023-07-09T05:01:27Z</dcterms:created>
  <dcterms:modified xsi:type="dcterms:W3CDTF">2025-09-28T08:09:25Z</dcterms:modified>
</cp:coreProperties>
</file>