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notesMasterIdLst>
    <p:notesMasterId r:id="rId14"/>
  </p:notesMasterIdLst>
  <p:sldIdLst>
    <p:sldId id="303" r:id="rId2"/>
    <p:sldId id="334" r:id="rId3"/>
    <p:sldId id="305" r:id="rId4"/>
    <p:sldId id="342" r:id="rId5"/>
    <p:sldId id="343" r:id="rId6"/>
    <p:sldId id="344" r:id="rId7"/>
    <p:sldId id="328" r:id="rId8"/>
    <p:sldId id="332" r:id="rId9"/>
    <p:sldId id="345" r:id="rId10"/>
    <p:sldId id="347" r:id="rId11"/>
    <p:sldId id="321" r:id="rId12"/>
    <p:sldId id="32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3ED1-1C4D-4474-8400-BD6380540187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9F14-7034-4476-95A0-4AAED88A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9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7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81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96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086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66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1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7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013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155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680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571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487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0763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312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575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501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931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DE3B5F3-BE92-4EF9-91A2-CD4E3ACA60A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899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062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C4E918E8-5450-4A0D-9DF5-6283352AE8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371475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9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eg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8392705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89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AD62059-1432-44F0-88B0-98864C10D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42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| Friendly shop showcase in the city flat style illustration.">
            <a:extLst>
              <a:ext uri="{FF2B5EF4-FFF2-40B4-BE49-F238E27FC236}">
                <a16:creationId xmlns:a16="http://schemas.microsoft.com/office/drawing/2014/main" id="{ED5BEED9-668B-408C-A823-67BED5609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/>
        </p:blipFill>
        <p:spPr bwMode="auto">
          <a:xfrm>
            <a:off x="0" y="-177800"/>
            <a:ext cx="121920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e building with bright Royalty Free Vector Image">
            <a:extLst>
              <a:ext uri="{FF2B5EF4-FFF2-40B4-BE49-F238E27FC236}">
                <a16:creationId xmlns:a16="http://schemas.microsoft.com/office/drawing/2014/main" id="{3982AC18-0182-40B2-B014-D0431F760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4" b="99744" l="700" r="96800">
                        <a14:foregroundMark x1="10100" y1="47436" x2="10100" y2="47436"/>
                        <a14:foregroundMark x1="6600" y1="46538" x2="6600" y2="46538"/>
                        <a14:foregroundMark x1="28100" y1="5641" x2="35900" y2="5385"/>
                        <a14:foregroundMark x1="35900" y1="5385" x2="54100" y2="9103"/>
                        <a14:foregroundMark x1="75800" y1="5385" x2="76000" y2="17564"/>
                        <a14:foregroundMark x1="75700" y1="4231" x2="61000" y2="4231"/>
                        <a14:foregroundMark x1="61000" y1="4231" x2="58900" y2="5385"/>
                        <a14:foregroundMark x1="57000" y1="5385" x2="64600" y2="3462"/>
                        <a14:foregroundMark x1="64600" y1="3462" x2="68100" y2="3462"/>
                        <a14:foregroundMark x1="68100" y1="3462" x2="74700" y2="2949"/>
                        <a14:foregroundMark x1="74700" y1="2949" x2="75400" y2="2949"/>
                        <a14:foregroundMark x1="32300" y1="1154" x2="32300" y2="1154"/>
                        <a14:foregroundMark x1="7400" y1="83846" x2="45800" y2="82564"/>
                        <a14:foregroundMark x1="45800" y1="82564" x2="63200" y2="82564"/>
                        <a14:foregroundMark x1="63200" y1="82564" x2="80000" y2="80897"/>
                        <a14:foregroundMark x1="80000" y1="80897" x2="83300" y2="79487"/>
                        <a14:foregroundMark x1="83300" y1="79487" x2="86300" y2="76923"/>
                        <a14:foregroundMark x1="86300" y1="76923" x2="87000" y2="65769"/>
                        <a14:foregroundMark x1="87000" y1="65769" x2="86000" y2="58590"/>
                        <a14:foregroundMark x1="69800" y1="85641" x2="81700" y2="84103"/>
                        <a14:foregroundMark x1="81700" y1="84103" x2="93700" y2="84487"/>
                        <a14:foregroundMark x1="93700" y1="84487" x2="96800" y2="85897"/>
                        <a14:foregroundMark x1="96800" y1="85897" x2="81500" y2="75000"/>
                        <a14:foregroundMark x1="400" y1="86282" x2="27200" y2="94359"/>
                        <a14:foregroundMark x1="27200" y1="94359" x2="32600" y2="98974"/>
                        <a14:foregroundMark x1="32600" y1="98974" x2="41100" y2="99744"/>
                        <a14:foregroundMark x1="41100" y1="99744" x2="41900" y2="99487"/>
                        <a14:foregroundMark x1="700" y1="85000" x2="6200" y2="82949"/>
                        <a14:backgroundMark x1="83900" y1="52692" x2="83900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/>
        </p:blipFill>
        <p:spPr bwMode="auto">
          <a:xfrm>
            <a:off x="1711658" y="-264517"/>
            <a:ext cx="8599857" cy="59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A1E1EDBC-607E-44F7-B8D6-D884F5977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47923" y1="55000" x2="47923" y2="550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923" y1="38600" x2="47125" y2="53200"/>
                        <a14:backgroundMark x1="47125" y1="53200" x2="47125" y2="38800"/>
                        <a14:backgroundMark x1="47125" y1="38800" x2="47444" y2="46400"/>
                        <a14:backgroundMark x1="47444" y1="46400" x2="48083" y2="40000"/>
                        <a14:backgroundMark x1="48083" y1="40000" x2="48083" y2="45600"/>
                        <a14:backgroundMark x1="47284" y1="38000" x2="46486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93" t="31193"/>
          <a:stretch/>
        </p:blipFill>
        <p:spPr bwMode="auto">
          <a:xfrm>
            <a:off x="0" y="2594869"/>
            <a:ext cx="3287178" cy="34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50B130CC-6377-42D0-8AC0-1D7A03588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764" y1="54800" x2="47764" y2="54800"/>
                        <a14:backgroundMark x1="47764" y1="52800" x2="48083" y2="59400"/>
                        <a14:backgroundMark x1="48083" y1="59400" x2="4808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68"/>
          <a:stretch/>
        </p:blipFill>
        <p:spPr bwMode="auto">
          <a:xfrm>
            <a:off x="9210343" y="1732347"/>
            <a:ext cx="2540000" cy="41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A4D02C-108E-472B-8D3C-4675DF8E5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646" y="1791715"/>
            <a:ext cx="551735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257175"/>
            <a:ext cx="10912838" cy="6286500"/>
          </a:xfrm>
          <a:custGeom>
            <a:avLst/>
            <a:gdLst>
              <a:gd name="connsiteX0" fmla="*/ 0 w 10912838"/>
              <a:gd name="connsiteY0" fmla="*/ 626890 h 6286500"/>
              <a:gd name="connsiteX1" fmla="*/ 626890 w 10912838"/>
              <a:gd name="connsiteY1" fmla="*/ 0 h 6286500"/>
              <a:gd name="connsiteX2" fmla="*/ 10285948 w 10912838"/>
              <a:gd name="connsiteY2" fmla="*/ 0 h 6286500"/>
              <a:gd name="connsiteX3" fmla="*/ 10912838 w 10912838"/>
              <a:gd name="connsiteY3" fmla="*/ 626890 h 6286500"/>
              <a:gd name="connsiteX4" fmla="*/ 10912838 w 10912838"/>
              <a:gd name="connsiteY4" fmla="*/ 5659610 h 6286500"/>
              <a:gd name="connsiteX5" fmla="*/ 10285948 w 10912838"/>
              <a:gd name="connsiteY5" fmla="*/ 6286500 h 6286500"/>
              <a:gd name="connsiteX6" fmla="*/ 626890 w 10912838"/>
              <a:gd name="connsiteY6" fmla="*/ 6286500 h 6286500"/>
              <a:gd name="connsiteX7" fmla="*/ 0 w 10912838"/>
              <a:gd name="connsiteY7" fmla="*/ 5659610 h 6286500"/>
              <a:gd name="connsiteX8" fmla="*/ 0 w 10912838"/>
              <a:gd name="connsiteY8" fmla="*/ 626890 h 6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286500" fill="none" extrusionOk="0">
                <a:moveTo>
                  <a:pt x="0" y="626890"/>
                </a:moveTo>
                <a:cubicBezTo>
                  <a:pt x="2158" y="339086"/>
                  <a:pt x="300626" y="33496"/>
                  <a:pt x="626890" y="0"/>
                </a:cubicBezTo>
                <a:cubicBezTo>
                  <a:pt x="3430304" y="72427"/>
                  <a:pt x="7097543" y="61419"/>
                  <a:pt x="10285948" y="0"/>
                </a:cubicBezTo>
                <a:cubicBezTo>
                  <a:pt x="10624514" y="-52704"/>
                  <a:pt x="10872096" y="268345"/>
                  <a:pt x="10912838" y="626890"/>
                </a:cubicBezTo>
                <a:cubicBezTo>
                  <a:pt x="11013714" y="1594087"/>
                  <a:pt x="10805525" y="3866157"/>
                  <a:pt x="10912838" y="5659610"/>
                </a:cubicBezTo>
                <a:cubicBezTo>
                  <a:pt x="10918136" y="5978941"/>
                  <a:pt x="10592342" y="6241852"/>
                  <a:pt x="10285948" y="6286500"/>
                </a:cubicBezTo>
                <a:cubicBezTo>
                  <a:pt x="8977087" y="6316327"/>
                  <a:pt x="4344768" y="6207194"/>
                  <a:pt x="626890" y="6286500"/>
                </a:cubicBezTo>
                <a:cubicBezTo>
                  <a:pt x="333495" y="6280528"/>
                  <a:pt x="-62457" y="6018182"/>
                  <a:pt x="0" y="5659610"/>
                </a:cubicBezTo>
                <a:cubicBezTo>
                  <a:pt x="50037" y="3687432"/>
                  <a:pt x="770" y="2735178"/>
                  <a:pt x="0" y="626890"/>
                </a:cubicBezTo>
                <a:close/>
              </a:path>
              <a:path w="10912838" h="6286500" stroke="0" extrusionOk="0">
                <a:moveTo>
                  <a:pt x="0" y="626890"/>
                </a:moveTo>
                <a:cubicBezTo>
                  <a:pt x="63660" y="298020"/>
                  <a:pt x="306718" y="54274"/>
                  <a:pt x="626890" y="0"/>
                </a:cubicBezTo>
                <a:cubicBezTo>
                  <a:pt x="2551893" y="123000"/>
                  <a:pt x="7381263" y="-96860"/>
                  <a:pt x="10285948" y="0"/>
                </a:cubicBezTo>
                <a:cubicBezTo>
                  <a:pt x="10603549" y="-21813"/>
                  <a:pt x="10916185" y="273920"/>
                  <a:pt x="10912838" y="626890"/>
                </a:cubicBezTo>
                <a:cubicBezTo>
                  <a:pt x="10916011" y="3116038"/>
                  <a:pt x="11007105" y="3516049"/>
                  <a:pt x="10912838" y="5659610"/>
                </a:cubicBezTo>
                <a:cubicBezTo>
                  <a:pt x="10886001" y="6015554"/>
                  <a:pt x="10570667" y="6276434"/>
                  <a:pt x="10285948" y="6286500"/>
                </a:cubicBezTo>
                <a:cubicBezTo>
                  <a:pt x="7522769" y="6125793"/>
                  <a:pt x="1821511" y="6326167"/>
                  <a:pt x="626890" y="6286500"/>
                </a:cubicBezTo>
                <a:cubicBezTo>
                  <a:pt x="215687" y="6273376"/>
                  <a:pt x="-18596" y="5997408"/>
                  <a:pt x="0" y="5659610"/>
                </a:cubicBezTo>
                <a:cubicBezTo>
                  <a:pt x="32216" y="5060439"/>
                  <a:pt x="57206" y="1449949"/>
                  <a:pt x="0" y="62689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263D8D0-4ADB-EA34-1F2A-E375EC1DF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93907" y="-555973"/>
            <a:ext cx="7765900" cy="6732086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6EA59168-3DEB-08C1-AC9E-5A1554C1230F}"/>
              </a:ext>
            </a:extLst>
          </p:cNvPr>
          <p:cNvSpPr txBox="1"/>
          <p:nvPr/>
        </p:nvSpPr>
        <p:spPr>
          <a:xfrm>
            <a:off x="2070890" y="494605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62D362-374E-16B0-2EBE-433F0233CADA}"/>
              </a:ext>
            </a:extLst>
          </p:cNvPr>
          <p:cNvSpPr txBox="1"/>
          <p:nvPr/>
        </p:nvSpPr>
        <p:spPr>
          <a:xfrm>
            <a:off x="1963603" y="2056608"/>
            <a:ext cx="72477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aseline="0" dirty="0" err="1">
                <a:solidFill>
                  <a:prstClr val="black"/>
                </a:solidFill>
                <a:latin typeface="Calibri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đó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chu vi,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26">
            <a:extLst>
              <a:ext uri="{FF2B5EF4-FFF2-40B4-BE49-F238E27FC236}">
                <a16:creationId xmlns:a16="http://schemas.microsoft.com/office/drawing/2014/main" id="{D2409D9D-A3DA-E003-F738-ECB3E0B7BD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35124" y="2174381"/>
            <a:ext cx="3385866" cy="46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29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1EFC1C3B-88AF-4F84-B2A7-B740BBE7D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6" y="172278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57072" y="4071086"/>
            <a:ext cx="5051685" cy="251698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77684584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à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37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 gốc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607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+a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9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317784" y="195262"/>
            <a:ext cx="11658599" cy="6467475"/>
          </a:xfrm>
          <a:custGeom>
            <a:avLst/>
            <a:gdLst>
              <a:gd name="connsiteX0" fmla="*/ 0 w 11658599"/>
              <a:gd name="connsiteY0" fmla="*/ 644937 h 6467475"/>
              <a:gd name="connsiteX1" fmla="*/ 644937 w 11658599"/>
              <a:gd name="connsiteY1" fmla="*/ 0 h 6467475"/>
              <a:gd name="connsiteX2" fmla="*/ 11013662 w 11658599"/>
              <a:gd name="connsiteY2" fmla="*/ 0 h 6467475"/>
              <a:gd name="connsiteX3" fmla="*/ 11658599 w 11658599"/>
              <a:gd name="connsiteY3" fmla="*/ 644937 h 6467475"/>
              <a:gd name="connsiteX4" fmla="*/ 11658599 w 11658599"/>
              <a:gd name="connsiteY4" fmla="*/ 5822538 h 6467475"/>
              <a:gd name="connsiteX5" fmla="*/ 11013662 w 11658599"/>
              <a:gd name="connsiteY5" fmla="*/ 6467475 h 6467475"/>
              <a:gd name="connsiteX6" fmla="*/ 644937 w 11658599"/>
              <a:gd name="connsiteY6" fmla="*/ 6467475 h 6467475"/>
              <a:gd name="connsiteX7" fmla="*/ 0 w 11658599"/>
              <a:gd name="connsiteY7" fmla="*/ 5822538 h 6467475"/>
              <a:gd name="connsiteX8" fmla="*/ 0 w 11658599"/>
              <a:gd name="connsiteY8" fmla="*/ 644937 h 646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599" h="6467475" fill="none" extrusionOk="0">
                <a:moveTo>
                  <a:pt x="0" y="644937"/>
                </a:moveTo>
                <a:cubicBezTo>
                  <a:pt x="1144" y="319712"/>
                  <a:pt x="324720" y="60373"/>
                  <a:pt x="644937" y="0"/>
                </a:cubicBezTo>
                <a:cubicBezTo>
                  <a:pt x="5757765" y="72427"/>
                  <a:pt x="7782518" y="61419"/>
                  <a:pt x="11013662" y="0"/>
                </a:cubicBezTo>
                <a:cubicBezTo>
                  <a:pt x="11362817" y="-48421"/>
                  <a:pt x="11593664" y="269107"/>
                  <a:pt x="11658599" y="644937"/>
                </a:cubicBezTo>
                <a:cubicBezTo>
                  <a:pt x="11759475" y="1218142"/>
                  <a:pt x="11551286" y="4395936"/>
                  <a:pt x="11658599" y="5822538"/>
                </a:cubicBezTo>
                <a:cubicBezTo>
                  <a:pt x="11659955" y="6171846"/>
                  <a:pt x="11343217" y="6437618"/>
                  <a:pt x="11013662" y="6467475"/>
                </a:cubicBezTo>
                <a:cubicBezTo>
                  <a:pt x="7323756" y="6497302"/>
                  <a:pt x="4104380" y="6388169"/>
                  <a:pt x="644937" y="6467475"/>
                </a:cubicBezTo>
                <a:cubicBezTo>
                  <a:pt x="343498" y="6461286"/>
                  <a:pt x="-8903" y="6180487"/>
                  <a:pt x="0" y="5822538"/>
                </a:cubicBezTo>
                <a:cubicBezTo>
                  <a:pt x="50037" y="4320577"/>
                  <a:pt x="770" y="1968383"/>
                  <a:pt x="0" y="644937"/>
                </a:cubicBezTo>
                <a:close/>
              </a:path>
              <a:path w="11658599" h="6467475" stroke="0" extrusionOk="0">
                <a:moveTo>
                  <a:pt x="0" y="644937"/>
                </a:moveTo>
                <a:cubicBezTo>
                  <a:pt x="4469" y="289966"/>
                  <a:pt x="298562" y="20447"/>
                  <a:pt x="644937" y="0"/>
                </a:cubicBezTo>
                <a:cubicBezTo>
                  <a:pt x="4233597" y="123000"/>
                  <a:pt x="6516953" y="-96860"/>
                  <a:pt x="11013662" y="0"/>
                </a:cubicBezTo>
                <a:cubicBezTo>
                  <a:pt x="11357018" y="-9781"/>
                  <a:pt x="11685908" y="233692"/>
                  <a:pt x="11658599" y="644937"/>
                </a:cubicBezTo>
                <a:cubicBezTo>
                  <a:pt x="11661772" y="1867779"/>
                  <a:pt x="11752866" y="4088535"/>
                  <a:pt x="11658599" y="5822538"/>
                </a:cubicBezTo>
                <a:cubicBezTo>
                  <a:pt x="11606741" y="6197514"/>
                  <a:pt x="11357078" y="6465385"/>
                  <a:pt x="11013662" y="6467475"/>
                </a:cubicBezTo>
                <a:cubicBezTo>
                  <a:pt x="7126334" y="6306768"/>
                  <a:pt x="2872637" y="6507142"/>
                  <a:pt x="644937" y="6467475"/>
                </a:cubicBezTo>
                <a:cubicBezTo>
                  <a:pt x="248908" y="6459428"/>
                  <a:pt x="-29978" y="6165146"/>
                  <a:pt x="0" y="5822538"/>
                </a:cubicBezTo>
                <a:cubicBezTo>
                  <a:pt x="32216" y="4470743"/>
                  <a:pt x="57206" y="3025685"/>
                  <a:pt x="0" y="64493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6146" name="Picture 2" descr="82 Girl Making Coffee Illustrations &amp; Clip Art - iStock">
            <a:extLst>
              <a:ext uri="{FF2B5EF4-FFF2-40B4-BE49-F238E27FC236}">
                <a16:creationId xmlns:a16="http://schemas.microsoft.com/office/drawing/2014/main" id="{01A5FE81-90F6-42BF-8403-BC7E11C16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/>
        </p:blipFill>
        <p:spPr bwMode="auto">
          <a:xfrm>
            <a:off x="1" y="4695824"/>
            <a:ext cx="231703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4BD158-18E6-4C0C-928C-87C28C60A683}"/>
              </a:ext>
            </a:extLst>
          </p:cNvPr>
          <p:cNvSpPr/>
          <p:nvPr/>
        </p:nvSpPr>
        <p:spPr>
          <a:xfrm>
            <a:off x="3886199" y="371475"/>
            <a:ext cx="5038726" cy="723900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 + a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chữ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69F1E-E59A-40E6-C6E7-F671B35EC87A}"/>
              </a:ext>
            </a:extLst>
          </p:cNvPr>
          <p:cNvSpPr txBox="1"/>
          <p:nvPr/>
        </p:nvSpPr>
        <p:spPr>
          <a:xfrm>
            <a:off x="255441" y="1438275"/>
            <a:ext cx="37814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4 </a:t>
            </a:r>
            <a:r>
              <a:rPr lang="en-US" sz="3000" dirty="0" err="1"/>
              <a:t>thì</a:t>
            </a:r>
            <a:r>
              <a:rPr lang="en-US" sz="3000" dirty="0"/>
              <a:t> 2 + a </a:t>
            </a:r>
            <a:r>
              <a:rPr lang="en-US" sz="3000" dirty="0" smtClean="0"/>
              <a:t>=</a:t>
            </a:r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5B6B2B-FB7C-A5D0-8C17-FEF5F2FF7517}"/>
              </a:ext>
            </a:extLst>
          </p:cNvPr>
          <p:cNvSpPr/>
          <p:nvPr/>
        </p:nvSpPr>
        <p:spPr>
          <a:xfrm>
            <a:off x="1462087" y="2771774"/>
            <a:ext cx="9886949" cy="96202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thay chữ a bằng một số ta tính được một giá trị của biểu thức 2 + 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EB0C9-010C-AC78-D4AE-FFDD8B55C2CF}"/>
              </a:ext>
            </a:extLst>
          </p:cNvPr>
          <p:cNvSpPr txBox="1"/>
          <p:nvPr/>
        </p:nvSpPr>
        <p:spPr>
          <a:xfrm>
            <a:off x="542134" y="3902599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40 – b </a:t>
            </a:r>
            <a:r>
              <a:rPr lang="en-US" sz="3200" dirty="0" err="1"/>
              <a:t>với</a:t>
            </a:r>
            <a:r>
              <a:rPr lang="en-US" sz="3200" dirty="0"/>
              <a:t> b = 15.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2AD652-6CB4-4786-B284-0471DA6C6F32}"/>
              </a:ext>
            </a:extLst>
          </p:cNvPr>
          <p:cNvSpPr txBox="1"/>
          <p:nvPr/>
        </p:nvSpPr>
        <p:spPr>
          <a:xfrm>
            <a:off x="1990725" y="5724525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E429E1-5B0D-5CEE-6D28-08D2D6B228D0}"/>
              </a:ext>
            </a:extLst>
          </p:cNvPr>
          <p:cNvSpPr/>
          <p:nvPr/>
        </p:nvSpPr>
        <p:spPr>
          <a:xfrm>
            <a:off x="4133849" y="4970950"/>
            <a:ext cx="1686353" cy="545126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40 - b </a:t>
            </a:r>
            <a:r>
              <a:rPr lang="en-US" sz="3600" b="1" dirty="0" smtClean="0">
                <a:solidFill>
                  <a:srgbClr val="002060"/>
                </a:solidFill>
              </a:rPr>
              <a:t>=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269F1E-E59A-40E6-C6E7-F671B35EC87A}"/>
              </a:ext>
            </a:extLst>
          </p:cNvPr>
          <p:cNvSpPr txBox="1"/>
          <p:nvPr/>
        </p:nvSpPr>
        <p:spPr>
          <a:xfrm>
            <a:off x="3922641" y="1422886"/>
            <a:ext cx="2063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+ 4 = </a:t>
            </a:r>
            <a:r>
              <a:rPr lang="en-US" sz="3200" dirty="0" smtClean="0"/>
              <a:t>6.</a:t>
            </a:r>
            <a:endParaRPr lang="en-US" sz="3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269F1E-E59A-40E6-C6E7-F671B35EC87A}"/>
              </a:ext>
            </a:extLst>
          </p:cNvPr>
          <p:cNvSpPr txBox="1"/>
          <p:nvPr/>
        </p:nvSpPr>
        <p:spPr>
          <a:xfrm>
            <a:off x="5679766" y="1409619"/>
            <a:ext cx="5932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6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2 + a.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269F1E-E59A-40E6-C6E7-F671B35EC87A}"/>
              </a:ext>
            </a:extLst>
          </p:cNvPr>
          <p:cNvSpPr txBox="1"/>
          <p:nvPr/>
        </p:nvSpPr>
        <p:spPr>
          <a:xfrm>
            <a:off x="241581" y="1992460"/>
            <a:ext cx="39147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</a:t>
            </a:r>
            <a:r>
              <a:rPr lang="en-US" sz="3000" dirty="0" smtClean="0"/>
              <a:t>12 </a:t>
            </a:r>
            <a:r>
              <a:rPr lang="en-US" sz="3000" dirty="0" err="1"/>
              <a:t>thì</a:t>
            </a:r>
            <a:r>
              <a:rPr lang="en-US" sz="3000" dirty="0"/>
              <a:t> 2 + a </a:t>
            </a:r>
            <a:r>
              <a:rPr lang="en-US" sz="3000" dirty="0" smtClean="0"/>
              <a:t>=</a:t>
            </a:r>
            <a:endParaRPr lang="en-US" sz="3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269F1E-E59A-40E6-C6E7-F671B35EC87A}"/>
              </a:ext>
            </a:extLst>
          </p:cNvPr>
          <p:cNvSpPr txBox="1"/>
          <p:nvPr/>
        </p:nvSpPr>
        <p:spPr>
          <a:xfrm>
            <a:off x="3966586" y="1977070"/>
            <a:ext cx="217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+ </a:t>
            </a:r>
            <a:r>
              <a:rPr lang="en-US" sz="3200" dirty="0" smtClean="0"/>
              <a:t>12 </a:t>
            </a:r>
            <a:r>
              <a:rPr lang="en-US" sz="3200" dirty="0"/>
              <a:t>= </a:t>
            </a:r>
            <a:r>
              <a:rPr lang="en-US" sz="3200" dirty="0" smtClean="0"/>
              <a:t>14.</a:t>
            </a:r>
            <a:endParaRPr lang="en-US" sz="3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269F1E-E59A-40E6-C6E7-F671B35EC87A}"/>
              </a:ext>
            </a:extLst>
          </p:cNvPr>
          <p:cNvSpPr txBox="1"/>
          <p:nvPr/>
        </p:nvSpPr>
        <p:spPr>
          <a:xfrm>
            <a:off x="5886495" y="1977069"/>
            <a:ext cx="6233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14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2 + a.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E429E1-5B0D-5CEE-6D28-08D2D6B228D0}"/>
              </a:ext>
            </a:extLst>
          </p:cNvPr>
          <p:cNvSpPr/>
          <p:nvPr/>
        </p:nvSpPr>
        <p:spPr>
          <a:xfrm>
            <a:off x="5639317" y="4970949"/>
            <a:ext cx="1704097" cy="545126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</a:rPr>
              <a:t>40 - </a:t>
            </a:r>
            <a:r>
              <a:rPr lang="en-US" sz="3600" b="1" dirty="0" smtClean="0">
                <a:solidFill>
                  <a:srgbClr val="002060"/>
                </a:solidFill>
              </a:rPr>
              <a:t>15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E429E1-5B0D-5CEE-6D28-08D2D6B228D0}"/>
              </a:ext>
            </a:extLst>
          </p:cNvPr>
          <p:cNvSpPr/>
          <p:nvPr/>
        </p:nvSpPr>
        <p:spPr>
          <a:xfrm>
            <a:off x="4954371" y="5501787"/>
            <a:ext cx="2003711" cy="545126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=   25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982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9" grpId="0"/>
      <p:bldP spid="12" grpId="0" animBg="1"/>
      <p:bldP spid="13" grpId="0"/>
      <p:bldP spid="14" grpId="0"/>
      <p:bldP spid="16" grpId="0"/>
      <p:bldP spid="17" grpId="0"/>
      <p:bldP spid="18" grpId="0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61505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x4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54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347</TotalTime>
  <Words>178</Words>
  <Application>Microsoft Office PowerPoint</Application>
  <PresentationFormat>Widescreen</PresentationFormat>
  <Paragraphs>28</Paragraphs>
  <Slides>12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#9Slide07 IcielLa Chic Pro Shad</vt:lpstr>
      <vt:lpstr>Arial</vt:lpstr>
      <vt:lpstr>Calibri</vt:lpstr>
      <vt:lpstr>Calibri Light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42</cp:revision>
  <dcterms:created xsi:type="dcterms:W3CDTF">2023-06-22T12:42:59Z</dcterms:created>
  <dcterms:modified xsi:type="dcterms:W3CDTF">2025-08-28T23:38:12Z</dcterms:modified>
</cp:coreProperties>
</file>