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33" r:id="rId2"/>
    <p:sldId id="351" r:id="rId3"/>
    <p:sldId id="382" r:id="rId4"/>
    <p:sldId id="386" r:id="rId5"/>
    <p:sldId id="285" r:id="rId6"/>
    <p:sldId id="284" r:id="rId7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FF66FF"/>
    <a:srgbClr val="6600CC"/>
    <a:srgbClr val="FF0066"/>
    <a:srgbClr val="FF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60BB4E3-C319-438A-854E-92A29ED5545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33400" y="1905000"/>
            <a:ext cx="82296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spcBef>
                <a:spcPct val="50000"/>
              </a:spcBef>
              <a:buNone/>
            </a:pPr>
            <a:r>
              <a:rPr sz="2400" dirty="0">
                <a:latin typeface="Times New Roman" panose="02020603050405020304" pitchFamily="18" charset="0"/>
              </a:rPr>
              <a:t> </a:t>
            </a:r>
            <a:r>
              <a:rPr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đạt:</a:t>
            </a:r>
          </a:p>
          <a:p>
            <a:pPr lvl="0" eaLnBrk="0" hangingPunct="0">
              <a:buNone/>
            </a:pPr>
            <a:r>
              <a:rPr sz="2200" dirty="0">
                <a:latin typeface="Times New Roman" panose="02020603050405020304" pitchFamily="18" charset="0"/>
              </a:rPr>
              <a:t>       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được sản phẩm mĩ thuật về cảnh vật yêu thích.</a:t>
            </a:r>
          </a:p>
          <a:p>
            <a:pPr lvl="0" eaLnBrk="0" hangingPunct="0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 Bước đầu biết sử dụng yếu tố chính – phụ trong tạo hình sản phẩm.</a:t>
            </a:r>
          </a:p>
          <a:p>
            <a:pPr lvl="0" eaLnBrk="0" hangingPunct="0"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Biết sử dụng vật liệu sẵn có để tạo một sản phẩm đồ chơi.</a:t>
            </a:r>
          </a:p>
          <a:p>
            <a:pPr lvl="0" eaLnBrk="0" hangingPunct="0">
              <a:buNone/>
            </a:pP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7" name="Text Box 3"/>
          <p:cNvSpPr txBox="1"/>
          <p:nvPr/>
        </p:nvSpPr>
        <p:spPr>
          <a:xfrm>
            <a:off x="2819400" y="762000"/>
            <a:ext cx="3124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sz="3600" u="sng" dirty="0">
              <a:solidFill>
                <a:srgbClr val="C00000"/>
              </a:solidFill>
              <a:latin typeface=".VnTime" pitchFamily="34" charset="0"/>
            </a:endParaRPr>
          </a:p>
        </p:txBody>
      </p:sp>
      <p:sp>
        <p:nvSpPr>
          <p:cNvPr id="3081" name="Text Box 4"/>
          <p:cNvSpPr txBox="1"/>
          <p:nvPr/>
        </p:nvSpPr>
        <p:spPr>
          <a:xfrm>
            <a:off x="228600" y="1066800"/>
            <a:ext cx="8077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742950" lvl="1" indent="-285750" algn="ctr" eaLnBrk="0" hangingPunct="0">
              <a:spcBef>
                <a:spcPct val="50000"/>
              </a:spcBef>
            </a:pP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Chủ đề 7: CẢNH VẬT QUANH EM ( 4 TIẾT )</a:t>
            </a:r>
          </a:p>
        </p:txBody>
      </p:sp>
      <p:sp>
        <p:nvSpPr>
          <p:cNvPr id="3080" name="Text Box 4"/>
          <p:cNvSpPr txBox="1"/>
          <p:nvPr/>
        </p:nvSpPr>
        <p:spPr>
          <a:xfrm>
            <a:off x="3581400" y="574675"/>
            <a:ext cx="3581400" cy="492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MĨ THUẬT 3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/>
          <p:nvPr/>
        </p:nvSpPr>
        <p:spPr>
          <a:xfrm>
            <a:off x="581025" y="0"/>
            <a:ext cx="3228975" cy="492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Quan </a:t>
            </a:r>
            <a:r>
              <a:rPr sz="2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838200" y="381000"/>
            <a:ext cx="6477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vật trong cuộc sống.</a:t>
            </a:r>
            <a:endParaRPr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 Box 8"/>
          <p:cNvSpPr txBox="1"/>
          <p:nvPr/>
        </p:nvSpPr>
        <p:spPr>
          <a:xfrm>
            <a:off x="712788" y="5867400"/>
            <a:ext cx="683101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2000" dirty="0">
                <a:latin typeface="Arial" panose="020B0604020202020204" pitchFamily="34" charset="0"/>
              </a:rPr>
              <a:t>- Hình ảnh, màu sắc nào nổi bật trong bức tranh?</a:t>
            </a:r>
          </a:p>
        </p:txBody>
      </p:sp>
      <p:sp>
        <p:nvSpPr>
          <p:cNvPr id="11" name="Text Box 8"/>
          <p:cNvSpPr txBox="1"/>
          <p:nvPr/>
        </p:nvSpPr>
        <p:spPr>
          <a:xfrm>
            <a:off x="728663" y="6365875"/>
            <a:ext cx="8262937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2000" dirty="0">
                <a:latin typeface="Arial" panose="020B0604020202020204" pitchFamily="34" charset="0"/>
              </a:rPr>
              <a:t>- Em biết những cảnh vật nào khác? Hãy miêu tả những cảnh đẹp đó.</a:t>
            </a:r>
          </a:p>
        </p:txBody>
      </p:sp>
      <p:pic>
        <p:nvPicPr>
          <p:cNvPr id="4103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10" t="30008" r="5782" b="15002"/>
          <a:stretch>
            <a:fillRect/>
          </a:stretch>
        </p:blipFill>
        <p:spPr>
          <a:xfrm>
            <a:off x="2094706" y="1475913"/>
            <a:ext cx="4954587" cy="441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aa">
            <a:hlinkClick r:id="" action="ppaction://media"/>
            <a:extLst>
              <a:ext uri="{FF2B5EF4-FFF2-40B4-BE49-F238E27FC236}">
                <a16:creationId xmlns:a16="http://schemas.microsoft.com/office/drawing/2014/main" id="{CA0A4943-FE56-424D-AE91-594EAF0B1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470" y="1011449"/>
            <a:ext cx="1562100" cy="23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2425" y="2467368"/>
            <a:ext cx="8439150" cy="4238231"/>
            <a:chOff x="323850" y="1567543"/>
            <a:chExt cx="8439150" cy="3008922"/>
          </a:xfrm>
        </p:grpSpPr>
        <p:pic>
          <p:nvPicPr>
            <p:cNvPr id="5127" name="Picture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462" t="10143" r="9476" b="56526"/>
            <a:stretch>
              <a:fillRect/>
            </a:stretch>
          </p:blipFill>
          <p:spPr>
            <a:xfrm>
              <a:off x="323850" y="1574242"/>
              <a:ext cx="3943350" cy="23333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020762" y="4114800"/>
              <a:ext cx="30083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28600" marR="0" lvl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Kế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An,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nhớ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một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chiều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Tây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Bắc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1955,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tranh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sơn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mài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112,3 x 69,8 cm</a:t>
              </a:r>
            </a:p>
          </p:txBody>
        </p:sp>
        <p:sp>
          <p:nvSpPr>
            <p:cNvPr id="5129" name="Text Box 8"/>
            <p:cNvSpPr txBox="1"/>
            <p:nvPr/>
          </p:nvSpPr>
          <p:spPr>
            <a:xfrm>
              <a:off x="5144146" y="4089872"/>
              <a:ext cx="3352800" cy="4302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/>
              <a:r>
                <a:rPr sz="1100" dirty="0">
                  <a:latin typeface="Arial" panose="020B0604020202020204" pitchFamily="34" charset="0"/>
                </a:rPr>
                <a:t>2. Lưu Văn Sìn, Cảnh nông thôn thanh bình</a:t>
              </a:r>
            </a:p>
            <a:p>
              <a:pPr eaLnBrk="0" hangingPunct="0"/>
              <a:r>
                <a:rPr sz="1100" dirty="0">
                  <a:latin typeface="Arial" panose="020B0604020202020204" pitchFamily="34" charset="0"/>
                </a:rPr>
                <a:t>1958, tranh sơn dầu, 98 x 64,5cm</a:t>
              </a:r>
            </a:p>
          </p:txBody>
        </p:sp>
        <p:pic>
          <p:nvPicPr>
            <p:cNvPr id="5130" name="Picture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449" t="46599" r="8618" b="20410"/>
            <a:stretch>
              <a:fillRect/>
            </a:stretch>
          </p:blipFill>
          <p:spPr>
            <a:xfrm>
              <a:off x="4633542" y="1567543"/>
              <a:ext cx="4129458" cy="236261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" name="bbbbb">
            <a:hlinkClick r:id="" action="ppaction://media"/>
            <a:extLst>
              <a:ext uri="{FF2B5EF4-FFF2-40B4-BE49-F238E27FC236}">
                <a16:creationId xmlns:a16="http://schemas.microsoft.com/office/drawing/2014/main" id="{0DB63CC5-A1FB-444E-9304-8D7F4C45AD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2361"/>
            <a:ext cx="2057399" cy="216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/>
          <p:nvPr/>
        </p:nvSpPr>
        <p:spPr>
          <a:xfrm>
            <a:off x="581025" y="0"/>
            <a:ext cx="3838575" cy="492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Quan </a:t>
            </a:r>
            <a:r>
              <a:rPr sz="2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sát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Text Box 8"/>
          <p:cNvSpPr txBox="1"/>
          <p:nvPr/>
        </p:nvSpPr>
        <p:spPr>
          <a:xfrm>
            <a:off x="838200" y="381000"/>
            <a:ext cx="4191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 vật trong sản phẩm mĩ thuật.</a:t>
            </a:r>
            <a:endParaRPr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ccccccc">
            <a:hlinkClick r:id="" action="ppaction://media"/>
            <a:extLst>
              <a:ext uri="{FF2B5EF4-FFF2-40B4-BE49-F238E27FC236}">
                <a16:creationId xmlns:a16="http://schemas.microsoft.com/office/drawing/2014/main" id="{165F4871-C4BD-4074-A2FD-FCF44846F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657826"/>
            <a:ext cx="4267200" cy="4590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3" y="1534386"/>
            <a:ext cx="4048991" cy="3260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095" y="1683415"/>
            <a:ext cx="3457710" cy="31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12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19" y="1217054"/>
            <a:ext cx="4905296" cy="3969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234" y="1217054"/>
            <a:ext cx="2507184" cy="390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8140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</TotalTime>
  <Words>162</Words>
  <Application>Microsoft Office PowerPoint</Application>
  <PresentationFormat>On-screen Show (4:3)</PresentationFormat>
  <Paragraphs>16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.VnTime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ktvmaytinh.info.tm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Hoang Van</dc:creator>
  <cp:lastModifiedBy>Bình Minh Hoàng</cp:lastModifiedBy>
  <cp:revision>549</cp:revision>
  <dcterms:created xsi:type="dcterms:W3CDTF">2014-11-30T01:53:37Z</dcterms:created>
  <dcterms:modified xsi:type="dcterms:W3CDTF">2025-11-13T01:47:27Z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F76B7586604E4BD2B7A9341CF7EB481B_12</vt:lpwstr>
  </property>
  <property fmtid="{D5CDD505-2E9C-101B-9397-08002B2CF9AE}" pid="3" name="KSOProductBuildVer">
    <vt:lpwstr>1033-12.2.0.19307</vt:lpwstr>
  </property>
</Properties>
</file>