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66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6E58A3-7F23-424F-5EAD-1DD7DED7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72" y="821219"/>
            <a:ext cx="11213456" cy="5553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19166-633A-E69B-05FB-0F4F55D1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49" y="365125"/>
            <a:ext cx="7865373" cy="60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4D014-D3A4-2A10-603F-C034E2B34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2612"/>
            <a:ext cx="11232346" cy="37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4DA8E-9368-62AB-BC5E-0F338568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8" y="209716"/>
            <a:ext cx="6927573" cy="6438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C4677B-25DB-8ABA-0055-CC4907D0F2DC}"/>
              </a:ext>
            </a:extLst>
          </p:cNvPr>
          <p:cNvSpPr txBox="1"/>
          <p:nvPr/>
        </p:nvSpPr>
        <p:spPr>
          <a:xfrm>
            <a:off x="8386968" y="1822611"/>
            <a:ext cx="20938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Sản phẩm thủ công mĩ nghệ là sản phẩm được làm từ sự khéo léo của đôi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bàn tay như đồ trang trí, đồ gia dụng, đồ trang sức,…</a:t>
            </a:r>
            <a:r>
              <a:rPr lang="vi-VN" sz="2000" b="1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53EF9D-5A1D-1E43-0793-D2646CB9D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109" y="298519"/>
            <a:ext cx="7833691" cy="62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23D68-AA34-2F1C-DF26-7497E59D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56" y="234053"/>
            <a:ext cx="10361199" cy="59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512462" y="1558193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1B45931-A7E9-9DD3-F4DB-D5395E207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00" y="2574814"/>
            <a:ext cx="10404684" cy="27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F711F-6FA3-0BB1-4261-FAA7C55B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51" y="365125"/>
            <a:ext cx="919813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77E1B-95E2-2E19-168C-9B420CA4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99" y="415154"/>
            <a:ext cx="9581201" cy="60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60015-B19C-0969-6C7E-B9E7F9D29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48" y="365125"/>
            <a:ext cx="7431778" cy="61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F5C9A-49FF-7570-B69C-EF55CF1F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58" y="330297"/>
            <a:ext cx="8001207" cy="61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9DE4B-70FF-7E5D-D600-A42B5021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2" y="563839"/>
            <a:ext cx="3992953" cy="3120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1D5BE-F5EA-53CD-A087-27D0160C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305" y="3032186"/>
            <a:ext cx="78771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2BA753-852E-1651-79E0-0EC29B22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10" y="365125"/>
            <a:ext cx="9393179" cy="62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69A7C-9F41-5850-629F-1C84C402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8" y="1418634"/>
            <a:ext cx="10559907" cy="4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Bình Minh Hoàng</cp:lastModifiedBy>
  <cp:revision>9</cp:revision>
  <dcterms:created xsi:type="dcterms:W3CDTF">2024-07-21T15:58:24Z</dcterms:created>
  <dcterms:modified xsi:type="dcterms:W3CDTF">2025-12-24T07:51:35Z</dcterms:modified>
</cp:coreProperties>
</file>