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  <p:sldId id="387" r:id="rId3"/>
    <p:sldId id="377" r:id="rId4"/>
    <p:sldId id="376" r:id="rId5"/>
    <p:sldId id="375" r:id="rId6"/>
    <p:sldId id="374" r:id="rId7"/>
    <p:sldId id="389" r:id="rId8"/>
    <p:sldId id="392" r:id="rId9"/>
    <p:sldId id="391" r:id="rId10"/>
    <p:sldId id="390" r:id="rId11"/>
    <p:sldId id="39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62" y="1001171"/>
            <a:ext cx="8047317" cy="1804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12" y="3076942"/>
            <a:ext cx="5639587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9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360"/>
            <a:ext cx="2133898" cy="428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860" y="1141461"/>
            <a:ext cx="3958190" cy="428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83" y="1723857"/>
            <a:ext cx="4328409" cy="4242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5" y="2837308"/>
            <a:ext cx="4171951" cy="3128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85" y="6119982"/>
            <a:ext cx="4212970" cy="472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7049" y="6037344"/>
            <a:ext cx="4144043" cy="5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169" y="1289881"/>
            <a:ext cx="3595683" cy="4937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12" y="1289881"/>
            <a:ext cx="3784417" cy="50016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9646" y="385330"/>
            <a:ext cx="5924707" cy="619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: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mảng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Paul Klee </a:t>
            </a:r>
          </a:p>
        </p:txBody>
      </p:sp>
    </p:spTree>
    <p:extLst>
      <p:ext uri="{BB962C8B-B14F-4D97-AF65-F5344CB8AC3E}">
        <p14:creationId xmlns:p14="http://schemas.microsoft.com/office/powerpoint/2010/main" val="243185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1958" y="1785425"/>
            <a:ext cx="7693050" cy="45624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</a:rPr>
              <a:t>Trò chơi gợi ý: </a:t>
            </a:r>
            <a:r>
              <a:rPr lang="en-US" b="1" dirty="0" err="1">
                <a:solidFill>
                  <a:schemeClr val="tx1"/>
                </a:solidFill>
              </a:rPr>
              <a:t>Hình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gì</a:t>
            </a:r>
            <a:r>
              <a:rPr lang="en-US" b="1" dirty="0">
                <a:solidFill>
                  <a:schemeClr val="tx1"/>
                </a:solidFill>
              </a:rPr>
              <a:t> – </a:t>
            </a:r>
            <a:r>
              <a:rPr lang="en-US" b="1" dirty="0" err="1">
                <a:solidFill>
                  <a:schemeClr val="tx1"/>
                </a:solidFill>
              </a:rPr>
              <a:t>vật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gì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Mục đích: </a:t>
            </a:r>
            <a:r>
              <a:rPr lang="vi-VN" sz="2400" dirty="0">
                <a:solidFill>
                  <a:schemeClr val="tx1"/>
                </a:solidFill>
              </a:rPr>
              <a:t>Học 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cuộc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  <a:p>
            <a:r>
              <a:rPr lang="vi-VN" sz="2400" b="1" dirty="0">
                <a:solidFill>
                  <a:schemeClr val="tx1"/>
                </a:solidFill>
              </a:rPr>
              <a:t>Cách chơi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chuẩn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bằng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thép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bìa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nhựa</a:t>
            </a:r>
            <a:r>
              <a:rPr lang="en-US" sz="2400" dirty="0">
                <a:solidFill>
                  <a:schemeClr val="tx1"/>
                </a:solidFill>
              </a:rPr>
              <a:t>,…).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tiến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hành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Tổ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theo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nhóm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cá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nhân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Giáo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bản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nhóm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sẽ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thắng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1957" y="1111078"/>
            <a:ext cx="1957270" cy="5214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8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70" y="619813"/>
            <a:ext cx="1190791" cy="1152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667" y="1285230"/>
            <a:ext cx="3848637" cy="400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001" y="1285230"/>
            <a:ext cx="552527" cy="419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051" y="4011145"/>
            <a:ext cx="6023165" cy="2536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70" y="1772499"/>
            <a:ext cx="5830114" cy="168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2" y="3622845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192" y="567099"/>
            <a:ext cx="6019249" cy="1932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08" y="2592236"/>
            <a:ext cx="2320980" cy="3870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314" y="3564261"/>
            <a:ext cx="4493342" cy="2508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294" y="2804114"/>
            <a:ext cx="1797147" cy="20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2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20" y="512042"/>
            <a:ext cx="5432587" cy="1763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219" y="3510869"/>
            <a:ext cx="3004457" cy="2820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6846"/>
            <a:ext cx="2227941" cy="228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084" y="2337538"/>
            <a:ext cx="3558894" cy="35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2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6967"/>
              </p:ext>
            </p:extLst>
          </p:nvPr>
        </p:nvGraphicFramePr>
        <p:xfrm>
          <a:off x="883085" y="918176"/>
          <a:ext cx="7377830" cy="395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830">
                  <a:extLst>
                    <a:ext uri="{9D8B030D-6E8A-4147-A177-3AD203B41FA5}">
                      <a16:colId xmlns:a16="http://schemas.microsoft.com/office/drawing/2014/main" val="242416846"/>
                    </a:ext>
                  </a:extLst>
                </a:gridCol>
              </a:tblGrid>
              <a:tr h="5366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 err="1"/>
                        <a:t>Nội</a:t>
                      </a:r>
                      <a:r>
                        <a:rPr lang="en-US" sz="3200" baseline="0" dirty="0"/>
                        <a:t> dung </a:t>
                      </a:r>
                      <a:r>
                        <a:rPr lang="en-US" sz="3200" dirty="0" err="1"/>
                        <a:t>thảo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luận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gợi</a:t>
                      </a:r>
                      <a:r>
                        <a:rPr lang="en-US" sz="3200" baseline="0" dirty="0"/>
                        <a:t> ý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169456"/>
                  </a:ext>
                </a:extLst>
              </a:tr>
              <a:tr h="8302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i="0" dirty="0" err="1"/>
                        <a:t>Em</a:t>
                      </a:r>
                      <a:r>
                        <a:rPr lang="en-US" sz="2400" i="0" dirty="0"/>
                        <a:t> </a:t>
                      </a:r>
                      <a:r>
                        <a:rPr lang="en-US" sz="2400" i="0" dirty="0" err="1"/>
                        <a:t>nhận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thấy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hình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đồ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vật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này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được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kết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hợp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từ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những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hình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cơ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bản</a:t>
                      </a:r>
                      <a:r>
                        <a:rPr lang="en-US" sz="2400" i="0" baseline="0" dirty="0"/>
                        <a:t> </a:t>
                      </a:r>
                      <a:r>
                        <a:rPr lang="en-US" sz="2400" i="0" baseline="0" dirty="0" err="1"/>
                        <a:t>nào</a:t>
                      </a:r>
                      <a:r>
                        <a:rPr lang="en-US" sz="2400" i="0" baseline="0" dirty="0"/>
                        <a:t>?</a:t>
                      </a:r>
                      <a:endParaRPr lang="en-US" sz="2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1422"/>
                  </a:ext>
                </a:extLst>
              </a:tr>
              <a:tr h="513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tương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với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sự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27231"/>
                  </a:ext>
                </a:extLst>
              </a:tr>
              <a:tr h="423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Hãy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nêu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có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dạng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bản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mà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biết</a:t>
                      </a:r>
                      <a:r>
                        <a:rPr lang="en-US" sz="2400" baseline="0" dirty="0"/>
                        <a:t>? </a:t>
                      </a:r>
                      <a:r>
                        <a:rPr lang="en-US" sz="240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bản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được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thành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này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7261"/>
                  </a:ext>
                </a:extLst>
              </a:tr>
              <a:tr h="8473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/>
                        <a:t>Em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sẽ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có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sự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hợp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từ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bản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? </a:t>
                      </a:r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sẽ</a:t>
                      </a:r>
                      <a:r>
                        <a:rPr lang="en-US" sz="2400" baseline="0" dirty="0"/>
                        <a:t> dung </a:t>
                      </a:r>
                      <a:r>
                        <a:rPr lang="en-US" sz="2400" baseline="0" dirty="0" err="1"/>
                        <a:t>màu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gì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đồ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vật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này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92819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85" y="4969979"/>
            <a:ext cx="7377830" cy="14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18" y="926292"/>
            <a:ext cx="3618429" cy="5033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2" y="2855514"/>
            <a:ext cx="4641203" cy="3104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95" y="1703081"/>
            <a:ext cx="4647570" cy="4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3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60" y="1900844"/>
            <a:ext cx="7904046" cy="27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710" y="597851"/>
            <a:ext cx="5991047" cy="1399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5" y="1987784"/>
            <a:ext cx="3482404" cy="338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9" y="2594809"/>
            <a:ext cx="3630281" cy="2576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980" y="1987785"/>
            <a:ext cx="4456567" cy="318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2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240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Bình Minh Hoàng</cp:lastModifiedBy>
  <cp:revision>124</cp:revision>
  <dcterms:created xsi:type="dcterms:W3CDTF">2021-01-29T04:19:07Z</dcterms:created>
  <dcterms:modified xsi:type="dcterms:W3CDTF">2025-12-24T07:18:04Z</dcterms:modified>
</cp:coreProperties>
</file>