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6" r:id="rId4"/>
    <p:sldId id="447" r:id="rId5"/>
    <p:sldId id="448" r:id="rId6"/>
    <p:sldId id="443" r:id="rId7"/>
    <p:sldId id="449" r:id="rId8"/>
    <p:sldId id="441" r:id="rId9"/>
    <p:sldId id="44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inh-minh/6789126861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rbaraandcharlie.blogspot.com/p/types-of-birds.html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Tiên Thanh</a:t>
            </a:r>
          </a:p>
          <a:p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tên giáo viên: Nguyễn Thị Phấn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941294"/>
            <a:ext cx="7512425" cy="36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chủ đề Săc màu thiên nhiên">
            <a:hlinkClick r:id="" action="ppaction://media"/>
            <a:extLst>
              <a:ext uri="{FF2B5EF4-FFF2-40B4-BE49-F238E27FC236}">
                <a16:creationId xmlns:a16="http://schemas.microsoft.com/office/drawing/2014/main" id="{2ECAFE14-6C92-344E-7B62-C98287AEA0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3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188" y="349624"/>
            <a:ext cx="7602072" cy="59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DDE01B1D-DAC7-39BD-4E3B-B188B318FF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72" y="188259"/>
            <a:ext cx="8624046" cy="64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3)">
            <a:hlinkClick r:id="" action="ppaction://media"/>
            <a:extLst>
              <a:ext uri="{FF2B5EF4-FFF2-40B4-BE49-F238E27FC236}">
                <a16:creationId xmlns:a16="http://schemas.microsoft.com/office/drawing/2014/main" id="{D7895C2F-BEE7-29E6-CAB9-DBC5BE8B43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58" y="286871"/>
            <a:ext cx="8794377" cy="6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99" y="1216576"/>
            <a:ext cx="3715268" cy="457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925" y="1839542"/>
            <a:ext cx="4218533" cy="3069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nói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sắc</a:t>
            </a:r>
            <a:r>
              <a:rPr lang="en-US" sz="2000" b="1" dirty="0"/>
              <a:t>, </a:t>
            </a:r>
            <a:r>
              <a:rPr lang="en-US" sz="2000" b="1" dirty="0" err="1"/>
              <a:t>cảnh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nổi</a:t>
            </a:r>
            <a:r>
              <a:rPr lang="en-US" sz="2000" b="1" dirty="0"/>
              <a:t> </a:t>
            </a:r>
            <a:r>
              <a:rPr lang="en-US" sz="2000" b="1" dirty="0" err="1"/>
              <a:t>bật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bức</a:t>
            </a:r>
            <a:r>
              <a:rPr lang="en-US" sz="2000" b="1" dirty="0"/>
              <a:t> </a:t>
            </a:r>
            <a:r>
              <a:rPr lang="en-US" sz="2000" b="1" dirty="0" err="1"/>
              <a:t>ảnh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7" y="1839543"/>
            <a:ext cx="4033936" cy="30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25040-8A65-B6B9-AC9E-B4070562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1694" y="1263289"/>
            <a:ext cx="4240306" cy="4331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FF957-F1AA-8D60-5B76-C90D63A82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05082" y="1263288"/>
            <a:ext cx="4007224" cy="43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9905" y="1103326"/>
            <a:ext cx="1957270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05" y="1838324"/>
            <a:ext cx="7693050" cy="48118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>
                <a:solidFill>
                  <a:schemeClr val="tx1"/>
                </a:solidFill>
              </a:rPr>
              <a:t>Màu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gì</a:t>
            </a:r>
            <a:r>
              <a:rPr lang="en-US" b="1" dirty="0">
                <a:solidFill>
                  <a:schemeClr val="tx1"/>
                </a:solidFill>
              </a:rPr>
              <a:t> – </a:t>
            </a:r>
            <a:r>
              <a:rPr lang="en-US" b="1" dirty="0" err="1">
                <a:solidFill>
                  <a:schemeClr val="tx1"/>
                </a:solidFill>
              </a:rPr>
              <a:t>màu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gì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r>
              <a:rPr lang="vi-VN" sz="2400" b="1" dirty="0">
                <a:solidFill>
                  <a:schemeClr val="tx1"/>
                </a:solidFill>
              </a:rPr>
              <a:t>Mục đích: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Rèn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sắc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chụp</a:t>
            </a:r>
            <a:r>
              <a:rPr lang="en-US" sz="2400" dirty="0">
                <a:solidFill>
                  <a:schemeClr val="tx1"/>
                </a:solidFill>
              </a:rPr>
              <a:t>, video clip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khoảng</a:t>
            </a:r>
            <a:r>
              <a:rPr lang="en-US" sz="2400" dirty="0">
                <a:solidFill>
                  <a:schemeClr val="tx1"/>
                </a:solidFill>
              </a:rPr>
              <a:t> 15 </a:t>
            </a:r>
            <a:r>
              <a:rPr lang="en-US" sz="2400" dirty="0" err="1">
                <a:solidFill>
                  <a:schemeClr val="tx1"/>
                </a:solidFill>
              </a:rPr>
              <a:t>giây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chiếu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Sau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mời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mô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sắc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đại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ảnh</a:t>
            </a:r>
            <a:r>
              <a:rPr lang="en-US" sz="2400" dirty="0">
                <a:solidFill>
                  <a:schemeClr val="tx1"/>
                </a:solidFill>
              </a:rPr>
              <a:t>, video clip. </a:t>
            </a: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HS </a:t>
            </a:r>
            <a:r>
              <a:rPr lang="en-US" sz="2400" dirty="0" err="1">
                <a:solidFill>
                  <a:schemeClr val="tx1"/>
                </a:solidFill>
              </a:rPr>
              <a:t>gọi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tên</a:t>
            </a:r>
            <a:r>
              <a:rPr lang="en-US" sz="2400" dirty="0">
                <a:solidFill>
                  <a:schemeClr val="tx1"/>
                </a:solidFill>
              </a:rPr>
              <a:t>, GV </a:t>
            </a:r>
            <a:r>
              <a:rPr lang="en-US" sz="2400" dirty="0" err="1">
                <a:solidFill>
                  <a:schemeClr val="tx1"/>
                </a:solidFill>
              </a:rPr>
              <a:t>đặt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câu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hỏi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Xung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Qua </a:t>
            </a:r>
            <a:r>
              <a:rPr lang="en-US" sz="2400" b="1" dirty="0" err="1">
                <a:solidFill>
                  <a:schemeClr val="tx1"/>
                </a:solidFill>
              </a:rPr>
              <a:t>đó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giáo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đưa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câu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lệnh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nối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với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hoạt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động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hiện</a:t>
            </a:r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4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</TotalTime>
  <Words>191</Words>
  <Application>Microsoft Office PowerPoint</Application>
  <PresentationFormat>On-screen Show (4:3)</PresentationFormat>
  <Paragraphs>12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Bình Minh Hoàng</cp:lastModifiedBy>
  <cp:revision>147</cp:revision>
  <dcterms:created xsi:type="dcterms:W3CDTF">2021-01-29T04:19:07Z</dcterms:created>
  <dcterms:modified xsi:type="dcterms:W3CDTF">2025-12-24T07:37:51Z</dcterms:modified>
</cp:coreProperties>
</file>