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487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80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94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71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841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00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114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431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55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49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60E3-B7D5-4839-85B0-2768607A54B7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9887" y="1026599"/>
            <a:ext cx="6370320" cy="2387600"/>
          </a:xfrm>
        </p:spPr>
        <p:txBody>
          <a:bodyPr/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9887" y="3663683"/>
            <a:ext cx="637032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TH Tiên Thanh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" y="547009"/>
            <a:ext cx="4067792" cy="573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3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/>
          <a:stretch/>
        </p:blipFill>
        <p:spPr>
          <a:xfrm>
            <a:off x="-1" y="51370"/>
            <a:ext cx="12114731" cy="2321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0" y="2885804"/>
            <a:ext cx="9325886" cy="29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5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35" y="1083746"/>
            <a:ext cx="10641770" cy="52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6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50" y="137523"/>
            <a:ext cx="10534607" cy="5128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99" y="5265985"/>
            <a:ext cx="9554908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sp>
        <p:nvSpPr>
          <p:cNvPr id="3" name="Rectangle 2"/>
          <p:cNvSpPr/>
          <p:nvPr/>
        </p:nvSpPr>
        <p:spPr>
          <a:xfrm>
            <a:off x="9164548" y="5763802"/>
            <a:ext cx="698643" cy="256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69" y="1211998"/>
            <a:ext cx="10825908" cy="5252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39901" y="6164494"/>
            <a:ext cx="441789" cy="11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888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37" y="603695"/>
            <a:ext cx="7105570" cy="59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0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6" y="81194"/>
            <a:ext cx="1530384" cy="14901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05" y="258262"/>
            <a:ext cx="4639322" cy="626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1" y="1308757"/>
            <a:ext cx="2951215" cy="4331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00" y="900477"/>
            <a:ext cx="3024582" cy="4842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90" y="258262"/>
            <a:ext cx="4506094" cy="764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98" y="5743254"/>
            <a:ext cx="5341635" cy="10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AutoBVT</dc:creator>
  <cp:lastModifiedBy>Bình Minh Hoàng</cp:lastModifiedBy>
  <cp:revision>7</cp:revision>
  <dcterms:created xsi:type="dcterms:W3CDTF">2022-07-30T13:40:28Z</dcterms:created>
  <dcterms:modified xsi:type="dcterms:W3CDTF">2025-03-10T12:47:57Z</dcterms:modified>
</cp:coreProperties>
</file>