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422" r:id="rId3"/>
    <p:sldId id="443" r:id="rId4"/>
    <p:sldId id="256" r:id="rId5"/>
    <p:sldId id="257" r:id="rId6"/>
    <p:sldId id="457" r:id="rId7"/>
    <p:sldId id="259" r:id="rId8"/>
    <p:sldId id="458" r:id="rId9"/>
    <p:sldId id="459" r:id="rId10"/>
    <p:sldId id="461" r:id="rId11"/>
    <p:sldId id="453" r:id="rId12"/>
    <p:sldId id="4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iềm Tây" initials="NTT" lastIdx="2" clrIdx="0">
    <p:extLst>
      <p:ext uri="{19B8F6BF-5375-455C-9EA6-DF929625EA0E}">
        <p15:presenceInfo xmlns:p15="http://schemas.microsoft.com/office/powerpoint/2012/main" userId="S::3102743408@haiphong.itrithuc.vn::40338f67-a19d-4002-93df-02eabb553b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68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7T12:59:51.416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2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8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8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0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6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2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6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2.jp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6.xml"/><Relationship Id="rId11" Type="http://schemas.openxmlformats.org/officeDocument/2006/relationships/image" Target="../media/image6.gif"/><Relationship Id="rId5" Type="http://schemas.openxmlformats.org/officeDocument/2006/relationships/audio" Target="../media/audio1.wav"/><Relationship Id="rId15" Type="http://schemas.openxmlformats.org/officeDocument/2006/relationships/image" Target="../media/image9.svg"/><Relationship Id="rId10" Type="http://schemas.openxmlformats.org/officeDocument/2006/relationships/audio" Target="../media/audio3.wav"/><Relationship Id="rId4" Type="http://schemas.openxmlformats.org/officeDocument/2006/relationships/slide" Target="slide5.xml"/><Relationship Id="rId9" Type="http://schemas.openxmlformats.org/officeDocument/2006/relationships/slide" Target="slide7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12660" y="1848780"/>
            <a:ext cx="6687670" cy="434583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BÀI DẠY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</a:t>
            </a:r>
          </a:p>
          <a:p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Thanh</a:t>
            </a:r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66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87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97" y="285160"/>
            <a:ext cx="1184556" cy="1274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2091"/>
          <a:stretch/>
        </p:blipFill>
        <p:spPr>
          <a:xfrm>
            <a:off x="2015534" y="514947"/>
            <a:ext cx="639451" cy="81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335161-2CFD-D33B-35D9-7181BFB86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6" y="1642520"/>
            <a:ext cx="2711699" cy="2271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0E40BD-B0AF-C6FC-E387-3156BC191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1795" l="9653" r="89575">
                        <a14:foregroundMark x1="34598" y1="83162" x2="34749" y2="83077"/>
                        <a14:foregroundMark x1="23921" y1="89477" x2="23938" y2="89744"/>
                        <a14:foregroundMark x1="22394" y1="65641" x2="22482" y2="67022"/>
                        <a14:foregroundMark x1="34474" y1="82280" x2="35521" y2="81538"/>
                        <a14:foregroundMark x1="23938" y1="89744" x2="24523" y2="89330"/>
                        <a14:foregroundMark x1="79618" y1="71027" x2="81853" y2="68718"/>
                        <a14:foregroundMark x1="77834" y1="89181" x2="77606" y2="90256"/>
                        <a14:foregroundMark x1="81853" y1="70256" x2="81539" y2="71737"/>
                        <a14:foregroundMark x1="77606" y1="90256" x2="77049" y2="89220"/>
                        <a14:foregroundMark x1="28155" y1="88442" x2="27027" y2="89231"/>
                        <a14:foregroundMark x1="23592" y1="89557" x2="23938" y2="91795"/>
                        <a14:foregroundMark x1="22394" y1="66154" x2="22394" y2="66154"/>
                        <a14:foregroundMark x1="83784" y1="66667" x2="84170" y2="66667"/>
                        <a14:foregroundMark x1="68301" y1="77797" x2="61004" y2="80000"/>
                        <a14:foregroundMark x1="79151" y1="52821" x2="81853" y2="53846"/>
                        <a14:foregroundMark x1="81853" y1="47692" x2="84556" y2="52821"/>
                        <a14:backgroundMark x1="23938" y1="66667" x2="27027" y2="88718"/>
                        <a14:backgroundMark x1="76448" y1="75385" x2="76834" y2="89231"/>
                        <a14:backgroundMark x1="80309" y1="71282" x2="78764" y2="7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379" y="1484604"/>
            <a:ext cx="3198460" cy="2257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E90975-E851-3644-B0CA-5C8D2206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69" y="1484604"/>
            <a:ext cx="3198460" cy="2429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BD36A-6795-197A-01E4-6A5BF00CF7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>
          <a:xfrm>
            <a:off x="784630" y="4072380"/>
            <a:ext cx="2599593" cy="2417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98C5C-ABCF-863A-9F1F-9A8DB0456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7649" y="4072380"/>
            <a:ext cx="2919721" cy="245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1AF65-2D51-1D05-75CA-A94BD46A4F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/>
        </p:blipFill>
        <p:spPr>
          <a:xfrm>
            <a:off x="4354351" y="4072379"/>
            <a:ext cx="3198460" cy="2417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1A891A-4D6B-F108-C053-81815909A1CE}"/>
              </a:ext>
            </a:extLst>
          </p:cNvPr>
          <p:cNvSpPr txBox="1"/>
          <p:nvPr/>
        </p:nvSpPr>
        <p:spPr>
          <a:xfrm>
            <a:off x="2654985" y="631781"/>
            <a:ext cx="934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84891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9E02E2-4C09-B586-A984-6233A4A8960A}"/>
              </a:ext>
            </a:extLst>
          </p:cNvPr>
          <p:cNvSpPr txBox="1"/>
          <p:nvPr/>
        </p:nvSpPr>
        <p:spPr>
          <a:xfrm>
            <a:off x="2503664" y="1003114"/>
            <a:ext cx="4043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F9148-704E-DDE1-0455-4E1EE3BA862F}"/>
              </a:ext>
            </a:extLst>
          </p:cNvPr>
          <p:cNvSpPr txBox="1"/>
          <p:nvPr/>
        </p:nvSpPr>
        <p:spPr>
          <a:xfrm>
            <a:off x="1513063" y="1900518"/>
            <a:ext cx="100673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8BFA6-0259-48A9-8E52-50E72A7E0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5" y="445711"/>
            <a:ext cx="1383089" cy="1383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A42A4D-DF92-F02D-D43E-46552F35D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238"/>
          <a:stretch/>
        </p:blipFill>
        <p:spPr>
          <a:xfrm>
            <a:off x="1904640" y="1003114"/>
            <a:ext cx="751423" cy="6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6145033392401947">
            <a:hlinkClick r:id="" action="ppaction://media"/>
            <a:extLst>
              <a:ext uri="{FF2B5EF4-FFF2-40B4-BE49-F238E27FC236}">
                <a16:creationId xmlns:a16="http://schemas.microsoft.com/office/drawing/2014/main" id="{75095F47-57A0-7472-0343-54014CC71B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0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168" y="367645"/>
            <a:ext cx="10202570" cy="61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1" y="196377"/>
            <a:ext cx="1295581" cy="1276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-1" r="92262" b="-5542"/>
          <a:stretch/>
        </p:blipFill>
        <p:spPr>
          <a:xfrm>
            <a:off x="1811030" y="521800"/>
            <a:ext cx="646069" cy="625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C4984C-0256-2B6F-88B7-2592CCD8D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8" y="1710523"/>
            <a:ext cx="5115244" cy="4713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F58B0-5223-68DC-C594-570D0068E880}"/>
              </a:ext>
            </a:extLst>
          </p:cNvPr>
          <p:cNvSpPr txBox="1"/>
          <p:nvPr/>
        </p:nvSpPr>
        <p:spPr>
          <a:xfrm>
            <a:off x="5767956" y="1584060"/>
            <a:ext cx="5812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1EB37-CC4B-4FA7-67AB-B4A398875295}"/>
              </a:ext>
            </a:extLst>
          </p:cNvPr>
          <p:cNvSpPr txBox="1"/>
          <p:nvPr/>
        </p:nvSpPr>
        <p:spPr>
          <a:xfrm>
            <a:off x="5778631" y="2849871"/>
            <a:ext cx="5415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5EE9B-1267-ACB1-8083-393832D4244A}"/>
              </a:ext>
            </a:extLst>
          </p:cNvPr>
          <p:cNvSpPr txBox="1"/>
          <p:nvPr/>
        </p:nvSpPr>
        <p:spPr>
          <a:xfrm>
            <a:off x="5767956" y="4581873"/>
            <a:ext cx="5913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B2BC5-4DAF-E810-0238-8777C5E0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54" y="1710523"/>
            <a:ext cx="5115244" cy="4713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ABD05-81C4-0C13-A24D-081955FFBF1F}"/>
              </a:ext>
            </a:extLst>
          </p:cNvPr>
          <p:cNvSpPr txBox="1"/>
          <p:nvPr/>
        </p:nvSpPr>
        <p:spPr>
          <a:xfrm>
            <a:off x="2503664" y="495755"/>
            <a:ext cx="934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4321395" y="4601771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2751935" y="261548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1526027" y="409706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5-Point Star 50">
            <a:hlinkClick r:id="rId4" action="ppaction://hlinksldjump">
              <a:snd r:embed="rId5" name="wind.wav"/>
            </a:hlinkClick>
          </p:cNvPr>
          <p:cNvSpPr/>
          <p:nvPr/>
        </p:nvSpPr>
        <p:spPr>
          <a:xfrm>
            <a:off x="2666911" y="3092098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TextBox 51"/>
          <p:cNvSpPr txBox="1"/>
          <p:nvPr/>
        </p:nvSpPr>
        <p:spPr>
          <a:xfrm>
            <a:off x="5636742" y="12152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6" action="ppaction://hlinksldjump">
              <a:snd r:embed="rId7" name="laser.wav"/>
            </a:hlinkClick>
          </p:cNvPr>
          <p:cNvSpPr/>
          <p:nvPr/>
        </p:nvSpPr>
        <p:spPr>
          <a:xfrm>
            <a:off x="5397660" y="1611875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TextBox 57"/>
          <p:cNvSpPr txBox="1"/>
          <p:nvPr/>
        </p:nvSpPr>
        <p:spPr>
          <a:xfrm>
            <a:off x="6056559" y="33417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8" action="ppaction://hlinksldjump"/>
          </p:cNvPr>
          <p:cNvSpPr/>
          <p:nvPr/>
        </p:nvSpPr>
        <p:spPr>
          <a:xfrm>
            <a:off x="6010726" y="3701092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TextBox 61"/>
          <p:cNvSpPr txBox="1"/>
          <p:nvPr/>
        </p:nvSpPr>
        <p:spPr>
          <a:xfrm>
            <a:off x="8281672" y="19840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9" action="ppaction://hlinksldjump">
              <a:snd r:embed="rId10" name="arrow.wav"/>
            </a:hlinkClick>
          </p:cNvPr>
          <p:cNvSpPr/>
          <p:nvPr/>
        </p:nvSpPr>
        <p:spPr>
          <a:xfrm>
            <a:off x="8260497" y="2441082"/>
            <a:ext cx="322178" cy="32217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7911874" y="4757534"/>
            <a:ext cx="524221" cy="482399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57521" y="4583235"/>
            <a:ext cx="5666423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 SAO MAY MẮN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57" y="1776735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47" y="1859268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75" y="225688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00" y="3607612"/>
            <a:ext cx="130709" cy="1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226F0E-0BE9-2C78-7C99-54994034F7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54" y="3309608"/>
            <a:ext cx="112481" cy="99502"/>
          </a:xfrm>
          <a:prstGeom prst="rect">
            <a:avLst/>
          </a:prstGeom>
        </p:spPr>
      </p:pic>
      <p:pic>
        <p:nvPicPr>
          <p:cNvPr id="8" name="nhacnen">
            <a:hlinkClick r:id="" action="ppaction://media"/>
            <a:extLst>
              <a:ext uri="{FF2B5EF4-FFF2-40B4-BE49-F238E27FC236}">
                <a16:creationId xmlns:a16="http://schemas.microsoft.com/office/drawing/2014/main" id="{1F437F5C-E1E8-2719-241D-0DC3BD864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71237" y="4931542"/>
            <a:ext cx="254858" cy="254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69FC-98A0-EFC2-AB04-F06FF69259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64" y="3721549"/>
            <a:ext cx="130709" cy="115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FB170E-030C-AB8A-9C80-D77E88DAC6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29" y="2159138"/>
            <a:ext cx="130709" cy="115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3C022-DEC2-D1A4-823D-6BAC2E00CE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82" y="1443155"/>
            <a:ext cx="130709" cy="115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624F5-72EB-CD62-6250-63EB2FCDBF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63" y="2961523"/>
            <a:ext cx="130709" cy="115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9B34A0-505C-97DF-A560-6869B4A03C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32" y="1434502"/>
            <a:ext cx="130709" cy="115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C09F7-338F-09EF-A4A4-6D252DE7D5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73680" y="3002002"/>
            <a:ext cx="169901" cy="1502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78886A-D584-30FB-D976-39A6E6CF5C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24" y="2325454"/>
            <a:ext cx="130709" cy="115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30223C-B7CD-5094-CFFF-8F8C77E6F5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17" y="2734312"/>
            <a:ext cx="130709" cy="115628"/>
          </a:xfrm>
          <a:prstGeom prst="rect">
            <a:avLst/>
          </a:prstGeom>
        </p:spPr>
      </p:pic>
      <p:pic>
        <p:nvPicPr>
          <p:cNvPr id="6" name="Graphic 5" descr="Palette">
            <a:hlinkClick r:id="rId13" action="ppaction://hlinksldjump"/>
            <a:extLst>
              <a:ext uri="{FF2B5EF4-FFF2-40B4-BE49-F238E27FC236}">
                <a16:creationId xmlns:a16="http://schemas.microsoft.com/office/drawing/2014/main" id="{5C950D14-A5DE-BD9E-4AD7-668DA4A7D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10817" y="4601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1" y="5142729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304498" y="5524065"/>
            <a:ext cx="590104" cy="47052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959224" y="694571"/>
            <a:ext cx="10273552" cy="1406363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Em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dân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gian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4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8541" y="3252122"/>
            <a:ext cx="10354235" cy="1504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Tò he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đất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nung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đầu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sư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tử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mặt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nạ</a:t>
            </a:r>
            <a:endParaRPr lang="en-US" sz="42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3731" y="3117377"/>
            <a:ext cx="6784550" cy="7155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Bạn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tặng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1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hộp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màu</a:t>
            </a:r>
            <a:endParaRPr lang="en-US" sz="4200" b="1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63" y="4757066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9650533" y="5380313"/>
            <a:ext cx="638849" cy="50750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0273" y="4757065"/>
            <a:ext cx="8805937" cy="7155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Bạn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tặng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1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chiếc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gọt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bút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chì</a:t>
            </a:r>
            <a:endParaRPr lang="en-US" sz="4200" b="1" dirty="0">
              <a:solidFill>
                <a:srgbClr val="7030A0"/>
              </a:solidFill>
              <a:latin typeface="Nunito Black" pitchFamily="2" charset="0"/>
            </a:endParaRPr>
          </a:p>
        </p:txBody>
      </p:sp>
      <p:pic>
        <p:nvPicPr>
          <p:cNvPr id="2" name="Picture 1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A649E512-F7CA-E2B9-3DB0-AD1531199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31500">
            <a:off x="4757229" y="1633736"/>
            <a:ext cx="2677544" cy="25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0" y="5185962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9874889" y="5436099"/>
            <a:ext cx="624562" cy="48975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340223" y="581432"/>
            <a:ext cx="9731189" cy="1641815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món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dịp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vi-VN" sz="42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8882" y="2715564"/>
            <a:ext cx="10354236" cy="236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200" b="1" dirty="0">
              <a:solidFill>
                <a:srgbClr val="00B050"/>
              </a:solidFill>
              <a:latin typeface="Nunito Black" pitchFamily="2" charset="0"/>
            </a:endParaRPr>
          </a:p>
          <a:p>
            <a:pPr algn="just"/>
            <a:endParaRPr lang="en-US" sz="4200" b="1" dirty="0">
              <a:solidFill>
                <a:srgbClr val="00B050"/>
              </a:solidFill>
              <a:latin typeface="Nunito Black" pitchFamily="2" charset="0"/>
            </a:endParaRPr>
          </a:p>
          <a:p>
            <a:pPr algn="just"/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Những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món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đồ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chơi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trên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thường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được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chơi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vào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dịp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tết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trung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thu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và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cả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ngày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</a:rPr>
              <a:t>thường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  <a:p>
            <a:pPr algn="just"/>
            <a:endParaRPr lang="en-US" sz="4200" b="1" dirty="0">
              <a:solidFill>
                <a:srgbClr val="002060"/>
              </a:solidFill>
            </a:endParaRPr>
          </a:p>
          <a:p>
            <a:pPr algn="just"/>
            <a:endParaRPr lang="vi-VN" sz="2400" b="1" dirty="0">
              <a:solidFill>
                <a:srgbClr val="00B050"/>
              </a:solidFill>
              <a:latin typeface="Nunito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3727" y="3117377"/>
            <a:ext cx="6784550" cy="7155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Bạn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tặng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1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hộp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màu</a:t>
            </a:r>
            <a:endParaRPr lang="en-US" sz="4200" b="1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6" y="532238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9874889" y="5436099"/>
            <a:ext cx="624562" cy="48975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87188" y="280905"/>
            <a:ext cx="11017624" cy="2281992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en-US" sz="4200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Kể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tên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dân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gian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</a:p>
          <a:p>
            <a:pPr algn="ctr">
              <a:defRPr/>
            </a:pP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con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vật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Nunito Black" pitchFamily="2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42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188" y="2769590"/>
            <a:ext cx="11152093" cy="2459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1" dirty="0">
              <a:solidFill>
                <a:srgbClr val="00B05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400" b="1" dirty="0">
              <a:solidFill>
                <a:srgbClr val="00B05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Tò he,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tượng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con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bằng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đất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nung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đèn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ông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sao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mặt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nạ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con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.....</a:t>
            </a:r>
          </a:p>
          <a:p>
            <a:pPr algn="just"/>
            <a:endParaRPr lang="en-US" sz="4200" b="1" dirty="0">
              <a:solidFill>
                <a:srgbClr val="00B05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Gà,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chó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mèo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200" b="1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thỏ</a:t>
            </a:r>
            <a:r>
              <a:rPr lang="en-US" sz="42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.....</a:t>
            </a:r>
          </a:p>
          <a:p>
            <a:pPr algn="just"/>
            <a:endParaRPr lang="en-US" sz="2400" b="1" dirty="0">
              <a:solidFill>
                <a:srgbClr val="00B05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vi-VN" sz="2400" b="1" dirty="0">
              <a:solidFill>
                <a:srgbClr val="00B050"/>
              </a:solidFill>
              <a:latin typeface="Nunito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2703726" y="3117377"/>
            <a:ext cx="6784550" cy="7155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Bạn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tặng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1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hộp</a:t>
            </a:r>
            <a:r>
              <a:rPr lang="en-US" sz="42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Nunito Black" pitchFamily="2" charset="0"/>
              </a:rPr>
              <a:t>màu</a:t>
            </a:r>
            <a:endParaRPr lang="en-US" sz="4200" b="1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1" y="180656"/>
            <a:ext cx="1295581" cy="1276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2238"/>
          <a:stretch/>
        </p:blipFill>
        <p:spPr>
          <a:xfrm>
            <a:off x="1876134" y="531874"/>
            <a:ext cx="627530" cy="574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C2562F-38CF-7656-90A3-87C7A7DD8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64" y="1484603"/>
            <a:ext cx="4034117" cy="2432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CC0CFF-99DF-D95E-BD7F-1E0DD5C60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40" y="4055585"/>
            <a:ext cx="4168588" cy="2614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A40A2-D119-9518-2A1A-DEBD84F7B2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39" y="1577788"/>
            <a:ext cx="4168589" cy="2339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18E6C-1048-C57E-CAF6-936458B869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64" y="4055585"/>
            <a:ext cx="4034117" cy="2614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F8B916-EAD6-E4A8-A1D9-1C613C3E7B5A}"/>
              </a:ext>
            </a:extLst>
          </p:cNvPr>
          <p:cNvSpPr txBox="1"/>
          <p:nvPr/>
        </p:nvSpPr>
        <p:spPr>
          <a:xfrm>
            <a:off x="2503664" y="495755"/>
            <a:ext cx="934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899958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1773</TotalTime>
  <Words>279</Words>
  <Application>Microsoft Office PowerPoint</Application>
  <PresentationFormat>Widescreen</PresentationFormat>
  <Paragraphs>39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Nunito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Bình Minh Hoàng</cp:lastModifiedBy>
  <cp:revision>226</cp:revision>
  <dcterms:created xsi:type="dcterms:W3CDTF">2021-01-29T04:19:07Z</dcterms:created>
  <dcterms:modified xsi:type="dcterms:W3CDTF">2023-09-23T10:28:32Z</dcterms:modified>
</cp:coreProperties>
</file>