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4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media/media5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701" r:id="rId4"/>
    <p:sldMasterId id="2147483727" r:id="rId5"/>
  </p:sldMasterIdLst>
  <p:notesMasterIdLst>
    <p:notesMasterId r:id="rId44"/>
  </p:notesMasterIdLst>
  <p:sldIdLst>
    <p:sldId id="259" r:id="rId6"/>
    <p:sldId id="258" r:id="rId7"/>
    <p:sldId id="266" r:id="rId8"/>
    <p:sldId id="313" r:id="rId9"/>
    <p:sldId id="314" r:id="rId10"/>
    <p:sldId id="315" r:id="rId11"/>
    <p:sldId id="316" r:id="rId12"/>
    <p:sldId id="317" r:id="rId13"/>
    <p:sldId id="321" r:id="rId14"/>
    <p:sldId id="293" r:id="rId15"/>
    <p:sldId id="261" r:id="rId16"/>
    <p:sldId id="272" r:id="rId17"/>
    <p:sldId id="262" r:id="rId18"/>
    <p:sldId id="273" r:id="rId19"/>
    <p:sldId id="288" r:id="rId20"/>
    <p:sldId id="257" r:id="rId21"/>
    <p:sldId id="290" r:id="rId22"/>
    <p:sldId id="289" r:id="rId23"/>
    <p:sldId id="291" r:id="rId24"/>
    <p:sldId id="292" r:id="rId25"/>
    <p:sldId id="26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68" r:id="rId34"/>
    <p:sldId id="281" r:id="rId35"/>
    <p:sldId id="294" r:id="rId36"/>
    <p:sldId id="282" r:id="rId37"/>
    <p:sldId id="283" r:id="rId38"/>
    <p:sldId id="284" r:id="rId39"/>
    <p:sldId id="285" r:id="rId40"/>
    <p:sldId id="286" r:id="rId41"/>
    <p:sldId id="287" r:id="rId42"/>
    <p:sldId id="2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BC49-556E-4788-852A-D2E9E389A2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1BE2-0804-415B-9D42-34C1A120E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61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587d1a2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d587d1a2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4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25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926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1339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6266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4247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50863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69648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225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1573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9514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0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93307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5616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996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7474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1767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9656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9071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12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677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08045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6789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7176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8481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7445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809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01645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584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5367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856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226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5495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43902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8632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5528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35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76673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230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438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4172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295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053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462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871751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87279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2302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59719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818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4317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5850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1573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3781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98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2/18/2025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50237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5213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7310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9646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0465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645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6650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1176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2204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259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49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85868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81897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9766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1513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72863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974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470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8225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9711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324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771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975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30501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38844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6401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5078951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6577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4563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37446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204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821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133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2583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13915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6356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9139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2345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1964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058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5308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905852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711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278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8080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9617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0285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6113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3266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624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13054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0319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7018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587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5F5F-2453-4605-8181-877FA890ADD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4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8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617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7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0.png"/><Relationship Id="rId34" Type="http://schemas.openxmlformats.org/officeDocument/2006/relationships/image" Target="../media/image19.gi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7.emf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4.wav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42.jpg"/><Relationship Id="rId9" Type="http://schemas.openxmlformats.org/officeDocument/2006/relationships/image" Target="../media/image22.png"/><Relationship Id="rId14" Type="http://schemas.openxmlformats.org/officeDocument/2006/relationships/image" Target="../media/image48.jpg"/><Relationship Id="rId2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gif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image" Target="../media/image72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8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3778" y="3453974"/>
            <a:ext cx="1514009" cy="292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088576" y="3474782"/>
            <a:ext cx="1190989" cy="296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0">
            <a:extLst>
              <a:ext uri="{FF2B5EF4-FFF2-40B4-BE49-F238E27FC236}">
                <a16:creationId xmlns:a16="http://schemas.microsoft.com/office/drawing/2014/main" id="{F1EFC715-E70F-4DB0-8BF8-1177D3F3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459" y="2658876"/>
            <a:ext cx="4996991" cy="3922285"/>
          </a:xfrm>
          <a:prstGeom prst="rect">
            <a:avLst/>
          </a:prstGeom>
        </p:spPr>
      </p:pic>
      <p:sp>
        <p:nvSpPr>
          <p:cNvPr id="6" name="Hộp Văn bản 31">
            <a:extLst>
              <a:ext uri="{FF2B5EF4-FFF2-40B4-BE49-F238E27FC236}">
                <a16:creationId xmlns:a16="http://schemas.microsoft.com/office/drawing/2014/main" id="{A23D37DB-9F3A-4340-9171-74866ACF344C}"/>
              </a:ext>
            </a:extLst>
          </p:cNvPr>
          <p:cNvSpPr txBox="1"/>
          <p:nvPr/>
        </p:nvSpPr>
        <p:spPr>
          <a:xfrm>
            <a:off x="2724814" y="1622744"/>
            <a:ext cx="661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risten ITC" panose="03050502040202030202" pitchFamily="66" charset="0"/>
              </a:rPr>
              <a:t>Challenge: </a:t>
            </a:r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2 at once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945" y="646834"/>
            <a:ext cx="1564144" cy="749977"/>
          </a:xfrm>
          <a:prstGeom prst="rect">
            <a:avLst/>
          </a:prstGeom>
        </p:spPr>
      </p:pic>
      <p:pic>
        <p:nvPicPr>
          <p:cNvPr id="8" name="chicken danc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761" y="90879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</p:spTree>
    <p:extLst>
      <p:ext uri="{BB962C8B-B14F-4D97-AF65-F5344CB8AC3E}">
        <p14:creationId xmlns:p14="http://schemas.microsoft.com/office/powerpoint/2010/main" val="882411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1619656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8" name="Google Shape;778;p39"/>
          <p:cNvGrpSpPr/>
          <p:nvPr/>
        </p:nvGrpSpPr>
        <p:grpSpPr>
          <a:xfrm>
            <a:off x="349436" y="3544131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1" name="Google Shape;801;p39"/>
          <p:cNvSpPr/>
          <p:nvPr/>
        </p:nvSpPr>
        <p:spPr>
          <a:xfrm rot="-9596356">
            <a:off x="4290542" y="5368927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2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186" y="5084845"/>
            <a:ext cx="5384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https://www.youtube.com/watch?v=0VLxWIHRD4E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32163" y="2471371"/>
            <a:ext cx="6115419" cy="175465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4400" b="1" kern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Let’s sing</a:t>
            </a:r>
            <a:r>
              <a:rPr lang="en-US" sz="4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79536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Count to 20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275575" y="1406286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714265" y="613839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oogle Shape;908;p42"/>
          <p:cNvGrpSpPr/>
          <p:nvPr/>
        </p:nvGrpSpPr>
        <p:grpSpPr>
          <a:xfrm flipH="1">
            <a:off x="1118934" y="3950249"/>
            <a:ext cx="1936503" cy="2391207"/>
            <a:chOff x="-2080600" y="920500"/>
            <a:chExt cx="1758800" cy="2132375"/>
          </a:xfrm>
        </p:grpSpPr>
        <p:grpSp>
          <p:nvGrpSpPr>
            <p:cNvPr id="6" name="Google Shape;909;p42"/>
            <p:cNvGrpSpPr/>
            <p:nvPr/>
          </p:nvGrpSpPr>
          <p:grpSpPr>
            <a:xfrm>
              <a:off x="-2080600" y="920500"/>
              <a:ext cx="1758800" cy="1781300"/>
              <a:chOff x="-2080600" y="920500"/>
              <a:chExt cx="1758800" cy="1781300"/>
            </a:xfrm>
          </p:grpSpPr>
          <p:sp>
            <p:nvSpPr>
              <p:cNvPr id="12" name="Google Shape;910;p42"/>
              <p:cNvSpPr/>
              <p:nvPr/>
            </p:nvSpPr>
            <p:spPr>
              <a:xfrm>
                <a:off x="-1886275" y="1091450"/>
                <a:ext cx="479525" cy="860650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34426" extrusionOk="0">
                    <a:moveTo>
                      <a:pt x="7172" y="0"/>
                    </a:moveTo>
                    <a:cubicBezTo>
                      <a:pt x="7172" y="0"/>
                      <a:pt x="3102" y="2335"/>
                      <a:pt x="1534" y="2936"/>
                    </a:cubicBezTo>
                    <a:cubicBezTo>
                      <a:pt x="0" y="3570"/>
                      <a:pt x="13343" y="34425"/>
                      <a:pt x="13343" y="34425"/>
                    </a:cubicBezTo>
                    <a:lnTo>
                      <a:pt x="19180" y="31456"/>
                    </a:lnTo>
                    <a:lnTo>
                      <a:pt x="71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1;p42"/>
              <p:cNvSpPr/>
              <p:nvPr/>
            </p:nvSpPr>
            <p:spPr>
              <a:xfrm>
                <a:off x="-1219150" y="920500"/>
                <a:ext cx="22685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92" extrusionOk="0">
                    <a:moveTo>
                      <a:pt x="7906" y="0"/>
                    </a:moveTo>
                    <a:cubicBezTo>
                      <a:pt x="7906" y="0"/>
                      <a:pt x="3303" y="901"/>
                      <a:pt x="1669" y="968"/>
                    </a:cubicBezTo>
                    <a:cubicBezTo>
                      <a:pt x="1" y="1068"/>
                      <a:pt x="2603" y="34592"/>
                      <a:pt x="2603" y="34592"/>
                    </a:cubicBezTo>
                    <a:lnTo>
                      <a:pt x="9074" y="33658"/>
                    </a:lnTo>
                    <a:lnTo>
                      <a:pt x="79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2;p42"/>
              <p:cNvSpPr/>
              <p:nvPr/>
            </p:nvSpPr>
            <p:spPr>
              <a:xfrm>
                <a:off x="-1455150" y="993875"/>
                <a:ext cx="226850" cy="8639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59" extrusionOk="0">
                    <a:moveTo>
                      <a:pt x="7906" y="1"/>
                    </a:moveTo>
                    <a:cubicBezTo>
                      <a:pt x="7906" y="1"/>
                      <a:pt x="3270" y="868"/>
                      <a:pt x="1635" y="968"/>
                    </a:cubicBezTo>
                    <a:cubicBezTo>
                      <a:pt x="1" y="1035"/>
                      <a:pt x="2536" y="34559"/>
                      <a:pt x="2536" y="34559"/>
                    </a:cubicBezTo>
                    <a:lnTo>
                      <a:pt x="9074" y="33658"/>
                    </a:lnTo>
                    <a:lnTo>
                      <a:pt x="7906" y="1"/>
                    </a:lnTo>
                    <a:close/>
                  </a:path>
                </a:pathLst>
              </a:custGeom>
              <a:solidFill>
                <a:srgbClr val="DB9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3;p42"/>
              <p:cNvSpPr/>
              <p:nvPr/>
            </p:nvSpPr>
            <p:spPr>
              <a:xfrm>
                <a:off x="-1641950" y="1088950"/>
                <a:ext cx="326925" cy="87482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34993" extrusionOk="0">
                    <a:moveTo>
                      <a:pt x="7740" y="0"/>
                    </a:moveTo>
                    <a:cubicBezTo>
                      <a:pt x="7740" y="0"/>
                      <a:pt x="3236" y="1468"/>
                      <a:pt x="1635" y="1735"/>
                    </a:cubicBezTo>
                    <a:cubicBezTo>
                      <a:pt x="1" y="2035"/>
                      <a:pt x="6739" y="34992"/>
                      <a:pt x="6739" y="34992"/>
                    </a:cubicBezTo>
                    <a:lnTo>
                      <a:pt x="13077" y="33258"/>
                    </a:lnTo>
                    <a:lnTo>
                      <a:pt x="77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4;p42"/>
              <p:cNvSpPr/>
              <p:nvPr/>
            </p:nvSpPr>
            <p:spPr>
              <a:xfrm>
                <a:off x="-1969675" y="1358300"/>
                <a:ext cx="455350" cy="8656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4626" extrusionOk="0">
                    <a:moveTo>
                      <a:pt x="7272" y="1"/>
                    </a:moveTo>
                    <a:cubicBezTo>
                      <a:pt x="7272" y="1"/>
                      <a:pt x="3103" y="2202"/>
                      <a:pt x="1535" y="2736"/>
                    </a:cubicBezTo>
                    <a:cubicBezTo>
                      <a:pt x="0" y="3303"/>
                      <a:pt x="12276" y="34626"/>
                      <a:pt x="12276" y="34626"/>
                    </a:cubicBezTo>
                    <a:lnTo>
                      <a:pt x="18213" y="31824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5;p42"/>
              <p:cNvSpPr/>
              <p:nvPr/>
            </p:nvSpPr>
            <p:spPr>
              <a:xfrm>
                <a:off x="-1075700" y="1095425"/>
                <a:ext cx="450350" cy="827475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9" extrusionOk="0">
                    <a:moveTo>
                      <a:pt x="11799" y="1"/>
                    </a:moveTo>
                    <a:cubicBezTo>
                      <a:pt x="10095" y="1"/>
                      <a:pt x="0" y="31464"/>
                      <a:pt x="0" y="31464"/>
                    </a:cubicBezTo>
                    <a:lnTo>
                      <a:pt x="6371" y="33099"/>
                    </a:lnTo>
                    <a:lnTo>
                      <a:pt x="18013" y="1476"/>
                    </a:lnTo>
                    <a:cubicBezTo>
                      <a:pt x="18013" y="1476"/>
                      <a:pt x="13410" y="542"/>
                      <a:pt x="11842" y="8"/>
                    </a:cubicBezTo>
                    <a:cubicBezTo>
                      <a:pt x="11828" y="3"/>
                      <a:pt x="11814" y="1"/>
                      <a:pt x="1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6;p42"/>
              <p:cNvSpPr/>
              <p:nvPr/>
            </p:nvSpPr>
            <p:spPr>
              <a:xfrm>
                <a:off x="-933950" y="1218050"/>
                <a:ext cx="450350" cy="827450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8" extrusionOk="0">
                    <a:moveTo>
                      <a:pt x="11802" y="0"/>
                    </a:moveTo>
                    <a:cubicBezTo>
                      <a:pt x="10106" y="0"/>
                      <a:pt x="1" y="31496"/>
                      <a:pt x="1" y="31496"/>
                    </a:cubicBezTo>
                    <a:lnTo>
                      <a:pt x="6372" y="33097"/>
                    </a:lnTo>
                    <a:lnTo>
                      <a:pt x="18014" y="1508"/>
                    </a:lnTo>
                    <a:cubicBezTo>
                      <a:pt x="18014" y="1508"/>
                      <a:pt x="13377" y="574"/>
                      <a:pt x="11843" y="7"/>
                    </a:cubicBezTo>
                    <a:cubicBezTo>
                      <a:pt x="11830" y="2"/>
                      <a:pt x="11816" y="0"/>
                      <a:pt x="118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7;p42"/>
              <p:cNvSpPr/>
              <p:nvPr/>
            </p:nvSpPr>
            <p:spPr>
              <a:xfrm>
                <a:off x="-923925" y="1297800"/>
                <a:ext cx="60212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31142" extrusionOk="0">
                    <a:moveTo>
                      <a:pt x="18308" y="0"/>
                    </a:moveTo>
                    <a:cubicBezTo>
                      <a:pt x="16483" y="0"/>
                      <a:pt x="0" y="28173"/>
                      <a:pt x="0" y="28173"/>
                    </a:cubicBezTo>
                    <a:lnTo>
                      <a:pt x="5871" y="31141"/>
                    </a:lnTo>
                    <a:lnTo>
                      <a:pt x="24084" y="2821"/>
                    </a:lnTo>
                    <a:cubicBezTo>
                      <a:pt x="24084" y="2821"/>
                      <a:pt x="19781" y="886"/>
                      <a:pt x="18380" y="19"/>
                    </a:cubicBezTo>
                    <a:cubicBezTo>
                      <a:pt x="18359" y="6"/>
                      <a:pt x="18335" y="0"/>
                      <a:pt x="18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8;p42"/>
              <p:cNvSpPr/>
              <p:nvPr/>
            </p:nvSpPr>
            <p:spPr>
              <a:xfrm>
                <a:off x="-1871275" y="1202350"/>
                <a:ext cx="486200" cy="80477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32191" extrusionOk="0">
                    <a:moveTo>
                      <a:pt x="10341" y="1"/>
                    </a:moveTo>
                    <a:cubicBezTo>
                      <a:pt x="10341" y="1"/>
                      <a:pt x="3670" y="2436"/>
                      <a:pt x="1835" y="3036"/>
                    </a:cubicBezTo>
                    <a:cubicBezTo>
                      <a:pt x="0" y="3637"/>
                      <a:pt x="12176" y="32191"/>
                      <a:pt x="12176" y="32191"/>
                    </a:cubicBezTo>
                    <a:lnTo>
                      <a:pt x="19448" y="27921"/>
                    </a:lnTo>
                    <a:lnTo>
                      <a:pt x="103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9;p42"/>
              <p:cNvSpPr/>
              <p:nvPr/>
            </p:nvSpPr>
            <p:spPr>
              <a:xfrm>
                <a:off x="-1552725" y="1213200"/>
                <a:ext cx="310250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31557" extrusionOk="0">
                    <a:moveTo>
                      <a:pt x="10909" y="1"/>
                    </a:moveTo>
                    <a:cubicBezTo>
                      <a:pt x="10909" y="1"/>
                      <a:pt x="3837" y="601"/>
                      <a:pt x="1902" y="701"/>
                    </a:cubicBezTo>
                    <a:cubicBezTo>
                      <a:pt x="1" y="835"/>
                      <a:pt x="4271" y="31557"/>
                      <a:pt x="4271" y="31557"/>
                    </a:cubicBezTo>
                    <a:lnTo>
                      <a:pt x="12410" y="29355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0;p42"/>
              <p:cNvSpPr/>
              <p:nvPr/>
            </p:nvSpPr>
            <p:spPr>
              <a:xfrm>
                <a:off x="-2080600" y="1380000"/>
                <a:ext cx="608800" cy="813100"/>
              </a:xfrm>
              <a:custGeom>
                <a:avLst/>
                <a:gdLst/>
                <a:ahLst/>
                <a:cxnLst/>
                <a:rect l="l" t="t" r="r" b="b"/>
                <a:pathLst>
                  <a:path w="24352" h="32524" extrusionOk="0">
                    <a:moveTo>
                      <a:pt x="6305" y="0"/>
                    </a:moveTo>
                    <a:cubicBezTo>
                      <a:pt x="6305" y="0"/>
                      <a:pt x="2769" y="3102"/>
                      <a:pt x="1368" y="4003"/>
                    </a:cubicBezTo>
                    <a:cubicBezTo>
                      <a:pt x="1" y="4904"/>
                      <a:pt x="19181" y="32523"/>
                      <a:pt x="19181" y="32523"/>
                    </a:cubicBezTo>
                    <a:lnTo>
                      <a:pt x="24352" y="2842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1;p42"/>
              <p:cNvSpPr/>
              <p:nvPr/>
            </p:nvSpPr>
            <p:spPr>
              <a:xfrm>
                <a:off x="-1151600" y="1025525"/>
                <a:ext cx="329425" cy="8381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3527" extrusionOk="0">
                    <a:moveTo>
                      <a:pt x="6817" y="0"/>
                    </a:moveTo>
                    <a:cubicBezTo>
                      <a:pt x="5158" y="0"/>
                      <a:pt x="1" y="32959"/>
                      <a:pt x="1" y="32959"/>
                    </a:cubicBezTo>
                    <a:lnTo>
                      <a:pt x="6539" y="33526"/>
                    </a:lnTo>
                    <a:lnTo>
                      <a:pt x="13177" y="503"/>
                    </a:lnTo>
                    <a:cubicBezTo>
                      <a:pt x="13177" y="503"/>
                      <a:pt x="8473" y="302"/>
                      <a:pt x="6839" y="2"/>
                    </a:cubicBezTo>
                    <a:cubicBezTo>
                      <a:pt x="6832" y="1"/>
                      <a:pt x="6824" y="0"/>
                      <a:pt x="68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2;p42"/>
              <p:cNvSpPr/>
              <p:nvPr/>
            </p:nvSpPr>
            <p:spPr>
              <a:xfrm>
                <a:off x="-1486000" y="992200"/>
                <a:ext cx="428675" cy="869825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34793" extrusionOk="0">
                    <a:moveTo>
                      <a:pt x="7406" y="1"/>
                    </a:moveTo>
                    <a:cubicBezTo>
                      <a:pt x="7406" y="1"/>
                      <a:pt x="3169" y="2036"/>
                      <a:pt x="1602" y="2536"/>
                    </a:cubicBezTo>
                    <a:cubicBezTo>
                      <a:pt x="0" y="3036"/>
                      <a:pt x="11075" y="34793"/>
                      <a:pt x="11075" y="34793"/>
                    </a:cubicBezTo>
                    <a:lnTo>
                      <a:pt x="17146" y="32224"/>
                    </a:lnTo>
                    <a:lnTo>
                      <a:pt x="74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3;p42"/>
              <p:cNvSpPr/>
              <p:nvPr/>
            </p:nvSpPr>
            <p:spPr>
              <a:xfrm>
                <a:off x="-993150" y="13455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1" y="30167"/>
                      <a:pt x="1" y="30167"/>
                    </a:cubicBezTo>
                    <a:lnTo>
                      <a:pt x="6205" y="32402"/>
                    </a:lnTo>
                    <a:lnTo>
                      <a:pt x="20916" y="2114"/>
                    </a:lnTo>
                    <a:cubicBezTo>
                      <a:pt x="20916" y="2114"/>
                      <a:pt x="16412" y="746"/>
                      <a:pt x="14911" y="12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4;p42"/>
              <p:cNvSpPr/>
              <p:nvPr/>
            </p:nvSpPr>
            <p:spPr>
              <a:xfrm>
                <a:off x="-883900" y="14414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0" y="30167"/>
                      <a:pt x="0" y="30167"/>
                    </a:cubicBezTo>
                    <a:lnTo>
                      <a:pt x="6205" y="32402"/>
                    </a:lnTo>
                    <a:lnTo>
                      <a:pt x="20915" y="2114"/>
                    </a:lnTo>
                    <a:cubicBezTo>
                      <a:pt x="20915" y="2114"/>
                      <a:pt x="16412" y="713"/>
                      <a:pt x="14911" y="13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5;p42"/>
              <p:cNvSpPr/>
              <p:nvPr/>
            </p:nvSpPr>
            <p:spPr>
              <a:xfrm>
                <a:off x="-1339225" y="1136475"/>
                <a:ext cx="311075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1557" extrusionOk="0">
                    <a:moveTo>
                      <a:pt x="10908" y="1"/>
                    </a:moveTo>
                    <a:cubicBezTo>
                      <a:pt x="10908" y="1"/>
                      <a:pt x="3836" y="601"/>
                      <a:pt x="1902" y="701"/>
                    </a:cubicBezTo>
                    <a:cubicBezTo>
                      <a:pt x="0" y="835"/>
                      <a:pt x="4270" y="31557"/>
                      <a:pt x="4270" y="31557"/>
                    </a:cubicBezTo>
                    <a:lnTo>
                      <a:pt x="12443" y="29355"/>
                    </a:lnTo>
                    <a:lnTo>
                      <a:pt x="10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6;p42"/>
              <p:cNvSpPr/>
              <p:nvPr/>
            </p:nvSpPr>
            <p:spPr>
              <a:xfrm>
                <a:off x="-1044025" y="1229000"/>
                <a:ext cx="331925" cy="76645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0658" extrusionOk="0">
                    <a:moveTo>
                      <a:pt x="4310" y="0"/>
                    </a:moveTo>
                    <a:cubicBezTo>
                      <a:pt x="2412" y="0"/>
                      <a:pt x="1" y="30658"/>
                      <a:pt x="1" y="30658"/>
                    </a:cubicBezTo>
                    <a:lnTo>
                      <a:pt x="8440" y="30257"/>
                    </a:lnTo>
                    <a:lnTo>
                      <a:pt x="13277" y="1270"/>
                    </a:lnTo>
                    <a:cubicBezTo>
                      <a:pt x="13277" y="1270"/>
                      <a:pt x="6205" y="303"/>
                      <a:pt x="4337" y="2"/>
                    </a:cubicBezTo>
                    <a:cubicBezTo>
                      <a:pt x="4328" y="1"/>
                      <a:pt x="4319" y="0"/>
                      <a:pt x="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7;p42"/>
              <p:cNvSpPr/>
              <p:nvPr/>
            </p:nvSpPr>
            <p:spPr>
              <a:xfrm>
                <a:off x="-1825400" y="1727175"/>
                <a:ext cx="1321800" cy="974625"/>
              </a:xfrm>
              <a:custGeom>
                <a:avLst/>
                <a:gdLst/>
                <a:ahLst/>
                <a:cxnLst/>
                <a:rect l="l" t="t" r="r" b="b"/>
                <a:pathLst>
                  <a:path w="52872" h="38985" extrusionOk="0">
                    <a:moveTo>
                      <a:pt x="26905" y="1"/>
                    </a:moveTo>
                    <a:cubicBezTo>
                      <a:pt x="12022" y="1"/>
                      <a:pt x="0" y="8763"/>
                      <a:pt x="0" y="8763"/>
                    </a:cubicBezTo>
                    <a:lnTo>
                      <a:pt x="10508" y="37350"/>
                    </a:lnTo>
                    <a:lnTo>
                      <a:pt x="41296" y="38984"/>
                    </a:lnTo>
                    <a:lnTo>
                      <a:pt x="52871" y="11198"/>
                    </a:lnTo>
                    <a:cubicBezTo>
                      <a:pt x="44384" y="2722"/>
                      <a:pt x="35200" y="1"/>
                      <a:pt x="26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8;p42"/>
              <p:cNvSpPr/>
              <p:nvPr/>
            </p:nvSpPr>
            <p:spPr>
              <a:xfrm>
                <a:off x="-1691350" y="1832125"/>
                <a:ext cx="11368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45475" h="8268" extrusionOk="0">
                    <a:moveTo>
                      <a:pt x="21987" y="1"/>
                    </a:moveTo>
                    <a:cubicBezTo>
                      <a:pt x="19571" y="1"/>
                      <a:pt x="17309" y="200"/>
                      <a:pt x="15286" y="495"/>
                    </a:cubicBezTo>
                    <a:cubicBezTo>
                      <a:pt x="10049" y="1262"/>
                      <a:pt x="4945" y="2763"/>
                      <a:pt x="175" y="5032"/>
                    </a:cubicBezTo>
                    <a:cubicBezTo>
                      <a:pt x="1" y="5148"/>
                      <a:pt x="106" y="5417"/>
                      <a:pt x="290" y="5417"/>
                    </a:cubicBezTo>
                    <a:cubicBezTo>
                      <a:pt x="317" y="5417"/>
                      <a:pt x="346" y="5411"/>
                      <a:pt x="376" y="5399"/>
                    </a:cubicBezTo>
                    <a:cubicBezTo>
                      <a:pt x="5112" y="3164"/>
                      <a:pt x="10149" y="1663"/>
                      <a:pt x="15353" y="895"/>
                    </a:cubicBezTo>
                    <a:cubicBezTo>
                      <a:pt x="17346" y="611"/>
                      <a:pt x="19570" y="418"/>
                      <a:pt x="21945" y="418"/>
                    </a:cubicBezTo>
                    <a:cubicBezTo>
                      <a:pt x="29032" y="418"/>
                      <a:pt x="37463" y="2130"/>
                      <a:pt x="45108" y="8201"/>
                    </a:cubicBezTo>
                    <a:cubicBezTo>
                      <a:pt x="45141" y="8234"/>
                      <a:pt x="45174" y="8267"/>
                      <a:pt x="45241" y="8267"/>
                    </a:cubicBezTo>
                    <a:cubicBezTo>
                      <a:pt x="45308" y="8267"/>
                      <a:pt x="45341" y="8234"/>
                      <a:pt x="45374" y="8167"/>
                    </a:cubicBezTo>
                    <a:cubicBezTo>
                      <a:pt x="45474" y="8100"/>
                      <a:pt x="45441" y="7967"/>
                      <a:pt x="45341" y="7900"/>
                    </a:cubicBezTo>
                    <a:cubicBezTo>
                      <a:pt x="37638" y="1743"/>
                      <a:pt x="29134" y="1"/>
                      <a:pt x="2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9;p42"/>
              <p:cNvSpPr/>
              <p:nvPr/>
            </p:nvSpPr>
            <p:spPr>
              <a:xfrm>
                <a:off x="-1871350" y="1145650"/>
                <a:ext cx="137025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54810" h="28288" extrusionOk="0">
                    <a:moveTo>
                      <a:pt x="32060" y="1"/>
                    </a:moveTo>
                    <a:cubicBezTo>
                      <a:pt x="31926" y="1"/>
                      <a:pt x="31826" y="101"/>
                      <a:pt x="31860" y="201"/>
                    </a:cubicBezTo>
                    <a:lnTo>
                      <a:pt x="32060" y="22317"/>
                    </a:lnTo>
                    <a:cubicBezTo>
                      <a:pt x="32060" y="22413"/>
                      <a:pt x="32152" y="22508"/>
                      <a:pt x="32277" y="22516"/>
                    </a:cubicBezTo>
                    <a:lnTo>
                      <a:pt x="32277" y="22516"/>
                    </a:lnTo>
                    <a:cubicBezTo>
                      <a:pt x="32402" y="22508"/>
                      <a:pt x="32493" y="22413"/>
                      <a:pt x="32493" y="22317"/>
                    </a:cubicBezTo>
                    <a:lnTo>
                      <a:pt x="32260" y="201"/>
                    </a:lnTo>
                    <a:cubicBezTo>
                      <a:pt x="32260" y="67"/>
                      <a:pt x="32160" y="1"/>
                      <a:pt x="32060" y="1"/>
                    </a:cubicBezTo>
                    <a:close/>
                    <a:moveTo>
                      <a:pt x="32277" y="22516"/>
                    </a:moveTo>
                    <a:cubicBezTo>
                      <a:pt x="32271" y="22517"/>
                      <a:pt x="32265" y="22517"/>
                      <a:pt x="32260" y="22517"/>
                    </a:cubicBezTo>
                    <a:lnTo>
                      <a:pt x="32293" y="22517"/>
                    </a:lnTo>
                    <a:cubicBezTo>
                      <a:pt x="32288" y="22517"/>
                      <a:pt x="32282" y="22517"/>
                      <a:pt x="32277" y="22516"/>
                    </a:cubicBezTo>
                    <a:close/>
                    <a:moveTo>
                      <a:pt x="23193" y="2263"/>
                    </a:moveTo>
                    <a:cubicBezTo>
                      <a:pt x="23180" y="2263"/>
                      <a:pt x="23167" y="2265"/>
                      <a:pt x="23153" y="2269"/>
                    </a:cubicBezTo>
                    <a:cubicBezTo>
                      <a:pt x="23020" y="2269"/>
                      <a:pt x="22920" y="2369"/>
                      <a:pt x="22953" y="2469"/>
                    </a:cubicBezTo>
                    <a:lnTo>
                      <a:pt x="23720" y="23084"/>
                    </a:lnTo>
                    <a:cubicBezTo>
                      <a:pt x="23720" y="23217"/>
                      <a:pt x="23820" y="23284"/>
                      <a:pt x="23921" y="23284"/>
                    </a:cubicBezTo>
                    <a:lnTo>
                      <a:pt x="23954" y="23284"/>
                    </a:lnTo>
                    <a:cubicBezTo>
                      <a:pt x="24054" y="23284"/>
                      <a:pt x="24154" y="23184"/>
                      <a:pt x="24154" y="23084"/>
                    </a:cubicBezTo>
                    <a:lnTo>
                      <a:pt x="23353" y="2469"/>
                    </a:lnTo>
                    <a:cubicBezTo>
                      <a:pt x="23353" y="2353"/>
                      <a:pt x="23278" y="2263"/>
                      <a:pt x="23193" y="2263"/>
                    </a:cubicBezTo>
                    <a:close/>
                    <a:moveTo>
                      <a:pt x="39999" y="4523"/>
                    </a:moveTo>
                    <a:cubicBezTo>
                      <a:pt x="39913" y="4523"/>
                      <a:pt x="39827" y="4578"/>
                      <a:pt x="39799" y="4704"/>
                    </a:cubicBezTo>
                    <a:lnTo>
                      <a:pt x="35329" y="23184"/>
                    </a:lnTo>
                    <a:cubicBezTo>
                      <a:pt x="35295" y="23317"/>
                      <a:pt x="35395" y="23417"/>
                      <a:pt x="35495" y="23451"/>
                    </a:cubicBezTo>
                    <a:lnTo>
                      <a:pt x="35529" y="23451"/>
                    </a:lnTo>
                    <a:cubicBezTo>
                      <a:pt x="35662" y="23451"/>
                      <a:pt x="35729" y="23384"/>
                      <a:pt x="35762" y="23284"/>
                    </a:cubicBezTo>
                    <a:lnTo>
                      <a:pt x="35762" y="23251"/>
                    </a:lnTo>
                    <a:lnTo>
                      <a:pt x="40199" y="4804"/>
                    </a:lnTo>
                    <a:cubicBezTo>
                      <a:pt x="40238" y="4630"/>
                      <a:pt x="40119" y="4523"/>
                      <a:pt x="39999" y="4523"/>
                    </a:cubicBezTo>
                    <a:close/>
                    <a:moveTo>
                      <a:pt x="14515" y="15236"/>
                    </a:moveTo>
                    <a:cubicBezTo>
                      <a:pt x="14493" y="15236"/>
                      <a:pt x="14471" y="15239"/>
                      <a:pt x="14447" y="15245"/>
                    </a:cubicBezTo>
                    <a:cubicBezTo>
                      <a:pt x="14347" y="15278"/>
                      <a:pt x="14280" y="15412"/>
                      <a:pt x="14314" y="15512"/>
                    </a:cubicBezTo>
                    <a:lnTo>
                      <a:pt x="16982" y="24818"/>
                    </a:lnTo>
                    <a:cubicBezTo>
                      <a:pt x="17016" y="24919"/>
                      <a:pt x="17082" y="24985"/>
                      <a:pt x="17182" y="24985"/>
                    </a:cubicBezTo>
                    <a:lnTo>
                      <a:pt x="17249" y="24985"/>
                    </a:lnTo>
                    <a:lnTo>
                      <a:pt x="17249" y="24952"/>
                    </a:lnTo>
                    <a:cubicBezTo>
                      <a:pt x="17349" y="24919"/>
                      <a:pt x="17416" y="24818"/>
                      <a:pt x="17383" y="24718"/>
                    </a:cubicBezTo>
                    <a:lnTo>
                      <a:pt x="14714" y="15378"/>
                    </a:lnTo>
                    <a:cubicBezTo>
                      <a:pt x="14687" y="15296"/>
                      <a:pt x="14614" y="15236"/>
                      <a:pt x="14515" y="15236"/>
                    </a:cubicBezTo>
                    <a:close/>
                    <a:moveTo>
                      <a:pt x="44044" y="17196"/>
                    </a:moveTo>
                    <a:cubicBezTo>
                      <a:pt x="43953" y="17196"/>
                      <a:pt x="43863" y="17251"/>
                      <a:pt x="43835" y="17380"/>
                    </a:cubicBezTo>
                    <a:lnTo>
                      <a:pt x="42200" y="25752"/>
                    </a:lnTo>
                    <a:cubicBezTo>
                      <a:pt x="42200" y="25853"/>
                      <a:pt x="42267" y="25953"/>
                      <a:pt x="42367" y="25986"/>
                    </a:cubicBezTo>
                    <a:lnTo>
                      <a:pt x="42434" y="25986"/>
                    </a:lnTo>
                    <a:cubicBezTo>
                      <a:pt x="42534" y="25986"/>
                      <a:pt x="42634" y="25919"/>
                      <a:pt x="42634" y="25819"/>
                    </a:cubicBezTo>
                    <a:lnTo>
                      <a:pt x="44268" y="17447"/>
                    </a:lnTo>
                    <a:cubicBezTo>
                      <a:pt x="44287" y="17294"/>
                      <a:pt x="44165" y="17196"/>
                      <a:pt x="44044" y="17196"/>
                    </a:cubicBezTo>
                    <a:close/>
                    <a:moveTo>
                      <a:pt x="315" y="13010"/>
                    </a:moveTo>
                    <a:cubicBezTo>
                      <a:pt x="159" y="13010"/>
                      <a:pt x="0" y="13184"/>
                      <a:pt x="137" y="13344"/>
                    </a:cubicBezTo>
                    <a:lnTo>
                      <a:pt x="9177" y="27954"/>
                    </a:lnTo>
                    <a:cubicBezTo>
                      <a:pt x="9243" y="27987"/>
                      <a:pt x="9310" y="28054"/>
                      <a:pt x="9377" y="28054"/>
                    </a:cubicBezTo>
                    <a:cubicBezTo>
                      <a:pt x="9410" y="28021"/>
                      <a:pt x="9444" y="28021"/>
                      <a:pt x="9477" y="27987"/>
                    </a:cubicBezTo>
                    <a:lnTo>
                      <a:pt x="9444" y="27987"/>
                    </a:lnTo>
                    <a:cubicBezTo>
                      <a:pt x="9544" y="27921"/>
                      <a:pt x="9577" y="27821"/>
                      <a:pt x="9544" y="27721"/>
                    </a:cubicBezTo>
                    <a:lnTo>
                      <a:pt x="504" y="13143"/>
                    </a:lnTo>
                    <a:cubicBezTo>
                      <a:pt x="461" y="13048"/>
                      <a:pt x="388" y="13010"/>
                      <a:pt x="315" y="13010"/>
                    </a:cubicBezTo>
                    <a:close/>
                    <a:moveTo>
                      <a:pt x="54597" y="12464"/>
                    </a:moveTo>
                    <a:cubicBezTo>
                      <a:pt x="54515" y="12464"/>
                      <a:pt x="54434" y="12501"/>
                      <a:pt x="54409" y="12576"/>
                    </a:cubicBezTo>
                    <a:lnTo>
                      <a:pt x="46570" y="27987"/>
                    </a:lnTo>
                    <a:cubicBezTo>
                      <a:pt x="46503" y="28087"/>
                      <a:pt x="46570" y="28188"/>
                      <a:pt x="46670" y="28254"/>
                    </a:cubicBezTo>
                    <a:cubicBezTo>
                      <a:pt x="46703" y="28288"/>
                      <a:pt x="46737" y="28288"/>
                      <a:pt x="46737" y="28288"/>
                    </a:cubicBezTo>
                    <a:cubicBezTo>
                      <a:pt x="46837" y="28288"/>
                      <a:pt x="46904" y="28254"/>
                      <a:pt x="46937" y="28188"/>
                    </a:cubicBezTo>
                    <a:lnTo>
                      <a:pt x="46937" y="28154"/>
                    </a:lnTo>
                    <a:lnTo>
                      <a:pt x="54776" y="12777"/>
                    </a:lnTo>
                    <a:cubicBezTo>
                      <a:pt x="54809" y="12676"/>
                      <a:pt x="54776" y="12543"/>
                      <a:pt x="54676" y="12476"/>
                    </a:cubicBezTo>
                    <a:cubicBezTo>
                      <a:pt x="54651" y="12468"/>
                      <a:pt x="54624" y="12464"/>
                      <a:pt x="54597" y="1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;p42"/>
              <p:cNvSpPr/>
              <p:nvPr/>
            </p:nvSpPr>
            <p:spPr>
              <a:xfrm>
                <a:off x="-1621100" y="2121200"/>
                <a:ext cx="144300" cy="37045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4818" extrusionOk="0">
                    <a:moveTo>
                      <a:pt x="2095" y="0"/>
                    </a:moveTo>
                    <a:cubicBezTo>
                      <a:pt x="2010" y="0"/>
                      <a:pt x="1931" y="87"/>
                      <a:pt x="1902" y="173"/>
                    </a:cubicBezTo>
                    <a:cubicBezTo>
                      <a:pt x="1902" y="340"/>
                      <a:pt x="1802" y="1608"/>
                      <a:pt x="1969" y="2041"/>
                    </a:cubicBezTo>
                    <a:cubicBezTo>
                      <a:pt x="2002" y="2108"/>
                      <a:pt x="2069" y="2175"/>
                      <a:pt x="2169" y="2175"/>
                    </a:cubicBezTo>
                    <a:lnTo>
                      <a:pt x="2236" y="2175"/>
                    </a:lnTo>
                    <a:cubicBezTo>
                      <a:pt x="2336" y="2108"/>
                      <a:pt x="2369" y="2008"/>
                      <a:pt x="2336" y="1875"/>
                    </a:cubicBezTo>
                    <a:cubicBezTo>
                      <a:pt x="2236" y="1341"/>
                      <a:pt x="2236" y="774"/>
                      <a:pt x="2336" y="207"/>
                    </a:cubicBezTo>
                    <a:cubicBezTo>
                      <a:pt x="2336" y="107"/>
                      <a:pt x="2269" y="7"/>
                      <a:pt x="2135" y="7"/>
                    </a:cubicBezTo>
                    <a:cubicBezTo>
                      <a:pt x="2122" y="2"/>
                      <a:pt x="2109" y="0"/>
                      <a:pt x="2095" y="0"/>
                    </a:cubicBezTo>
                    <a:close/>
                    <a:moveTo>
                      <a:pt x="368" y="1508"/>
                    </a:moveTo>
                    <a:cubicBezTo>
                      <a:pt x="234" y="1508"/>
                      <a:pt x="167" y="1574"/>
                      <a:pt x="134" y="1708"/>
                    </a:cubicBezTo>
                    <a:cubicBezTo>
                      <a:pt x="134" y="1841"/>
                      <a:pt x="1" y="3109"/>
                      <a:pt x="201" y="3543"/>
                    </a:cubicBezTo>
                    <a:cubicBezTo>
                      <a:pt x="234" y="3643"/>
                      <a:pt x="301" y="3676"/>
                      <a:pt x="368" y="3676"/>
                    </a:cubicBezTo>
                    <a:lnTo>
                      <a:pt x="468" y="3676"/>
                    </a:lnTo>
                    <a:cubicBezTo>
                      <a:pt x="568" y="3643"/>
                      <a:pt x="601" y="3509"/>
                      <a:pt x="568" y="3409"/>
                    </a:cubicBezTo>
                    <a:cubicBezTo>
                      <a:pt x="468" y="2842"/>
                      <a:pt x="468" y="2275"/>
                      <a:pt x="534" y="1741"/>
                    </a:cubicBezTo>
                    <a:cubicBezTo>
                      <a:pt x="568" y="1608"/>
                      <a:pt x="468" y="1508"/>
                      <a:pt x="368" y="1508"/>
                    </a:cubicBezTo>
                    <a:close/>
                    <a:moveTo>
                      <a:pt x="1822" y="3895"/>
                    </a:moveTo>
                    <a:cubicBezTo>
                      <a:pt x="1704" y="3895"/>
                      <a:pt x="1584" y="3980"/>
                      <a:pt x="1602" y="4143"/>
                    </a:cubicBezTo>
                    <a:cubicBezTo>
                      <a:pt x="1635" y="4276"/>
                      <a:pt x="1835" y="5544"/>
                      <a:pt x="2102" y="5911"/>
                    </a:cubicBezTo>
                    <a:cubicBezTo>
                      <a:pt x="2135" y="5978"/>
                      <a:pt x="2202" y="6011"/>
                      <a:pt x="2269" y="6011"/>
                    </a:cubicBezTo>
                    <a:cubicBezTo>
                      <a:pt x="2336" y="6011"/>
                      <a:pt x="2369" y="6011"/>
                      <a:pt x="2402" y="5978"/>
                    </a:cubicBezTo>
                    <a:cubicBezTo>
                      <a:pt x="2502" y="5911"/>
                      <a:pt x="2502" y="5777"/>
                      <a:pt x="2436" y="5677"/>
                    </a:cubicBezTo>
                    <a:cubicBezTo>
                      <a:pt x="2236" y="5177"/>
                      <a:pt x="2102" y="4643"/>
                      <a:pt x="2035" y="4076"/>
                    </a:cubicBezTo>
                    <a:cubicBezTo>
                      <a:pt x="2020" y="3955"/>
                      <a:pt x="1922" y="3895"/>
                      <a:pt x="1822" y="3895"/>
                    </a:cubicBezTo>
                    <a:close/>
                    <a:moveTo>
                      <a:pt x="3838" y="4612"/>
                    </a:moveTo>
                    <a:cubicBezTo>
                      <a:pt x="3728" y="4612"/>
                      <a:pt x="3618" y="4698"/>
                      <a:pt x="3637" y="4843"/>
                    </a:cubicBezTo>
                    <a:cubicBezTo>
                      <a:pt x="3670" y="5010"/>
                      <a:pt x="3837" y="6278"/>
                      <a:pt x="4137" y="6645"/>
                    </a:cubicBezTo>
                    <a:cubicBezTo>
                      <a:pt x="4170" y="6711"/>
                      <a:pt x="4237" y="6711"/>
                      <a:pt x="4304" y="6711"/>
                    </a:cubicBezTo>
                    <a:cubicBezTo>
                      <a:pt x="4313" y="6721"/>
                      <a:pt x="4323" y="6725"/>
                      <a:pt x="4334" y="6725"/>
                    </a:cubicBezTo>
                    <a:cubicBezTo>
                      <a:pt x="4359" y="6725"/>
                      <a:pt x="4390" y="6702"/>
                      <a:pt x="4437" y="6678"/>
                    </a:cubicBezTo>
                    <a:cubicBezTo>
                      <a:pt x="4504" y="6611"/>
                      <a:pt x="4537" y="6478"/>
                      <a:pt x="4470" y="6411"/>
                    </a:cubicBezTo>
                    <a:cubicBezTo>
                      <a:pt x="4237" y="5878"/>
                      <a:pt x="4104" y="5344"/>
                      <a:pt x="4037" y="4810"/>
                    </a:cubicBezTo>
                    <a:cubicBezTo>
                      <a:pt x="4022" y="4673"/>
                      <a:pt x="3930" y="4612"/>
                      <a:pt x="3838" y="4612"/>
                    </a:cubicBezTo>
                    <a:close/>
                    <a:moveTo>
                      <a:pt x="302" y="6341"/>
                    </a:moveTo>
                    <a:cubicBezTo>
                      <a:pt x="184" y="6341"/>
                      <a:pt x="63" y="6428"/>
                      <a:pt x="101" y="6578"/>
                    </a:cubicBezTo>
                    <a:cubicBezTo>
                      <a:pt x="101" y="6711"/>
                      <a:pt x="301" y="7979"/>
                      <a:pt x="568" y="8379"/>
                    </a:cubicBezTo>
                    <a:cubicBezTo>
                      <a:pt x="634" y="8413"/>
                      <a:pt x="668" y="8446"/>
                      <a:pt x="734" y="8446"/>
                    </a:cubicBezTo>
                    <a:cubicBezTo>
                      <a:pt x="801" y="8446"/>
                      <a:pt x="835" y="8446"/>
                      <a:pt x="868" y="8413"/>
                    </a:cubicBezTo>
                    <a:cubicBezTo>
                      <a:pt x="968" y="8346"/>
                      <a:pt x="1001" y="8213"/>
                      <a:pt x="935" y="8112"/>
                    </a:cubicBezTo>
                    <a:cubicBezTo>
                      <a:pt x="701" y="7612"/>
                      <a:pt x="568" y="7078"/>
                      <a:pt x="501" y="6511"/>
                    </a:cubicBezTo>
                    <a:cubicBezTo>
                      <a:pt x="486" y="6394"/>
                      <a:pt x="395" y="6341"/>
                      <a:pt x="302" y="6341"/>
                    </a:cubicBezTo>
                    <a:close/>
                    <a:moveTo>
                      <a:pt x="2569" y="8046"/>
                    </a:moveTo>
                    <a:cubicBezTo>
                      <a:pt x="2469" y="8079"/>
                      <a:pt x="2369" y="8179"/>
                      <a:pt x="2402" y="8279"/>
                    </a:cubicBezTo>
                    <a:cubicBezTo>
                      <a:pt x="2402" y="8413"/>
                      <a:pt x="2602" y="9680"/>
                      <a:pt x="2903" y="10081"/>
                    </a:cubicBezTo>
                    <a:cubicBezTo>
                      <a:pt x="2936" y="10114"/>
                      <a:pt x="3003" y="10147"/>
                      <a:pt x="3069" y="10147"/>
                    </a:cubicBezTo>
                    <a:cubicBezTo>
                      <a:pt x="3236" y="10147"/>
                      <a:pt x="3336" y="9947"/>
                      <a:pt x="3236" y="9814"/>
                    </a:cubicBezTo>
                    <a:cubicBezTo>
                      <a:pt x="3003" y="9313"/>
                      <a:pt x="2869" y="8780"/>
                      <a:pt x="2803" y="8213"/>
                    </a:cubicBezTo>
                    <a:cubicBezTo>
                      <a:pt x="2803" y="8112"/>
                      <a:pt x="2669" y="8046"/>
                      <a:pt x="2569" y="8046"/>
                    </a:cubicBezTo>
                    <a:close/>
                    <a:moveTo>
                      <a:pt x="5072" y="9277"/>
                    </a:moveTo>
                    <a:cubicBezTo>
                      <a:pt x="4954" y="9277"/>
                      <a:pt x="4833" y="9364"/>
                      <a:pt x="4871" y="9513"/>
                    </a:cubicBezTo>
                    <a:cubicBezTo>
                      <a:pt x="4871" y="9647"/>
                      <a:pt x="5071" y="10914"/>
                      <a:pt x="5371" y="11315"/>
                    </a:cubicBezTo>
                    <a:cubicBezTo>
                      <a:pt x="5404" y="11348"/>
                      <a:pt x="5471" y="11381"/>
                      <a:pt x="5505" y="11381"/>
                    </a:cubicBezTo>
                    <a:cubicBezTo>
                      <a:pt x="5571" y="11381"/>
                      <a:pt x="5605" y="11381"/>
                      <a:pt x="5638" y="11348"/>
                    </a:cubicBezTo>
                    <a:cubicBezTo>
                      <a:pt x="5738" y="11281"/>
                      <a:pt x="5771" y="11148"/>
                      <a:pt x="5705" y="11048"/>
                    </a:cubicBezTo>
                    <a:cubicBezTo>
                      <a:pt x="5471" y="10548"/>
                      <a:pt x="5338" y="10014"/>
                      <a:pt x="5271" y="9447"/>
                    </a:cubicBezTo>
                    <a:cubicBezTo>
                      <a:pt x="5256" y="9330"/>
                      <a:pt x="5165" y="9277"/>
                      <a:pt x="5072" y="9277"/>
                    </a:cubicBezTo>
                    <a:close/>
                    <a:moveTo>
                      <a:pt x="1610" y="10453"/>
                    </a:moveTo>
                    <a:cubicBezTo>
                      <a:pt x="1498" y="10453"/>
                      <a:pt x="1383" y="10548"/>
                      <a:pt x="1402" y="10714"/>
                    </a:cubicBezTo>
                    <a:cubicBezTo>
                      <a:pt x="1402" y="10848"/>
                      <a:pt x="1602" y="12115"/>
                      <a:pt x="1902" y="12482"/>
                    </a:cubicBezTo>
                    <a:cubicBezTo>
                      <a:pt x="1935" y="12549"/>
                      <a:pt x="2002" y="12582"/>
                      <a:pt x="2069" y="12582"/>
                    </a:cubicBezTo>
                    <a:cubicBezTo>
                      <a:pt x="2102" y="12582"/>
                      <a:pt x="2135" y="12549"/>
                      <a:pt x="2169" y="12549"/>
                    </a:cubicBezTo>
                    <a:cubicBezTo>
                      <a:pt x="2269" y="12449"/>
                      <a:pt x="2302" y="12349"/>
                      <a:pt x="2236" y="12249"/>
                    </a:cubicBezTo>
                    <a:cubicBezTo>
                      <a:pt x="2002" y="11715"/>
                      <a:pt x="1869" y="11181"/>
                      <a:pt x="1802" y="10648"/>
                    </a:cubicBezTo>
                    <a:cubicBezTo>
                      <a:pt x="1787" y="10514"/>
                      <a:pt x="1700" y="10453"/>
                      <a:pt x="1610" y="10453"/>
                    </a:cubicBezTo>
                    <a:close/>
                    <a:moveTo>
                      <a:pt x="4221" y="12707"/>
                    </a:moveTo>
                    <a:cubicBezTo>
                      <a:pt x="4205" y="12707"/>
                      <a:pt x="4187" y="12710"/>
                      <a:pt x="4170" y="12716"/>
                    </a:cubicBezTo>
                    <a:cubicBezTo>
                      <a:pt x="4037" y="12716"/>
                      <a:pt x="3970" y="12816"/>
                      <a:pt x="3970" y="12949"/>
                    </a:cubicBezTo>
                    <a:cubicBezTo>
                      <a:pt x="4003" y="13083"/>
                      <a:pt x="4204" y="14350"/>
                      <a:pt x="4470" y="14717"/>
                    </a:cubicBezTo>
                    <a:cubicBezTo>
                      <a:pt x="4504" y="14784"/>
                      <a:pt x="4571" y="14817"/>
                      <a:pt x="4637" y="14817"/>
                    </a:cubicBezTo>
                    <a:cubicBezTo>
                      <a:pt x="4704" y="14817"/>
                      <a:pt x="4737" y="14784"/>
                      <a:pt x="4771" y="14784"/>
                    </a:cubicBezTo>
                    <a:cubicBezTo>
                      <a:pt x="4871" y="14684"/>
                      <a:pt x="4871" y="14584"/>
                      <a:pt x="4804" y="14484"/>
                    </a:cubicBezTo>
                    <a:cubicBezTo>
                      <a:pt x="4604" y="13950"/>
                      <a:pt x="4470" y="13416"/>
                      <a:pt x="4404" y="12883"/>
                    </a:cubicBezTo>
                    <a:cubicBezTo>
                      <a:pt x="4376" y="12772"/>
                      <a:pt x="4303" y="12707"/>
                      <a:pt x="4221" y="1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931;p42"/>
            <p:cNvGrpSpPr/>
            <p:nvPr/>
          </p:nvGrpSpPr>
          <p:grpSpPr>
            <a:xfrm>
              <a:off x="-2016375" y="2408225"/>
              <a:ext cx="1660375" cy="644650"/>
              <a:chOff x="-2016375" y="2408225"/>
              <a:chExt cx="1660375" cy="644650"/>
            </a:xfrm>
          </p:grpSpPr>
          <p:sp>
            <p:nvSpPr>
              <p:cNvPr id="8" name="Google Shape;932;p42"/>
              <p:cNvSpPr/>
              <p:nvPr/>
            </p:nvSpPr>
            <p:spPr>
              <a:xfrm>
                <a:off x="-1340075" y="2408225"/>
                <a:ext cx="8406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15779" extrusionOk="0">
                    <a:moveTo>
                      <a:pt x="31590" y="1"/>
                    </a:moveTo>
                    <a:lnTo>
                      <a:pt x="1" y="8106"/>
                    </a:lnTo>
                    <a:lnTo>
                      <a:pt x="2836" y="15778"/>
                    </a:lnTo>
                    <a:lnTo>
                      <a:pt x="33625" y="6472"/>
                    </a:lnTo>
                    <a:lnTo>
                      <a:pt x="3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33;p42"/>
              <p:cNvSpPr/>
              <p:nvPr/>
            </p:nvSpPr>
            <p:spPr>
              <a:xfrm>
                <a:off x="-2016375" y="2579175"/>
                <a:ext cx="811425" cy="473700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8948" extrusionOk="0">
                    <a:moveTo>
                      <a:pt x="2335" y="1"/>
                    </a:moveTo>
                    <a:lnTo>
                      <a:pt x="0" y="7873"/>
                    </a:lnTo>
                    <a:lnTo>
                      <a:pt x="30189" y="18948"/>
                    </a:lnTo>
                    <a:lnTo>
                      <a:pt x="32457" y="12543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34;p42"/>
              <p:cNvSpPr/>
              <p:nvPr/>
            </p:nvSpPr>
            <p:spPr>
              <a:xfrm>
                <a:off x="-1171600" y="2640050"/>
                <a:ext cx="8156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8207" extrusionOk="0">
                    <a:moveTo>
                      <a:pt x="0" y="1"/>
                    </a:moveTo>
                    <a:lnTo>
                      <a:pt x="467" y="8207"/>
                    </a:lnTo>
                    <a:lnTo>
                      <a:pt x="32623" y="8207"/>
                    </a:lnTo>
                    <a:lnTo>
                      <a:pt x="32590" y="143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35;p42"/>
              <p:cNvSpPr/>
              <p:nvPr/>
            </p:nvSpPr>
            <p:spPr>
              <a:xfrm>
                <a:off x="-1238625" y="2600500"/>
                <a:ext cx="58090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23236" h="7161" extrusionOk="0">
                    <a:moveTo>
                      <a:pt x="22940" y="0"/>
                    </a:moveTo>
                    <a:cubicBezTo>
                      <a:pt x="22916" y="0"/>
                      <a:pt x="22890" y="5"/>
                      <a:pt x="22862" y="15"/>
                    </a:cubicBezTo>
                    <a:lnTo>
                      <a:pt x="279" y="6753"/>
                    </a:lnTo>
                    <a:cubicBezTo>
                      <a:pt x="1" y="6784"/>
                      <a:pt x="38" y="7160"/>
                      <a:pt x="259" y="7160"/>
                    </a:cubicBezTo>
                    <a:cubicBezTo>
                      <a:pt x="276" y="7160"/>
                      <a:pt x="294" y="7158"/>
                      <a:pt x="313" y="7153"/>
                    </a:cubicBezTo>
                    <a:lnTo>
                      <a:pt x="379" y="7153"/>
                    </a:lnTo>
                    <a:lnTo>
                      <a:pt x="22996" y="415"/>
                    </a:lnTo>
                    <a:cubicBezTo>
                      <a:pt x="23235" y="355"/>
                      <a:pt x="23152" y="0"/>
                      <a:pt x="2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938;p42"/>
          <p:cNvGrpSpPr/>
          <p:nvPr/>
        </p:nvGrpSpPr>
        <p:grpSpPr>
          <a:xfrm>
            <a:off x="2415404" y="4754399"/>
            <a:ext cx="1862391" cy="1632460"/>
            <a:chOff x="6414754" y="1885088"/>
            <a:chExt cx="2596435" cy="2234587"/>
          </a:xfrm>
        </p:grpSpPr>
        <p:grpSp>
          <p:nvGrpSpPr>
            <p:cNvPr id="34" name="Google Shape;939;p42"/>
            <p:cNvGrpSpPr/>
            <p:nvPr/>
          </p:nvGrpSpPr>
          <p:grpSpPr>
            <a:xfrm rot="211220">
              <a:off x="6636148" y="3421566"/>
              <a:ext cx="2243105" cy="629837"/>
              <a:chOff x="-3747511" y="4710059"/>
              <a:chExt cx="1597825" cy="448650"/>
            </a:xfrm>
          </p:grpSpPr>
          <p:sp>
            <p:nvSpPr>
              <p:cNvPr id="58" name="Google Shape;940;p42"/>
              <p:cNvSpPr/>
              <p:nvPr/>
            </p:nvSpPr>
            <p:spPr>
              <a:xfrm>
                <a:off x="-3747511" y="4710059"/>
                <a:ext cx="15978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63913" h="17946" extrusionOk="0">
                    <a:moveTo>
                      <a:pt x="59476" y="1"/>
                    </a:moveTo>
                    <a:cubicBezTo>
                      <a:pt x="59476" y="1"/>
                      <a:pt x="4837" y="5671"/>
                      <a:pt x="3003" y="6438"/>
                    </a:cubicBezTo>
                    <a:cubicBezTo>
                      <a:pt x="1602" y="7006"/>
                      <a:pt x="1" y="17747"/>
                      <a:pt x="8273" y="17913"/>
                    </a:cubicBezTo>
                    <a:cubicBezTo>
                      <a:pt x="9202" y="17935"/>
                      <a:pt x="10175" y="17946"/>
                      <a:pt x="11185" y="17946"/>
                    </a:cubicBezTo>
                    <a:cubicBezTo>
                      <a:pt x="27272" y="17946"/>
                      <a:pt x="52826" y="15254"/>
                      <a:pt x="58476" y="11676"/>
                    </a:cubicBezTo>
                    <a:cubicBezTo>
                      <a:pt x="63913" y="8206"/>
                      <a:pt x="59477" y="1"/>
                      <a:pt x="59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41;p42"/>
              <p:cNvSpPr/>
              <p:nvPr/>
            </p:nvSpPr>
            <p:spPr>
              <a:xfrm>
                <a:off x="-2764311" y="4944084"/>
                <a:ext cx="3661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3725" extrusionOk="0">
                    <a:moveTo>
                      <a:pt x="11617" y="1"/>
                    </a:moveTo>
                    <a:cubicBezTo>
                      <a:pt x="11591" y="1"/>
                      <a:pt x="11566" y="5"/>
                      <a:pt x="11542" y="13"/>
                    </a:cubicBezTo>
                    <a:cubicBezTo>
                      <a:pt x="11176" y="78"/>
                      <a:pt x="10810" y="114"/>
                      <a:pt x="10444" y="114"/>
                    </a:cubicBezTo>
                    <a:cubicBezTo>
                      <a:pt x="10243" y="114"/>
                      <a:pt x="10042" y="103"/>
                      <a:pt x="9841" y="80"/>
                    </a:cubicBezTo>
                    <a:cubicBezTo>
                      <a:pt x="9831" y="78"/>
                      <a:pt x="9822" y="78"/>
                      <a:pt x="9812" y="78"/>
                    </a:cubicBezTo>
                    <a:cubicBezTo>
                      <a:pt x="9572" y="78"/>
                      <a:pt x="9551" y="480"/>
                      <a:pt x="9808" y="480"/>
                    </a:cubicBezTo>
                    <a:cubicBezTo>
                      <a:pt x="9874" y="480"/>
                      <a:pt x="10275" y="513"/>
                      <a:pt x="10708" y="513"/>
                    </a:cubicBezTo>
                    <a:cubicBezTo>
                      <a:pt x="10770" y="519"/>
                      <a:pt x="10831" y="522"/>
                      <a:pt x="10892" y="522"/>
                    </a:cubicBezTo>
                    <a:cubicBezTo>
                      <a:pt x="11164" y="522"/>
                      <a:pt x="11437" y="468"/>
                      <a:pt x="11709" y="413"/>
                    </a:cubicBezTo>
                    <a:cubicBezTo>
                      <a:pt x="11809" y="380"/>
                      <a:pt x="11876" y="246"/>
                      <a:pt x="11809" y="146"/>
                    </a:cubicBezTo>
                    <a:cubicBezTo>
                      <a:pt x="11784" y="44"/>
                      <a:pt x="11700" y="1"/>
                      <a:pt x="11617" y="1"/>
                    </a:cubicBezTo>
                    <a:close/>
                    <a:moveTo>
                      <a:pt x="5961" y="229"/>
                    </a:moveTo>
                    <a:cubicBezTo>
                      <a:pt x="5933" y="229"/>
                      <a:pt x="5903" y="235"/>
                      <a:pt x="5872" y="246"/>
                    </a:cubicBezTo>
                    <a:cubicBezTo>
                      <a:pt x="5559" y="301"/>
                      <a:pt x="5247" y="326"/>
                      <a:pt x="4935" y="326"/>
                    </a:cubicBezTo>
                    <a:cubicBezTo>
                      <a:pt x="4680" y="326"/>
                      <a:pt x="4425" y="310"/>
                      <a:pt x="4170" y="280"/>
                    </a:cubicBezTo>
                    <a:cubicBezTo>
                      <a:pt x="3904" y="280"/>
                      <a:pt x="3870" y="680"/>
                      <a:pt x="4137" y="713"/>
                    </a:cubicBezTo>
                    <a:cubicBezTo>
                      <a:pt x="4237" y="713"/>
                      <a:pt x="4637" y="747"/>
                      <a:pt x="5038" y="747"/>
                    </a:cubicBezTo>
                    <a:cubicBezTo>
                      <a:pt x="5405" y="747"/>
                      <a:pt x="5738" y="713"/>
                      <a:pt x="6072" y="613"/>
                    </a:cubicBezTo>
                    <a:lnTo>
                      <a:pt x="6072" y="613"/>
                    </a:lnTo>
                    <a:lnTo>
                      <a:pt x="6038" y="647"/>
                    </a:lnTo>
                    <a:cubicBezTo>
                      <a:pt x="6274" y="529"/>
                      <a:pt x="6172" y="229"/>
                      <a:pt x="5961" y="229"/>
                    </a:cubicBezTo>
                    <a:close/>
                    <a:moveTo>
                      <a:pt x="14400" y="1539"/>
                    </a:moveTo>
                    <a:cubicBezTo>
                      <a:pt x="14381" y="1539"/>
                      <a:pt x="14362" y="1541"/>
                      <a:pt x="14344" y="1547"/>
                    </a:cubicBezTo>
                    <a:cubicBezTo>
                      <a:pt x="13978" y="1612"/>
                      <a:pt x="13612" y="1649"/>
                      <a:pt x="13246" y="1649"/>
                    </a:cubicBezTo>
                    <a:cubicBezTo>
                      <a:pt x="13045" y="1649"/>
                      <a:pt x="12844" y="1638"/>
                      <a:pt x="12643" y="1614"/>
                    </a:cubicBezTo>
                    <a:cubicBezTo>
                      <a:pt x="12626" y="1610"/>
                      <a:pt x="12609" y="1608"/>
                      <a:pt x="12592" y="1608"/>
                    </a:cubicBezTo>
                    <a:cubicBezTo>
                      <a:pt x="12485" y="1608"/>
                      <a:pt x="12410" y="1698"/>
                      <a:pt x="12410" y="1814"/>
                    </a:cubicBezTo>
                    <a:cubicBezTo>
                      <a:pt x="12410" y="1914"/>
                      <a:pt x="12476" y="2014"/>
                      <a:pt x="12610" y="2014"/>
                    </a:cubicBezTo>
                    <a:cubicBezTo>
                      <a:pt x="12676" y="2014"/>
                      <a:pt x="13077" y="2048"/>
                      <a:pt x="13510" y="2048"/>
                    </a:cubicBezTo>
                    <a:cubicBezTo>
                      <a:pt x="13572" y="2054"/>
                      <a:pt x="13633" y="2057"/>
                      <a:pt x="13694" y="2057"/>
                    </a:cubicBezTo>
                    <a:cubicBezTo>
                      <a:pt x="13966" y="2057"/>
                      <a:pt x="14239" y="2002"/>
                      <a:pt x="14511" y="1948"/>
                    </a:cubicBezTo>
                    <a:cubicBezTo>
                      <a:pt x="14611" y="1914"/>
                      <a:pt x="14645" y="1781"/>
                      <a:pt x="14611" y="1681"/>
                    </a:cubicBezTo>
                    <a:cubicBezTo>
                      <a:pt x="14584" y="1598"/>
                      <a:pt x="14489" y="1539"/>
                      <a:pt x="14400" y="1539"/>
                    </a:cubicBezTo>
                    <a:close/>
                    <a:moveTo>
                      <a:pt x="3592" y="1654"/>
                    </a:moveTo>
                    <a:cubicBezTo>
                      <a:pt x="3562" y="1654"/>
                      <a:pt x="3531" y="1662"/>
                      <a:pt x="3503" y="1681"/>
                    </a:cubicBezTo>
                    <a:cubicBezTo>
                      <a:pt x="3191" y="1736"/>
                      <a:pt x="2879" y="1761"/>
                      <a:pt x="2567" y="1761"/>
                    </a:cubicBezTo>
                    <a:cubicBezTo>
                      <a:pt x="2312" y="1761"/>
                      <a:pt x="2057" y="1744"/>
                      <a:pt x="1802" y="1714"/>
                    </a:cubicBezTo>
                    <a:cubicBezTo>
                      <a:pt x="1669" y="1714"/>
                      <a:pt x="1569" y="1781"/>
                      <a:pt x="1569" y="1914"/>
                    </a:cubicBezTo>
                    <a:cubicBezTo>
                      <a:pt x="1569" y="2014"/>
                      <a:pt x="1635" y="2114"/>
                      <a:pt x="1769" y="2148"/>
                    </a:cubicBezTo>
                    <a:cubicBezTo>
                      <a:pt x="1835" y="2148"/>
                      <a:pt x="2236" y="2181"/>
                      <a:pt x="2669" y="2181"/>
                    </a:cubicBezTo>
                    <a:cubicBezTo>
                      <a:pt x="3003" y="2181"/>
                      <a:pt x="3336" y="2148"/>
                      <a:pt x="3637" y="2048"/>
                    </a:cubicBezTo>
                    <a:lnTo>
                      <a:pt x="3670" y="2048"/>
                    </a:lnTo>
                    <a:cubicBezTo>
                      <a:pt x="3770" y="2014"/>
                      <a:pt x="3803" y="1881"/>
                      <a:pt x="3770" y="1781"/>
                    </a:cubicBezTo>
                    <a:cubicBezTo>
                      <a:pt x="3746" y="1709"/>
                      <a:pt x="3670" y="1654"/>
                      <a:pt x="3592" y="1654"/>
                    </a:cubicBezTo>
                    <a:close/>
                    <a:moveTo>
                      <a:pt x="8457" y="1665"/>
                    </a:moveTo>
                    <a:cubicBezTo>
                      <a:pt x="8431" y="1665"/>
                      <a:pt x="8403" y="1670"/>
                      <a:pt x="8373" y="1681"/>
                    </a:cubicBezTo>
                    <a:cubicBezTo>
                      <a:pt x="8007" y="1745"/>
                      <a:pt x="7641" y="1782"/>
                      <a:pt x="7275" y="1782"/>
                    </a:cubicBezTo>
                    <a:cubicBezTo>
                      <a:pt x="7074" y="1782"/>
                      <a:pt x="6873" y="1771"/>
                      <a:pt x="6672" y="1747"/>
                    </a:cubicBezTo>
                    <a:cubicBezTo>
                      <a:pt x="6662" y="1746"/>
                      <a:pt x="6653" y="1746"/>
                      <a:pt x="6643" y="1746"/>
                    </a:cubicBezTo>
                    <a:cubicBezTo>
                      <a:pt x="6403" y="1746"/>
                      <a:pt x="6382" y="2148"/>
                      <a:pt x="6639" y="2148"/>
                    </a:cubicBezTo>
                    <a:cubicBezTo>
                      <a:pt x="6706" y="2181"/>
                      <a:pt x="7139" y="2214"/>
                      <a:pt x="7539" y="2214"/>
                    </a:cubicBezTo>
                    <a:cubicBezTo>
                      <a:pt x="7873" y="2214"/>
                      <a:pt x="8207" y="2181"/>
                      <a:pt x="8540" y="2081"/>
                    </a:cubicBezTo>
                    <a:cubicBezTo>
                      <a:pt x="8778" y="1992"/>
                      <a:pt x="8672" y="1665"/>
                      <a:pt x="8457" y="1665"/>
                    </a:cubicBezTo>
                    <a:close/>
                    <a:moveTo>
                      <a:pt x="11332" y="2931"/>
                    </a:moveTo>
                    <a:cubicBezTo>
                      <a:pt x="11304" y="2931"/>
                      <a:pt x="11274" y="2937"/>
                      <a:pt x="11242" y="2948"/>
                    </a:cubicBezTo>
                    <a:cubicBezTo>
                      <a:pt x="10930" y="3003"/>
                      <a:pt x="10618" y="3028"/>
                      <a:pt x="10306" y="3028"/>
                    </a:cubicBezTo>
                    <a:cubicBezTo>
                      <a:pt x="10051" y="3028"/>
                      <a:pt x="9796" y="3012"/>
                      <a:pt x="9541" y="2982"/>
                    </a:cubicBezTo>
                    <a:cubicBezTo>
                      <a:pt x="9274" y="2982"/>
                      <a:pt x="9241" y="3382"/>
                      <a:pt x="9508" y="3415"/>
                    </a:cubicBezTo>
                    <a:cubicBezTo>
                      <a:pt x="9608" y="3415"/>
                      <a:pt x="10008" y="3449"/>
                      <a:pt x="10408" y="3449"/>
                    </a:cubicBezTo>
                    <a:cubicBezTo>
                      <a:pt x="10742" y="3449"/>
                      <a:pt x="11109" y="3415"/>
                      <a:pt x="11409" y="3315"/>
                    </a:cubicBezTo>
                    <a:cubicBezTo>
                      <a:pt x="11644" y="3227"/>
                      <a:pt x="11542" y="2931"/>
                      <a:pt x="11332" y="2931"/>
                    </a:cubicBezTo>
                    <a:close/>
                    <a:moveTo>
                      <a:pt x="6594" y="3173"/>
                    </a:moveTo>
                    <a:cubicBezTo>
                      <a:pt x="6575" y="3173"/>
                      <a:pt x="6556" y="3176"/>
                      <a:pt x="6539" y="3182"/>
                    </a:cubicBezTo>
                    <a:cubicBezTo>
                      <a:pt x="6173" y="3246"/>
                      <a:pt x="5806" y="3283"/>
                      <a:pt x="5440" y="3283"/>
                    </a:cubicBezTo>
                    <a:cubicBezTo>
                      <a:pt x="5239" y="3283"/>
                      <a:pt x="5038" y="3272"/>
                      <a:pt x="4838" y="3249"/>
                    </a:cubicBezTo>
                    <a:cubicBezTo>
                      <a:pt x="4737" y="3249"/>
                      <a:pt x="4637" y="3315"/>
                      <a:pt x="4604" y="3449"/>
                    </a:cubicBezTo>
                    <a:cubicBezTo>
                      <a:pt x="4604" y="3549"/>
                      <a:pt x="4704" y="3649"/>
                      <a:pt x="4804" y="3649"/>
                    </a:cubicBezTo>
                    <a:cubicBezTo>
                      <a:pt x="4904" y="3649"/>
                      <a:pt x="5305" y="3682"/>
                      <a:pt x="5705" y="3682"/>
                    </a:cubicBezTo>
                    <a:cubicBezTo>
                      <a:pt x="5794" y="3691"/>
                      <a:pt x="5884" y="3695"/>
                      <a:pt x="5973" y="3695"/>
                    </a:cubicBezTo>
                    <a:cubicBezTo>
                      <a:pt x="6217" y="3695"/>
                      <a:pt x="6461" y="3664"/>
                      <a:pt x="6706" y="3615"/>
                    </a:cubicBezTo>
                    <a:lnTo>
                      <a:pt x="6706" y="3582"/>
                    </a:lnTo>
                    <a:cubicBezTo>
                      <a:pt x="6806" y="3549"/>
                      <a:pt x="6872" y="3415"/>
                      <a:pt x="6806" y="3315"/>
                    </a:cubicBezTo>
                    <a:cubicBezTo>
                      <a:pt x="6778" y="3233"/>
                      <a:pt x="6683" y="3173"/>
                      <a:pt x="6594" y="3173"/>
                    </a:cubicBezTo>
                    <a:close/>
                    <a:moveTo>
                      <a:pt x="2025" y="3198"/>
                    </a:moveTo>
                    <a:cubicBezTo>
                      <a:pt x="1997" y="3198"/>
                      <a:pt x="1967" y="3203"/>
                      <a:pt x="1935" y="3215"/>
                    </a:cubicBezTo>
                    <a:cubicBezTo>
                      <a:pt x="1623" y="3270"/>
                      <a:pt x="1311" y="3295"/>
                      <a:pt x="999" y="3295"/>
                    </a:cubicBezTo>
                    <a:cubicBezTo>
                      <a:pt x="744" y="3295"/>
                      <a:pt x="489" y="3279"/>
                      <a:pt x="234" y="3249"/>
                    </a:cubicBezTo>
                    <a:cubicBezTo>
                      <a:pt x="134" y="3249"/>
                      <a:pt x="34" y="3349"/>
                      <a:pt x="1" y="3449"/>
                    </a:cubicBezTo>
                    <a:cubicBezTo>
                      <a:pt x="1" y="3582"/>
                      <a:pt x="101" y="3682"/>
                      <a:pt x="201" y="3682"/>
                    </a:cubicBezTo>
                    <a:cubicBezTo>
                      <a:pt x="301" y="3682"/>
                      <a:pt x="668" y="3716"/>
                      <a:pt x="1102" y="3716"/>
                    </a:cubicBezTo>
                    <a:cubicBezTo>
                      <a:pt x="1163" y="3722"/>
                      <a:pt x="1225" y="3724"/>
                      <a:pt x="1288" y="3724"/>
                    </a:cubicBezTo>
                    <a:cubicBezTo>
                      <a:pt x="1568" y="3724"/>
                      <a:pt x="1857" y="3670"/>
                      <a:pt x="2102" y="3615"/>
                    </a:cubicBezTo>
                    <a:cubicBezTo>
                      <a:pt x="2338" y="3498"/>
                      <a:pt x="2236" y="3198"/>
                      <a:pt x="2025" y="3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942;p42"/>
            <p:cNvGrpSpPr/>
            <p:nvPr/>
          </p:nvGrpSpPr>
          <p:grpSpPr>
            <a:xfrm>
              <a:off x="6414754" y="3028573"/>
              <a:ext cx="2531874" cy="860674"/>
              <a:chOff x="3224844" y="3218454"/>
              <a:chExt cx="2627789" cy="893278"/>
            </a:xfrm>
          </p:grpSpPr>
          <p:sp>
            <p:nvSpPr>
              <p:cNvPr id="45" name="Google Shape;943;p42"/>
              <p:cNvSpPr/>
              <p:nvPr/>
            </p:nvSpPr>
            <p:spPr>
              <a:xfrm rot="211313">
                <a:off x="3346907" y="3472175"/>
                <a:ext cx="2490768" cy="563585"/>
              </a:xfrm>
              <a:custGeom>
                <a:avLst/>
                <a:gdLst/>
                <a:ahLst/>
                <a:cxnLst/>
                <a:rect l="l" t="t" r="r" b="b"/>
                <a:pathLst>
                  <a:path w="68383" h="15473" extrusionOk="0">
                    <a:moveTo>
                      <a:pt x="52524" y="1"/>
                    </a:moveTo>
                    <a:cubicBezTo>
                      <a:pt x="38717" y="1"/>
                      <a:pt x="14157" y="3767"/>
                      <a:pt x="9908" y="5199"/>
                    </a:cubicBezTo>
                    <a:cubicBezTo>
                      <a:pt x="4103" y="7168"/>
                      <a:pt x="1" y="14039"/>
                      <a:pt x="12576" y="15240"/>
                    </a:cubicBezTo>
                    <a:cubicBezTo>
                      <a:pt x="14242" y="15399"/>
                      <a:pt x="16221" y="15472"/>
                      <a:pt x="18417" y="15472"/>
                    </a:cubicBezTo>
                    <a:cubicBezTo>
                      <a:pt x="32793" y="15472"/>
                      <a:pt x="56440" y="12340"/>
                      <a:pt x="62112" y="9736"/>
                    </a:cubicBezTo>
                    <a:cubicBezTo>
                      <a:pt x="68383" y="6834"/>
                      <a:pt x="61878" y="1897"/>
                      <a:pt x="61878" y="1897"/>
                    </a:cubicBezTo>
                    <a:cubicBezTo>
                      <a:pt x="61343" y="527"/>
                      <a:pt x="57684" y="1"/>
                      <a:pt x="5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4;p42"/>
              <p:cNvSpPr/>
              <p:nvPr/>
            </p:nvSpPr>
            <p:spPr>
              <a:xfrm rot="211313">
                <a:off x="4616939" y="3537110"/>
                <a:ext cx="1021833" cy="376258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10330" extrusionOk="0">
                    <a:moveTo>
                      <a:pt x="27551" y="1"/>
                    </a:moveTo>
                    <a:cubicBezTo>
                      <a:pt x="23757" y="1"/>
                      <a:pt x="0" y="4218"/>
                      <a:pt x="0" y="4218"/>
                    </a:cubicBezTo>
                    <a:cubicBezTo>
                      <a:pt x="0" y="4218"/>
                      <a:pt x="9440" y="9789"/>
                      <a:pt x="16278" y="10323"/>
                    </a:cubicBezTo>
                    <a:cubicBezTo>
                      <a:pt x="16335" y="10327"/>
                      <a:pt x="16393" y="10329"/>
                      <a:pt x="16452" y="10329"/>
                    </a:cubicBezTo>
                    <a:cubicBezTo>
                      <a:pt x="20563" y="10329"/>
                      <a:pt x="28053" y="82"/>
                      <a:pt x="28053" y="82"/>
                    </a:cubicBezTo>
                    <a:cubicBezTo>
                      <a:pt x="28022" y="26"/>
                      <a:pt x="27847" y="1"/>
                      <a:pt x="275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5;p42"/>
              <p:cNvSpPr/>
              <p:nvPr/>
            </p:nvSpPr>
            <p:spPr>
              <a:xfrm rot="211313">
                <a:off x="3572540" y="3603085"/>
                <a:ext cx="1102038" cy="363473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9979" extrusionOk="0">
                    <a:moveTo>
                      <a:pt x="27844" y="0"/>
                    </a:moveTo>
                    <a:cubicBezTo>
                      <a:pt x="20673" y="0"/>
                      <a:pt x="1" y="1317"/>
                      <a:pt x="1" y="1317"/>
                    </a:cubicBezTo>
                    <a:cubicBezTo>
                      <a:pt x="1" y="1317"/>
                      <a:pt x="4137" y="8655"/>
                      <a:pt x="13177" y="9956"/>
                    </a:cubicBezTo>
                    <a:cubicBezTo>
                      <a:pt x="13284" y="9971"/>
                      <a:pt x="13399" y="9979"/>
                      <a:pt x="13519" y="9979"/>
                    </a:cubicBezTo>
                    <a:cubicBezTo>
                      <a:pt x="17900" y="9979"/>
                      <a:pt x="30256" y="183"/>
                      <a:pt x="30256" y="183"/>
                    </a:cubicBezTo>
                    <a:cubicBezTo>
                      <a:pt x="30188" y="54"/>
                      <a:pt x="29291" y="0"/>
                      <a:pt x="278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46;p42"/>
              <p:cNvSpPr/>
              <p:nvPr/>
            </p:nvSpPr>
            <p:spPr>
              <a:xfrm rot="211313">
                <a:off x="4945536" y="3519304"/>
                <a:ext cx="496420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9222" extrusionOk="0">
                    <a:moveTo>
                      <a:pt x="5053" y="0"/>
                    </a:moveTo>
                    <a:cubicBezTo>
                      <a:pt x="3449" y="0"/>
                      <a:pt x="1980" y="854"/>
                      <a:pt x="1187" y="2982"/>
                    </a:cubicBezTo>
                    <a:cubicBezTo>
                      <a:pt x="0" y="6120"/>
                      <a:pt x="4416" y="9222"/>
                      <a:pt x="7884" y="9222"/>
                    </a:cubicBezTo>
                    <a:cubicBezTo>
                      <a:pt x="9096" y="9222"/>
                      <a:pt x="10193" y="8842"/>
                      <a:pt x="10894" y="7952"/>
                    </a:cubicBezTo>
                    <a:cubicBezTo>
                      <a:pt x="13629" y="4550"/>
                      <a:pt x="9626" y="2048"/>
                      <a:pt x="9626" y="2048"/>
                    </a:cubicBezTo>
                    <a:cubicBezTo>
                      <a:pt x="8308" y="812"/>
                      <a:pt x="6617" y="0"/>
                      <a:pt x="5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47;p42"/>
              <p:cNvSpPr/>
              <p:nvPr/>
            </p:nvSpPr>
            <p:spPr>
              <a:xfrm rot="211313">
                <a:off x="5004161" y="3554577"/>
                <a:ext cx="385692" cy="261377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7176" extrusionOk="0">
                    <a:moveTo>
                      <a:pt x="3931" y="0"/>
                    </a:moveTo>
                    <a:cubicBezTo>
                      <a:pt x="2687" y="0"/>
                      <a:pt x="1540" y="663"/>
                      <a:pt x="915" y="2319"/>
                    </a:cubicBezTo>
                    <a:cubicBezTo>
                      <a:pt x="1" y="4765"/>
                      <a:pt x="3425" y="7175"/>
                      <a:pt x="6129" y="7175"/>
                    </a:cubicBezTo>
                    <a:cubicBezTo>
                      <a:pt x="7075" y="7175"/>
                      <a:pt x="7934" y="6880"/>
                      <a:pt x="8487" y="6188"/>
                    </a:cubicBezTo>
                    <a:cubicBezTo>
                      <a:pt x="10588" y="3553"/>
                      <a:pt x="7453" y="1585"/>
                      <a:pt x="7453" y="1585"/>
                    </a:cubicBezTo>
                    <a:cubicBezTo>
                      <a:pt x="6449" y="630"/>
                      <a:pt x="5144" y="0"/>
                      <a:pt x="3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48;p42"/>
              <p:cNvSpPr/>
              <p:nvPr/>
            </p:nvSpPr>
            <p:spPr>
              <a:xfrm rot="211313">
                <a:off x="5044139" y="3557495"/>
                <a:ext cx="268553" cy="23471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444" extrusionOk="0">
                    <a:moveTo>
                      <a:pt x="3216" y="0"/>
                    </a:moveTo>
                    <a:cubicBezTo>
                      <a:pt x="2857" y="0"/>
                      <a:pt x="2506" y="135"/>
                      <a:pt x="2236" y="406"/>
                    </a:cubicBezTo>
                    <a:cubicBezTo>
                      <a:pt x="1969" y="639"/>
                      <a:pt x="1869" y="1006"/>
                      <a:pt x="1969" y="1373"/>
                    </a:cubicBezTo>
                    <a:cubicBezTo>
                      <a:pt x="2136" y="2107"/>
                      <a:pt x="2136" y="2307"/>
                      <a:pt x="1068" y="2607"/>
                    </a:cubicBezTo>
                    <a:cubicBezTo>
                      <a:pt x="668" y="2674"/>
                      <a:pt x="334" y="2941"/>
                      <a:pt x="134" y="3274"/>
                    </a:cubicBezTo>
                    <a:cubicBezTo>
                      <a:pt x="1" y="3541"/>
                      <a:pt x="1" y="3841"/>
                      <a:pt x="134" y="4108"/>
                    </a:cubicBezTo>
                    <a:cubicBezTo>
                      <a:pt x="167" y="4175"/>
                      <a:pt x="234" y="4242"/>
                      <a:pt x="301" y="4242"/>
                    </a:cubicBezTo>
                    <a:lnTo>
                      <a:pt x="401" y="4242"/>
                    </a:lnTo>
                    <a:cubicBezTo>
                      <a:pt x="501" y="4175"/>
                      <a:pt x="534" y="4075"/>
                      <a:pt x="501" y="3975"/>
                    </a:cubicBezTo>
                    <a:cubicBezTo>
                      <a:pt x="434" y="3808"/>
                      <a:pt x="434" y="3641"/>
                      <a:pt x="501" y="3475"/>
                    </a:cubicBezTo>
                    <a:cubicBezTo>
                      <a:pt x="634" y="3241"/>
                      <a:pt x="901" y="3074"/>
                      <a:pt x="1168" y="3041"/>
                    </a:cubicBezTo>
                    <a:cubicBezTo>
                      <a:pt x="2436" y="2674"/>
                      <a:pt x="2603" y="2274"/>
                      <a:pt x="2369" y="1273"/>
                    </a:cubicBezTo>
                    <a:cubicBezTo>
                      <a:pt x="2302" y="1106"/>
                      <a:pt x="2369" y="906"/>
                      <a:pt x="2502" y="739"/>
                    </a:cubicBezTo>
                    <a:cubicBezTo>
                      <a:pt x="2703" y="572"/>
                      <a:pt x="2936" y="439"/>
                      <a:pt x="3236" y="439"/>
                    </a:cubicBezTo>
                    <a:cubicBezTo>
                      <a:pt x="3255" y="444"/>
                      <a:pt x="3273" y="446"/>
                      <a:pt x="3291" y="446"/>
                    </a:cubicBezTo>
                    <a:cubicBezTo>
                      <a:pt x="3516" y="446"/>
                      <a:pt x="3584" y="67"/>
                      <a:pt x="3336" y="5"/>
                    </a:cubicBezTo>
                    <a:cubicBezTo>
                      <a:pt x="3296" y="2"/>
                      <a:pt x="3256" y="0"/>
                      <a:pt x="3216" y="0"/>
                    </a:cubicBezTo>
                    <a:close/>
                    <a:moveTo>
                      <a:pt x="5236" y="1135"/>
                    </a:moveTo>
                    <a:cubicBezTo>
                      <a:pt x="4870" y="1135"/>
                      <a:pt x="4512" y="1296"/>
                      <a:pt x="4237" y="1540"/>
                    </a:cubicBezTo>
                    <a:cubicBezTo>
                      <a:pt x="3970" y="1773"/>
                      <a:pt x="3870" y="2174"/>
                      <a:pt x="3970" y="2507"/>
                    </a:cubicBezTo>
                    <a:cubicBezTo>
                      <a:pt x="4137" y="3241"/>
                      <a:pt x="4137" y="3475"/>
                      <a:pt x="3070" y="3775"/>
                    </a:cubicBezTo>
                    <a:cubicBezTo>
                      <a:pt x="2669" y="3841"/>
                      <a:pt x="2336" y="4075"/>
                      <a:pt x="2136" y="4409"/>
                    </a:cubicBezTo>
                    <a:cubicBezTo>
                      <a:pt x="2002" y="4675"/>
                      <a:pt x="2002" y="4976"/>
                      <a:pt x="2102" y="5242"/>
                    </a:cubicBezTo>
                    <a:cubicBezTo>
                      <a:pt x="2136" y="5343"/>
                      <a:pt x="2202" y="5376"/>
                      <a:pt x="2302" y="5376"/>
                    </a:cubicBezTo>
                    <a:lnTo>
                      <a:pt x="2402" y="5376"/>
                    </a:lnTo>
                    <a:cubicBezTo>
                      <a:pt x="2502" y="5309"/>
                      <a:pt x="2536" y="5176"/>
                      <a:pt x="2502" y="5076"/>
                    </a:cubicBezTo>
                    <a:cubicBezTo>
                      <a:pt x="2436" y="4942"/>
                      <a:pt x="2436" y="4742"/>
                      <a:pt x="2502" y="4609"/>
                    </a:cubicBezTo>
                    <a:cubicBezTo>
                      <a:pt x="2636" y="4375"/>
                      <a:pt x="2903" y="4208"/>
                      <a:pt x="3170" y="4142"/>
                    </a:cubicBezTo>
                    <a:cubicBezTo>
                      <a:pt x="4471" y="3808"/>
                      <a:pt x="4604" y="3408"/>
                      <a:pt x="4370" y="2407"/>
                    </a:cubicBezTo>
                    <a:cubicBezTo>
                      <a:pt x="4304" y="2207"/>
                      <a:pt x="4370" y="2007"/>
                      <a:pt x="4504" y="1873"/>
                    </a:cubicBezTo>
                    <a:cubicBezTo>
                      <a:pt x="4704" y="1673"/>
                      <a:pt x="4938" y="1573"/>
                      <a:pt x="5238" y="1540"/>
                    </a:cubicBezTo>
                    <a:cubicBezTo>
                      <a:pt x="5255" y="1546"/>
                      <a:pt x="5273" y="1548"/>
                      <a:pt x="5291" y="1548"/>
                    </a:cubicBezTo>
                    <a:cubicBezTo>
                      <a:pt x="5372" y="1548"/>
                      <a:pt x="5450" y="1489"/>
                      <a:pt x="5505" y="1406"/>
                    </a:cubicBezTo>
                    <a:cubicBezTo>
                      <a:pt x="5505" y="1306"/>
                      <a:pt x="5471" y="1173"/>
                      <a:pt x="5338" y="1140"/>
                    </a:cubicBezTo>
                    <a:cubicBezTo>
                      <a:pt x="5304" y="1137"/>
                      <a:pt x="5270" y="1135"/>
                      <a:pt x="5236" y="1135"/>
                    </a:cubicBezTo>
                    <a:close/>
                    <a:moveTo>
                      <a:pt x="7086" y="2202"/>
                    </a:moveTo>
                    <a:cubicBezTo>
                      <a:pt x="6726" y="2202"/>
                      <a:pt x="6375" y="2337"/>
                      <a:pt x="6105" y="2607"/>
                    </a:cubicBezTo>
                    <a:cubicBezTo>
                      <a:pt x="5805" y="2841"/>
                      <a:pt x="5705" y="3208"/>
                      <a:pt x="5805" y="3575"/>
                    </a:cubicBezTo>
                    <a:cubicBezTo>
                      <a:pt x="6005" y="4308"/>
                      <a:pt x="6005" y="4509"/>
                      <a:pt x="4904" y="4809"/>
                    </a:cubicBezTo>
                    <a:cubicBezTo>
                      <a:pt x="4504" y="4876"/>
                      <a:pt x="4170" y="5142"/>
                      <a:pt x="3970" y="5476"/>
                    </a:cubicBezTo>
                    <a:cubicBezTo>
                      <a:pt x="3870" y="5743"/>
                      <a:pt x="3870" y="6043"/>
                      <a:pt x="3970" y="6310"/>
                    </a:cubicBezTo>
                    <a:cubicBezTo>
                      <a:pt x="4004" y="6410"/>
                      <a:pt x="4070" y="6443"/>
                      <a:pt x="4170" y="6443"/>
                    </a:cubicBezTo>
                    <a:cubicBezTo>
                      <a:pt x="4204" y="6443"/>
                      <a:pt x="4204" y="6443"/>
                      <a:pt x="4237" y="6410"/>
                    </a:cubicBezTo>
                    <a:cubicBezTo>
                      <a:pt x="4337" y="6377"/>
                      <a:pt x="4404" y="6243"/>
                      <a:pt x="4337" y="6143"/>
                    </a:cubicBezTo>
                    <a:cubicBezTo>
                      <a:pt x="4304" y="5976"/>
                      <a:pt x="4304" y="5810"/>
                      <a:pt x="4337" y="5676"/>
                    </a:cubicBezTo>
                    <a:cubicBezTo>
                      <a:pt x="4504" y="5409"/>
                      <a:pt x="4737" y="5276"/>
                      <a:pt x="5004" y="5209"/>
                    </a:cubicBezTo>
                    <a:cubicBezTo>
                      <a:pt x="6305" y="4876"/>
                      <a:pt x="6439" y="4442"/>
                      <a:pt x="6205" y="3475"/>
                    </a:cubicBezTo>
                    <a:cubicBezTo>
                      <a:pt x="6138" y="3274"/>
                      <a:pt x="6205" y="3074"/>
                      <a:pt x="6339" y="2941"/>
                    </a:cubicBezTo>
                    <a:cubicBezTo>
                      <a:pt x="6539" y="2741"/>
                      <a:pt x="6806" y="2607"/>
                      <a:pt x="7072" y="2607"/>
                    </a:cubicBezTo>
                    <a:cubicBezTo>
                      <a:pt x="7090" y="2613"/>
                      <a:pt x="7109" y="2616"/>
                      <a:pt x="7128" y="2616"/>
                    </a:cubicBezTo>
                    <a:cubicBezTo>
                      <a:pt x="7217" y="2616"/>
                      <a:pt x="7312" y="2556"/>
                      <a:pt x="7339" y="2474"/>
                    </a:cubicBezTo>
                    <a:cubicBezTo>
                      <a:pt x="7373" y="2340"/>
                      <a:pt x="7306" y="2240"/>
                      <a:pt x="7206" y="2207"/>
                    </a:cubicBezTo>
                    <a:cubicBezTo>
                      <a:pt x="7166" y="2204"/>
                      <a:pt x="7126" y="2202"/>
                      <a:pt x="7086" y="2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49;p42"/>
              <p:cNvSpPr/>
              <p:nvPr/>
            </p:nvSpPr>
            <p:spPr>
              <a:xfrm rot="211313">
                <a:off x="4410672" y="3490669"/>
                <a:ext cx="472854" cy="383834"/>
              </a:xfrm>
              <a:custGeom>
                <a:avLst/>
                <a:gdLst/>
                <a:ahLst/>
                <a:cxnLst/>
                <a:rect l="l" t="t" r="r" b="b"/>
                <a:pathLst>
                  <a:path w="12982" h="10538" extrusionOk="0">
                    <a:moveTo>
                      <a:pt x="7596" y="1"/>
                    </a:moveTo>
                    <a:cubicBezTo>
                      <a:pt x="3953" y="1"/>
                      <a:pt x="0" y="6288"/>
                      <a:pt x="2541" y="9150"/>
                    </a:cubicBezTo>
                    <a:cubicBezTo>
                      <a:pt x="3459" y="10184"/>
                      <a:pt x="4399" y="10537"/>
                      <a:pt x="5257" y="10537"/>
                    </a:cubicBezTo>
                    <a:cubicBezTo>
                      <a:pt x="7112" y="10537"/>
                      <a:pt x="8579" y="8883"/>
                      <a:pt x="8579" y="8883"/>
                    </a:cubicBezTo>
                    <a:cubicBezTo>
                      <a:pt x="11481" y="6715"/>
                      <a:pt x="12982" y="2712"/>
                      <a:pt x="9112" y="411"/>
                    </a:cubicBezTo>
                    <a:cubicBezTo>
                      <a:pt x="8626" y="128"/>
                      <a:pt x="8114" y="1"/>
                      <a:pt x="7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0;p42"/>
              <p:cNvSpPr/>
              <p:nvPr/>
            </p:nvSpPr>
            <p:spPr>
              <a:xfrm rot="211313">
                <a:off x="4463432" y="3539859"/>
                <a:ext cx="369884" cy="299149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8213" extrusionOk="0">
                    <a:moveTo>
                      <a:pt x="5920" y="0"/>
                    </a:moveTo>
                    <a:cubicBezTo>
                      <a:pt x="3084" y="0"/>
                      <a:pt x="0" y="4891"/>
                      <a:pt x="1982" y="7135"/>
                    </a:cubicBezTo>
                    <a:cubicBezTo>
                      <a:pt x="2700" y="7938"/>
                      <a:pt x="3438" y="8212"/>
                      <a:pt x="4112" y="8212"/>
                    </a:cubicBezTo>
                    <a:cubicBezTo>
                      <a:pt x="5566" y="8212"/>
                      <a:pt x="6718" y="6935"/>
                      <a:pt x="6718" y="6935"/>
                    </a:cubicBezTo>
                    <a:cubicBezTo>
                      <a:pt x="8987" y="5234"/>
                      <a:pt x="10154" y="2098"/>
                      <a:pt x="7119" y="330"/>
                    </a:cubicBezTo>
                    <a:cubicBezTo>
                      <a:pt x="6735" y="102"/>
                      <a:pt x="6330" y="0"/>
                      <a:pt x="5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1;p42"/>
              <p:cNvSpPr/>
              <p:nvPr/>
            </p:nvSpPr>
            <p:spPr>
              <a:xfrm rot="211313">
                <a:off x="4543112" y="3550648"/>
                <a:ext cx="240616" cy="27070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32" extrusionOk="0">
                    <a:moveTo>
                      <a:pt x="3235" y="0"/>
                    </a:moveTo>
                    <a:cubicBezTo>
                      <a:pt x="3158" y="0"/>
                      <a:pt x="3081" y="9"/>
                      <a:pt x="3003" y="26"/>
                    </a:cubicBezTo>
                    <a:cubicBezTo>
                      <a:pt x="2903" y="59"/>
                      <a:pt x="2836" y="159"/>
                      <a:pt x="2870" y="293"/>
                    </a:cubicBezTo>
                    <a:cubicBezTo>
                      <a:pt x="2870" y="375"/>
                      <a:pt x="2960" y="435"/>
                      <a:pt x="3048" y="435"/>
                    </a:cubicBezTo>
                    <a:cubicBezTo>
                      <a:pt x="3067" y="435"/>
                      <a:pt x="3085" y="432"/>
                      <a:pt x="3103" y="426"/>
                    </a:cubicBezTo>
                    <a:cubicBezTo>
                      <a:pt x="3145" y="418"/>
                      <a:pt x="3186" y="414"/>
                      <a:pt x="3228" y="414"/>
                    </a:cubicBezTo>
                    <a:cubicBezTo>
                      <a:pt x="3351" y="414"/>
                      <a:pt x="3470" y="451"/>
                      <a:pt x="3570" y="526"/>
                    </a:cubicBezTo>
                    <a:cubicBezTo>
                      <a:pt x="3804" y="726"/>
                      <a:pt x="3904" y="993"/>
                      <a:pt x="3904" y="1260"/>
                    </a:cubicBezTo>
                    <a:cubicBezTo>
                      <a:pt x="4023" y="2452"/>
                      <a:pt x="4328" y="2739"/>
                      <a:pt x="5130" y="2739"/>
                    </a:cubicBezTo>
                    <a:cubicBezTo>
                      <a:pt x="5225" y="2739"/>
                      <a:pt x="5328" y="2735"/>
                      <a:pt x="5438" y="2728"/>
                    </a:cubicBezTo>
                    <a:cubicBezTo>
                      <a:pt x="5605" y="2728"/>
                      <a:pt x="5805" y="2795"/>
                      <a:pt x="5938" y="2961"/>
                    </a:cubicBezTo>
                    <a:cubicBezTo>
                      <a:pt x="6072" y="3195"/>
                      <a:pt x="6139" y="3462"/>
                      <a:pt x="6105" y="3729"/>
                    </a:cubicBezTo>
                    <a:cubicBezTo>
                      <a:pt x="6072" y="3829"/>
                      <a:pt x="6105" y="3962"/>
                      <a:pt x="6205" y="4029"/>
                    </a:cubicBezTo>
                    <a:lnTo>
                      <a:pt x="6305" y="4029"/>
                    </a:lnTo>
                    <a:cubicBezTo>
                      <a:pt x="6405" y="4029"/>
                      <a:pt x="6472" y="3995"/>
                      <a:pt x="6506" y="3929"/>
                    </a:cubicBezTo>
                    <a:cubicBezTo>
                      <a:pt x="6606" y="3528"/>
                      <a:pt x="6539" y="3095"/>
                      <a:pt x="6305" y="2761"/>
                    </a:cubicBezTo>
                    <a:cubicBezTo>
                      <a:pt x="6122" y="2486"/>
                      <a:pt x="5827" y="2323"/>
                      <a:pt x="5497" y="2323"/>
                    </a:cubicBezTo>
                    <a:cubicBezTo>
                      <a:pt x="5467" y="2323"/>
                      <a:pt x="5436" y="2325"/>
                      <a:pt x="5405" y="2328"/>
                    </a:cubicBezTo>
                    <a:cubicBezTo>
                      <a:pt x="5307" y="2332"/>
                      <a:pt x="5218" y="2335"/>
                      <a:pt x="5138" y="2335"/>
                    </a:cubicBezTo>
                    <a:cubicBezTo>
                      <a:pt x="4588" y="2335"/>
                      <a:pt x="4425" y="2187"/>
                      <a:pt x="4337" y="1227"/>
                    </a:cubicBezTo>
                    <a:cubicBezTo>
                      <a:pt x="4337" y="826"/>
                      <a:pt x="4137" y="426"/>
                      <a:pt x="3837" y="193"/>
                    </a:cubicBezTo>
                    <a:cubicBezTo>
                      <a:pt x="3664" y="69"/>
                      <a:pt x="3454" y="0"/>
                      <a:pt x="3235" y="0"/>
                    </a:cubicBezTo>
                    <a:close/>
                    <a:moveTo>
                      <a:pt x="1748" y="1768"/>
                    </a:moveTo>
                    <a:cubicBezTo>
                      <a:pt x="1675" y="1768"/>
                      <a:pt x="1604" y="1777"/>
                      <a:pt x="1535" y="1794"/>
                    </a:cubicBezTo>
                    <a:cubicBezTo>
                      <a:pt x="1402" y="1827"/>
                      <a:pt x="1335" y="1927"/>
                      <a:pt x="1369" y="2027"/>
                    </a:cubicBezTo>
                    <a:cubicBezTo>
                      <a:pt x="1396" y="2138"/>
                      <a:pt x="1470" y="2203"/>
                      <a:pt x="1570" y="2203"/>
                    </a:cubicBezTo>
                    <a:cubicBezTo>
                      <a:pt x="1591" y="2203"/>
                      <a:pt x="1612" y="2200"/>
                      <a:pt x="1635" y="2194"/>
                    </a:cubicBezTo>
                    <a:cubicBezTo>
                      <a:pt x="1677" y="2186"/>
                      <a:pt x="1719" y="2182"/>
                      <a:pt x="1760" y="2182"/>
                    </a:cubicBezTo>
                    <a:cubicBezTo>
                      <a:pt x="1883" y="2182"/>
                      <a:pt x="2002" y="2219"/>
                      <a:pt x="2102" y="2294"/>
                    </a:cubicBezTo>
                    <a:cubicBezTo>
                      <a:pt x="2303" y="2461"/>
                      <a:pt x="2436" y="2728"/>
                      <a:pt x="2436" y="3028"/>
                    </a:cubicBezTo>
                    <a:cubicBezTo>
                      <a:pt x="2525" y="4220"/>
                      <a:pt x="2854" y="4507"/>
                      <a:pt x="3637" y="4507"/>
                    </a:cubicBezTo>
                    <a:cubicBezTo>
                      <a:pt x="3731" y="4507"/>
                      <a:pt x="3830" y="4503"/>
                      <a:pt x="3937" y="4496"/>
                    </a:cubicBezTo>
                    <a:cubicBezTo>
                      <a:pt x="3962" y="4491"/>
                      <a:pt x="3988" y="4489"/>
                      <a:pt x="4013" y="4489"/>
                    </a:cubicBezTo>
                    <a:cubicBezTo>
                      <a:pt x="4187" y="4489"/>
                      <a:pt x="4354" y="4588"/>
                      <a:pt x="4471" y="4763"/>
                    </a:cubicBezTo>
                    <a:cubicBezTo>
                      <a:pt x="4604" y="4963"/>
                      <a:pt x="4671" y="5230"/>
                      <a:pt x="4638" y="5530"/>
                    </a:cubicBezTo>
                    <a:cubicBezTo>
                      <a:pt x="4604" y="5630"/>
                      <a:pt x="4638" y="5730"/>
                      <a:pt x="4738" y="5797"/>
                    </a:cubicBezTo>
                    <a:cubicBezTo>
                      <a:pt x="4766" y="5815"/>
                      <a:pt x="4796" y="5824"/>
                      <a:pt x="4826" y="5824"/>
                    </a:cubicBezTo>
                    <a:cubicBezTo>
                      <a:pt x="4904" y="5824"/>
                      <a:pt x="4980" y="5769"/>
                      <a:pt x="5004" y="5697"/>
                    </a:cubicBezTo>
                    <a:lnTo>
                      <a:pt x="5038" y="5697"/>
                    </a:lnTo>
                    <a:cubicBezTo>
                      <a:pt x="5138" y="5296"/>
                      <a:pt x="5071" y="4863"/>
                      <a:pt x="4838" y="4529"/>
                    </a:cubicBezTo>
                    <a:cubicBezTo>
                      <a:pt x="4638" y="4229"/>
                      <a:pt x="4304" y="4062"/>
                      <a:pt x="3937" y="4062"/>
                    </a:cubicBezTo>
                    <a:cubicBezTo>
                      <a:pt x="3812" y="4073"/>
                      <a:pt x="3702" y="4080"/>
                      <a:pt x="3604" y="4080"/>
                    </a:cubicBezTo>
                    <a:cubicBezTo>
                      <a:pt x="3107" y="4080"/>
                      <a:pt x="2953" y="3888"/>
                      <a:pt x="2870" y="2995"/>
                    </a:cubicBezTo>
                    <a:cubicBezTo>
                      <a:pt x="2836" y="2594"/>
                      <a:pt x="2669" y="2194"/>
                      <a:pt x="2369" y="1961"/>
                    </a:cubicBezTo>
                    <a:cubicBezTo>
                      <a:pt x="2171" y="1837"/>
                      <a:pt x="1955" y="1768"/>
                      <a:pt x="1748" y="1768"/>
                    </a:cubicBezTo>
                    <a:close/>
                    <a:moveTo>
                      <a:pt x="399" y="3403"/>
                    </a:moveTo>
                    <a:cubicBezTo>
                      <a:pt x="323" y="3403"/>
                      <a:pt x="245" y="3411"/>
                      <a:pt x="168" y="3428"/>
                    </a:cubicBezTo>
                    <a:cubicBezTo>
                      <a:pt x="68" y="3462"/>
                      <a:pt x="1" y="3562"/>
                      <a:pt x="1" y="3695"/>
                    </a:cubicBezTo>
                    <a:cubicBezTo>
                      <a:pt x="28" y="3777"/>
                      <a:pt x="124" y="3837"/>
                      <a:pt x="212" y="3837"/>
                    </a:cubicBezTo>
                    <a:cubicBezTo>
                      <a:pt x="231" y="3837"/>
                      <a:pt x="250" y="3834"/>
                      <a:pt x="268" y="3829"/>
                    </a:cubicBezTo>
                    <a:cubicBezTo>
                      <a:pt x="309" y="3820"/>
                      <a:pt x="351" y="3816"/>
                      <a:pt x="392" y="3816"/>
                    </a:cubicBezTo>
                    <a:cubicBezTo>
                      <a:pt x="516" y="3816"/>
                      <a:pt x="635" y="3854"/>
                      <a:pt x="735" y="3929"/>
                    </a:cubicBezTo>
                    <a:cubicBezTo>
                      <a:pt x="935" y="4095"/>
                      <a:pt x="1068" y="4362"/>
                      <a:pt x="1068" y="4663"/>
                    </a:cubicBezTo>
                    <a:cubicBezTo>
                      <a:pt x="1188" y="5855"/>
                      <a:pt x="1493" y="6141"/>
                      <a:pt x="2271" y="6141"/>
                    </a:cubicBezTo>
                    <a:cubicBezTo>
                      <a:pt x="2363" y="6141"/>
                      <a:pt x="2463" y="6137"/>
                      <a:pt x="2569" y="6130"/>
                    </a:cubicBezTo>
                    <a:cubicBezTo>
                      <a:pt x="2770" y="6130"/>
                      <a:pt x="2970" y="6197"/>
                      <a:pt x="3070" y="6364"/>
                    </a:cubicBezTo>
                    <a:cubicBezTo>
                      <a:pt x="3237" y="6597"/>
                      <a:pt x="3303" y="6864"/>
                      <a:pt x="3270" y="7131"/>
                    </a:cubicBezTo>
                    <a:cubicBezTo>
                      <a:pt x="3237" y="7231"/>
                      <a:pt x="3270" y="7364"/>
                      <a:pt x="3370" y="7398"/>
                    </a:cubicBezTo>
                    <a:cubicBezTo>
                      <a:pt x="3403" y="7431"/>
                      <a:pt x="3437" y="7431"/>
                      <a:pt x="3470" y="7431"/>
                    </a:cubicBezTo>
                    <a:cubicBezTo>
                      <a:pt x="3537" y="7431"/>
                      <a:pt x="3637" y="7398"/>
                      <a:pt x="3670" y="7331"/>
                    </a:cubicBezTo>
                    <a:cubicBezTo>
                      <a:pt x="3770" y="6931"/>
                      <a:pt x="3704" y="6497"/>
                      <a:pt x="3470" y="6164"/>
                    </a:cubicBezTo>
                    <a:cubicBezTo>
                      <a:pt x="3287" y="5889"/>
                      <a:pt x="2992" y="5726"/>
                      <a:pt x="2662" y="5726"/>
                    </a:cubicBezTo>
                    <a:cubicBezTo>
                      <a:pt x="2631" y="5726"/>
                      <a:pt x="2600" y="5727"/>
                      <a:pt x="2569" y="5730"/>
                    </a:cubicBezTo>
                    <a:cubicBezTo>
                      <a:pt x="2471" y="5734"/>
                      <a:pt x="2383" y="5737"/>
                      <a:pt x="2302" y="5737"/>
                    </a:cubicBezTo>
                    <a:cubicBezTo>
                      <a:pt x="1753" y="5737"/>
                      <a:pt x="1589" y="5589"/>
                      <a:pt x="1502" y="4629"/>
                    </a:cubicBezTo>
                    <a:cubicBezTo>
                      <a:pt x="1502" y="4229"/>
                      <a:pt x="1302" y="3829"/>
                      <a:pt x="1002" y="3595"/>
                    </a:cubicBezTo>
                    <a:cubicBezTo>
                      <a:pt x="828" y="3471"/>
                      <a:pt x="619" y="3403"/>
                      <a:pt x="399" y="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2;p42"/>
              <p:cNvSpPr/>
              <p:nvPr/>
            </p:nvSpPr>
            <p:spPr>
              <a:xfrm rot="211313">
                <a:off x="3714075" y="3484805"/>
                <a:ext cx="502102" cy="364019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9994" extrusionOk="0">
                    <a:moveTo>
                      <a:pt x="5686" y="1"/>
                    </a:moveTo>
                    <a:cubicBezTo>
                      <a:pt x="4473" y="1"/>
                      <a:pt x="3252" y="589"/>
                      <a:pt x="2210" y="2023"/>
                    </a:cubicBezTo>
                    <a:cubicBezTo>
                      <a:pt x="1" y="5070"/>
                      <a:pt x="4683" y="9993"/>
                      <a:pt x="8338" y="9993"/>
                    </a:cubicBezTo>
                    <a:cubicBezTo>
                      <a:pt x="9043" y="9993"/>
                      <a:pt x="9710" y="9810"/>
                      <a:pt x="10282" y="9394"/>
                    </a:cubicBezTo>
                    <a:cubicBezTo>
                      <a:pt x="13785" y="6793"/>
                      <a:pt x="10616" y="3323"/>
                      <a:pt x="10616" y="3323"/>
                    </a:cubicBezTo>
                    <a:cubicBezTo>
                      <a:pt x="9457" y="1433"/>
                      <a:pt x="7580" y="1"/>
                      <a:pt x="5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3;p42"/>
              <p:cNvSpPr/>
              <p:nvPr/>
            </p:nvSpPr>
            <p:spPr>
              <a:xfrm rot="211313">
                <a:off x="3775392" y="3524389"/>
                <a:ext cx="392248" cy="283559"/>
              </a:xfrm>
              <a:custGeom>
                <a:avLst/>
                <a:gdLst/>
                <a:ahLst/>
                <a:cxnLst/>
                <a:rect l="l" t="t" r="r" b="b"/>
                <a:pathLst>
                  <a:path w="10769" h="7785" extrusionOk="0">
                    <a:moveTo>
                      <a:pt x="4455" y="1"/>
                    </a:moveTo>
                    <a:cubicBezTo>
                      <a:pt x="3515" y="1"/>
                      <a:pt x="2570" y="460"/>
                      <a:pt x="1762" y="1580"/>
                    </a:cubicBezTo>
                    <a:cubicBezTo>
                      <a:pt x="1" y="3956"/>
                      <a:pt x="3628" y="7785"/>
                      <a:pt x="6478" y="7785"/>
                    </a:cubicBezTo>
                    <a:cubicBezTo>
                      <a:pt x="7029" y="7785"/>
                      <a:pt x="7551" y="7642"/>
                      <a:pt x="8000" y="7318"/>
                    </a:cubicBezTo>
                    <a:cubicBezTo>
                      <a:pt x="10769" y="5316"/>
                      <a:pt x="8267" y="2581"/>
                      <a:pt x="8267" y="2581"/>
                    </a:cubicBezTo>
                    <a:cubicBezTo>
                      <a:pt x="7372" y="1117"/>
                      <a:pt x="5921" y="1"/>
                      <a:pt x="4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54;p42"/>
              <p:cNvSpPr/>
              <p:nvPr/>
            </p:nvSpPr>
            <p:spPr>
              <a:xfrm rot="211313">
                <a:off x="3830603" y="3534960"/>
                <a:ext cx="272195" cy="23744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19" extrusionOk="0">
                    <a:moveTo>
                      <a:pt x="3739" y="0"/>
                    </a:moveTo>
                    <a:cubicBezTo>
                      <a:pt x="3500" y="0"/>
                      <a:pt x="3256" y="60"/>
                      <a:pt x="3036" y="181"/>
                    </a:cubicBezTo>
                    <a:cubicBezTo>
                      <a:pt x="2736" y="347"/>
                      <a:pt x="2502" y="648"/>
                      <a:pt x="2502" y="1014"/>
                    </a:cubicBezTo>
                    <a:cubicBezTo>
                      <a:pt x="2502" y="1782"/>
                      <a:pt x="2435" y="1982"/>
                      <a:pt x="1335" y="1982"/>
                    </a:cubicBezTo>
                    <a:cubicBezTo>
                      <a:pt x="1300" y="1979"/>
                      <a:pt x="1266" y="1978"/>
                      <a:pt x="1232" y="1978"/>
                    </a:cubicBezTo>
                    <a:cubicBezTo>
                      <a:pt x="867" y="1978"/>
                      <a:pt x="511" y="2138"/>
                      <a:pt x="267" y="2382"/>
                    </a:cubicBezTo>
                    <a:cubicBezTo>
                      <a:pt x="67" y="2616"/>
                      <a:pt x="0" y="2882"/>
                      <a:pt x="34" y="3183"/>
                    </a:cubicBezTo>
                    <a:cubicBezTo>
                      <a:pt x="34" y="3283"/>
                      <a:pt x="134" y="3349"/>
                      <a:pt x="234" y="3349"/>
                    </a:cubicBezTo>
                    <a:lnTo>
                      <a:pt x="267" y="3349"/>
                    </a:lnTo>
                    <a:cubicBezTo>
                      <a:pt x="367" y="3349"/>
                      <a:pt x="434" y="3249"/>
                      <a:pt x="434" y="3116"/>
                    </a:cubicBezTo>
                    <a:cubicBezTo>
                      <a:pt x="401" y="2949"/>
                      <a:pt x="467" y="2782"/>
                      <a:pt x="567" y="2649"/>
                    </a:cubicBezTo>
                    <a:cubicBezTo>
                      <a:pt x="742" y="2504"/>
                      <a:pt x="966" y="2409"/>
                      <a:pt x="1220" y="2409"/>
                    </a:cubicBezTo>
                    <a:cubicBezTo>
                      <a:pt x="1258" y="2409"/>
                      <a:pt x="1296" y="2411"/>
                      <a:pt x="1335" y="2415"/>
                    </a:cubicBezTo>
                    <a:cubicBezTo>
                      <a:pt x="2635" y="2415"/>
                      <a:pt x="2902" y="2049"/>
                      <a:pt x="2936" y="1048"/>
                    </a:cubicBezTo>
                    <a:cubicBezTo>
                      <a:pt x="2936" y="848"/>
                      <a:pt x="3036" y="648"/>
                      <a:pt x="3203" y="547"/>
                    </a:cubicBezTo>
                    <a:cubicBezTo>
                      <a:pt x="3358" y="458"/>
                      <a:pt x="3544" y="414"/>
                      <a:pt x="3729" y="414"/>
                    </a:cubicBezTo>
                    <a:cubicBezTo>
                      <a:pt x="3821" y="414"/>
                      <a:pt x="3914" y="425"/>
                      <a:pt x="4003" y="447"/>
                    </a:cubicBezTo>
                    <a:cubicBezTo>
                      <a:pt x="4039" y="471"/>
                      <a:pt x="4074" y="482"/>
                      <a:pt x="4108" y="482"/>
                    </a:cubicBezTo>
                    <a:cubicBezTo>
                      <a:pt x="4170" y="482"/>
                      <a:pt x="4227" y="445"/>
                      <a:pt x="4270" y="381"/>
                    </a:cubicBezTo>
                    <a:cubicBezTo>
                      <a:pt x="4337" y="281"/>
                      <a:pt x="4303" y="147"/>
                      <a:pt x="4203" y="80"/>
                    </a:cubicBezTo>
                    <a:cubicBezTo>
                      <a:pt x="4056" y="27"/>
                      <a:pt x="3899" y="0"/>
                      <a:pt x="3739" y="0"/>
                    </a:cubicBezTo>
                    <a:close/>
                    <a:moveTo>
                      <a:pt x="5362" y="1633"/>
                    </a:moveTo>
                    <a:cubicBezTo>
                      <a:pt x="5126" y="1633"/>
                      <a:pt x="4898" y="1684"/>
                      <a:pt x="4704" y="1782"/>
                    </a:cubicBezTo>
                    <a:cubicBezTo>
                      <a:pt x="4370" y="1948"/>
                      <a:pt x="4170" y="2282"/>
                      <a:pt x="4170" y="2616"/>
                    </a:cubicBezTo>
                    <a:cubicBezTo>
                      <a:pt x="4170" y="3383"/>
                      <a:pt x="4070" y="3583"/>
                      <a:pt x="2969" y="3583"/>
                    </a:cubicBezTo>
                    <a:cubicBezTo>
                      <a:pt x="2935" y="3580"/>
                      <a:pt x="2901" y="3579"/>
                      <a:pt x="2868" y="3579"/>
                    </a:cubicBezTo>
                    <a:cubicBezTo>
                      <a:pt x="2502" y="3579"/>
                      <a:pt x="2146" y="3742"/>
                      <a:pt x="1902" y="4017"/>
                    </a:cubicBezTo>
                    <a:cubicBezTo>
                      <a:pt x="1701" y="4217"/>
                      <a:pt x="1635" y="4517"/>
                      <a:pt x="1668" y="4817"/>
                    </a:cubicBezTo>
                    <a:cubicBezTo>
                      <a:pt x="1668" y="4917"/>
                      <a:pt x="1768" y="4984"/>
                      <a:pt x="1868" y="4984"/>
                    </a:cubicBezTo>
                    <a:lnTo>
                      <a:pt x="1902" y="4984"/>
                    </a:lnTo>
                    <a:cubicBezTo>
                      <a:pt x="2002" y="4951"/>
                      <a:pt x="2102" y="4851"/>
                      <a:pt x="2068" y="4750"/>
                    </a:cubicBezTo>
                    <a:cubicBezTo>
                      <a:pt x="2068" y="4584"/>
                      <a:pt x="2102" y="4417"/>
                      <a:pt x="2202" y="4283"/>
                    </a:cubicBezTo>
                    <a:cubicBezTo>
                      <a:pt x="2377" y="4109"/>
                      <a:pt x="2628" y="4010"/>
                      <a:pt x="2866" y="4010"/>
                    </a:cubicBezTo>
                    <a:cubicBezTo>
                      <a:pt x="2901" y="4010"/>
                      <a:pt x="2935" y="4012"/>
                      <a:pt x="2969" y="4017"/>
                    </a:cubicBezTo>
                    <a:cubicBezTo>
                      <a:pt x="4303" y="4017"/>
                      <a:pt x="4537" y="3683"/>
                      <a:pt x="4570" y="2649"/>
                    </a:cubicBezTo>
                    <a:cubicBezTo>
                      <a:pt x="4570" y="2449"/>
                      <a:pt x="4670" y="2282"/>
                      <a:pt x="4837" y="2182"/>
                    </a:cubicBezTo>
                    <a:cubicBezTo>
                      <a:pt x="5015" y="2080"/>
                      <a:pt x="5233" y="2036"/>
                      <a:pt x="5444" y="2036"/>
                    </a:cubicBezTo>
                    <a:cubicBezTo>
                      <a:pt x="5510" y="2036"/>
                      <a:pt x="5575" y="2041"/>
                      <a:pt x="5638" y="2049"/>
                    </a:cubicBezTo>
                    <a:cubicBezTo>
                      <a:pt x="5673" y="2072"/>
                      <a:pt x="5713" y="2083"/>
                      <a:pt x="5751" y="2083"/>
                    </a:cubicBezTo>
                    <a:cubicBezTo>
                      <a:pt x="5820" y="2083"/>
                      <a:pt x="5883" y="2046"/>
                      <a:pt x="5904" y="1982"/>
                    </a:cubicBezTo>
                    <a:cubicBezTo>
                      <a:pt x="5971" y="1882"/>
                      <a:pt x="5938" y="1782"/>
                      <a:pt x="5871" y="1715"/>
                    </a:cubicBezTo>
                    <a:cubicBezTo>
                      <a:pt x="5704" y="1659"/>
                      <a:pt x="5531" y="1633"/>
                      <a:pt x="5362" y="1633"/>
                    </a:cubicBezTo>
                    <a:close/>
                    <a:moveTo>
                      <a:pt x="6875" y="3136"/>
                    </a:moveTo>
                    <a:cubicBezTo>
                      <a:pt x="6636" y="3136"/>
                      <a:pt x="6391" y="3196"/>
                      <a:pt x="6171" y="3316"/>
                    </a:cubicBezTo>
                    <a:cubicBezTo>
                      <a:pt x="5871" y="3483"/>
                      <a:pt x="5638" y="3783"/>
                      <a:pt x="5638" y="4150"/>
                    </a:cubicBezTo>
                    <a:cubicBezTo>
                      <a:pt x="5638" y="4917"/>
                      <a:pt x="5571" y="5117"/>
                      <a:pt x="4470" y="5117"/>
                    </a:cubicBezTo>
                    <a:lnTo>
                      <a:pt x="4437" y="5117"/>
                    </a:lnTo>
                    <a:cubicBezTo>
                      <a:pt x="4403" y="5115"/>
                      <a:pt x="4369" y="5113"/>
                      <a:pt x="4335" y="5113"/>
                    </a:cubicBezTo>
                    <a:cubicBezTo>
                      <a:pt x="3970" y="5113"/>
                      <a:pt x="3614" y="5276"/>
                      <a:pt x="3369" y="5551"/>
                    </a:cubicBezTo>
                    <a:cubicBezTo>
                      <a:pt x="3203" y="5751"/>
                      <a:pt x="3102" y="6051"/>
                      <a:pt x="3136" y="6352"/>
                    </a:cubicBezTo>
                    <a:cubicBezTo>
                      <a:pt x="3136" y="6452"/>
                      <a:pt x="3236" y="6518"/>
                      <a:pt x="3336" y="6518"/>
                    </a:cubicBezTo>
                    <a:lnTo>
                      <a:pt x="3403" y="6485"/>
                    </a:lnTo>
                    <a:cubicBezTo>
                      <a:pt x="3503" y="6485"/>
                      <a:pt x="3603" y="6385"/>
                      <a:pt x="3569" y="6252"/>
                    </a:cubicBezTo>
                    <a:cubicBezTo>
                      <a:pt x="3569" y="6085"/>
                      <a:pt x="3603" y="5918"/>
                      <a:pt x="3703" y="5785"/>
                    </a:cubicBezTo>
                    <a:cubicBezTo>
                      <a:pt x="3877" y="5639"/>
                      <a:pt x="4127" y="5545"/>
                      <a:pt x="4365" y="5545"/>
                    </a:cubicBezTo>
                    <a:cubicBezTo>
                      <a:pt x="4401" y="5545"/>
                      <a:pt x="4436" y="5547"/>
                      <a:pt x="4470" y="5551"/>
                    </a:cubicBezTo>
                    <a:cubicBezTo>
                      <a:pt x="5804" y="5551"/>
                      <a:pt x="6038" y="5184"/>
                      <a:pt x="6071" y="4183"/>
                    </a:cubicBezTo>
                    <a:cubicBezTo>
                      <a:pt x="6071" y="3983"/>
                      <a:pt x="6171" y="3783"/>
                      <a:pt x="6338" y="3683"/>
                    </a:cubicBezTo>
                    <a:cubicBezTo>
                      <a:pt x="6494" y="3594"/>
                      <a:pt x="6679" y="3550"/>
                      <a:pt x="6864" y="3550"/>
                    </a:cubicBezTo>
                    <a:cubicBezTo>
                      <a:pt x="6957" y="3550"/>
                      <a:pt x="7050" y="3561"/>
                      <a:pt x="7139" y="3583"/>
                    </a:cubicBezTo>
                    <a:cubicBezTo>
                      <a:pt x="7174" y="3607"/>
                      <a:pt x="7214" y="3618"/>
                      <a:pt x="7252" y="3618"/>
                    </a:cubicBezTo>
                    <a:cubicBezTo>
                      <a:pt x="7321" y="3618"/>
                      <a:pt x="7384" y="3581"/>
                      <a:pt x="7406" y="3516"/>
                    </a:cubicBezTo>
                    <a:cubicBezTo>
                      <a:pt x="7472" y="3416"/>
                      <a:pt x="7439" y="3283"/>
                      <a:pt x="7339" y="3216"/>
                    </a:cubicBezTo>
                    <a:cubicBezTo>
                      <a:pt x="7192" y="3163"/>
                      <a:pt x="7035" y="3136"/>
                      <a:pt x="6875" y="31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55;p42"/>
              <p:cNvSpPr/>
              <p:nvPr/>
            </p:nvSpPr>
            <p:spPr>
              <a:xfrm rot="211313">
                <a:off x="3236176" y="3295432"/>
                <a:ext cx="2519943" cy="446243"/>
              </a:xfrm>
              <a:custGeom>
                <a:avLst/>
                <a:gdLst/>
                <a:ahLst/>
                <a:cxnLst/>
                <a:rect l="l" t="t" r="r" b="b"/>
                <a:pathLst>
                  <a:path w="69184" h="17139" extrusionOk="0">
                    <a:moveTo>
                      <a:pt x="54184" y="0"/>
                    </a:moveTo>
                    <a:cubicBezTo>
                      <a:pt x="39599" y="0"/>
                      <a:pt x="16379" y="2908"/>
                      <a:pt x="12343" y="4268"/>
                    </a:cubicBezTo>
                    <a:cubicBezTo>
                      <a:pt x="6538" y="6237"/>
                      <a:pt x="0" y="15610"/>
                      <a:pt x="12576" y="16811"/>
                    </a:cubicBezTo>
                    <a:cubicBezTo>
                      <a:pt x="14848" y="17027"/>
                      <a:pt x="17963" y="17139"/>
                      <a:pt x="21559" y="17139"/>
                    </a:cubicBezTo>
                    <a:cubicBezTo>
                      <a:pt x="37919" y="17139"/>
                      <a:pt x="64233" y="14835"/>
                      <a:pt x="66448" y="9639"/>
                    </a:cubicBezTo>
                    <a:cubicBezTo>
                      <a:pt x="69183" y="3268"/>
                      <a:pt x="66081" y="2134"/>
                      <a:pt x="66081" y="2134"/>
                    </a:cubicBezTo>
                    <a:cubicBezTo>
                      <a:pt x="65484" y="579"/>
                      <a:pt x="60694" y="0"/>
                      <a:pt x="54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56;p42"/>
            <p:cNvGrpSpPr/>
            <p:nvPr/>
          </p:nvGrpSpPr>
          <p:grpSpPr>
            <a:xfrm>
              <a:off x="6418219" y="2614687"/>
              <a:ext cx="2592970" cy="860663"/>
              <a:chOff x="3228455" y="2668767"/>
              <a:chExt cx="2691199" cy="963357"/>
            </a:xfrm>
          </p:grpSpPr>
          <p:sp>
            <p:nvSpPr>
              <p:cNvPr id="42" name="Google Shape;957;p42"/>
              <p:cNvSpPr/>
              <p:nvPr/>
            </p:nvSpPr>
            <p:spPr>
              <a:xfrm rot="211313">
                <a:off x="3250304" y="2754115"/>
                <a:ext cx="2647500" cy="792764"/>
              </a:xfrm>
              <a:custGeom>
                <a:avLst/>
                <a:gdLst/>
                <a:ahLst/>
                <a:cxnLst/>
                <a:rect l="l" t="t" r="r" b="b"/>
                <a:pathLst>
                  <a:path w="72686" h="21765" extrusionOk="0">
                    <a:moveTo>
                      <a:pt x="63746" y="0"/>
                    </a:moveTo>
                    <a:lnTo>
                      <a:pt x="11041" y="9207"/>
                    </a:lnTo>
                    <a:cubicBezTo>
                      <a:pt x="2869" y="9474"/>
                      <a:pt x="0" y="14444"/>
                      <a:pt x="5871" y="17246"/>
                    </a:cubicBezTo>
                    <a:cubicBezTo>
                      <a:pt x="7094" y="17829"/>
                      <a:pt x="8312" y="18070"/>
                      <a:pt x="9439" y="18070"/>
                    </a:cubicBezTo>
                    <a:cubicBezTo>
                      <a:pt x="10089" y="18070"/>
                      <a:pt x="10710" y="17990"/>
                      <a:pt x="11283" y="17849"/>
                    </a:cubicBezTo>
                    <a:lnTo>
                      <a:pt x="11283" y="17849"/>
                    </a:lnTo>
                    <a:cubicBezTo>
                      <a:pt x="12067" y="18878"/>
                      <a:pt x="13514" y="19662"/>
                      <a:pt x="15827" y="19662"/>
                    </a:cubicBezTo>
                    <a:cubicBezTo>
                      <a:pt x="16150" y="19662"/>
                      <a:pt x="16489" y="19646"/>
                      <a:pt x="16846" y="19614"/>
                    </a:cubicBezTo>
                    <a:cubicBezTo>
                      <a:pt x="18284" y="19479"/>
                      <a:pt x="19442" y="19282"/>
                      <a:pt x="20360" y="19043"/>
                    </a:cubicBezTo>
                    <a:lnTo>
                      <a:pt x="20360" y="19043"/>
                    </a:lnTo>
                    <a:cubicBezTo>
                      <a:pt x="21123" y="20496"/>
                      <a:pt x="22614" y="21765"/>
                      <a:pt x="24991" y="21765"/>
                    </a:cubicBezTo>
                    <a:cubicBezTo>
                      <a:pt x="25875" y="21765"/>
                      <a:pt x="26882" y="21589"/>
                      <a:pt x="28020" y="21182"/>
                    </a:cubicBezTo>
                    <a:cubicBezTo>
                      <a:pt x="29603" y="20616"/>
                      <a:pt x="30811" y="20090"/>
                      <a:pt x="31706" y="19603"/>
                    </a:cubicBezTo>
                    <a:lnTo>
                      <a:pt x="31706" y="19603"/>
                    </a:lnTo>
                    <a:cubicBezTo>
                      <a:pt x="33200" y="20669"/>
                      <a:pt x="35288" y="21512"/>
                      <a:pt x="37840" y="21512"/>
                    </a:cubicBezTo>
                    <a:cubicBezTo>
                      <a:pt x="38766" y="21512"/>
                      <a:pt x="39754" y="21401"/>
                      <a:pt x="40796" y="21149"/>
                    </a:cubicBezTo>
                    <a:cubicBezTo>
                      <a:pt x="42718" y="20679"/>
                      <a:pt x="44169" y="20081"/>
                      <a:pt x="45221" y="19435"/>
                    </a:cubicBezTo>
                    <a:lnTo>
                      <a:pt x="45221" y="19435"/>
                    </a:lnTo>
                    <a:cubicBezTo>
                      <a:pt x="46463" y="20269"/>
                      <a:pt x="47999" y="20865"/>
                      <a:pt x="49574" y="20865"/>
                    </a:cubicBezTo>
                    <a:cubicBezTo>
                      <a:pt x="50272" y="20865"/>
                      <a:pt x="50979" y="20748"/>
                      <a:pt x="51670" y="20482"/>
                    </a:cubicBezTo>
                    <a:cubicBezTo>
                      <a:pt x="53712" y="19680"/>
                      <a:pt x="55040" y="18135"/>
                      <a:pt x="55647" y="16687"/>
                    </a:cubicBezTo>
                    <a:lnTo>
                      <a:pt x="55647" y="16687"/>
                    </a:lnTo>
                    <a:cubicBezTo>
                      <a:pt x="59709" y="16493"/>
                      <a:pt x="65210" y="15368"/>
                      <a:pt x="66281" y="14244"/>
                    </a:cubicBezTo>
                    <a:cubicBezTo>
                      <a:pt x="67139" y="13327"/>
                      <a:pt x="66614" y="11827"/>
                      <a:pt x="65564" y="10720"/>
                    </a:cubicBezTo>
                    <a:lnTo>
                      <a:pt x="65564" y="10720"/>
                    </a:lnTo>
                    <a:cubicBezTo>
                      <a:pt x="67649" y="9683"/>
                      <a:pt x="69756" y="8101"/>
                      <a:pt x="70584" y="6338"/>
                    </a:cubicBezTo>
                    <a:cubicBezTo>
                      <a:pt x="72685" y="1902"/>
                      <a:pt x="63746" y="0"/>
                      <a:pt x="63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8;p42"/>
              <p:cNvSpPr/>
              <p:nvPr/>
            </p:nvSpPr>
            <p:spPr>
              <a:xfrm rot="211313">
                <a:off x="3469731" y="2785988"/>
                <a:ext cx="2235619" cy="660181"/>
              </a:xfrm>
              <a:custGeom>
                <a:avLst/>
                <a:gdLst/>
                <a:ahLst/>
                <a:cxnLst/>
                <a:rect l="l" t="t" r="r" b="b"/>
                <a:pathLst>
                  <a:path w="61378" h="18125" extrusionOk="0">
                    <a:moveTo>
                      <a:pt x="53906" y="0"/>
                    </a:moveTo>
                    <a:lnTo>
                      <a:pt x="12510" y="2969"/>
                    </a:lnTo>
                    <a:cubicBezTo>
                      <a:pt x="5671" y="3202"/>
                      <a:pt x="1" y="10307"/>
                      <a:pt x="4904" y="12642"/>
                    </a:cubicBezTo>
                    <a:cubicBezTo>
                      <a:pt x="6327" y="13320"/>
                      <a:pt x="7807" y="13585"/>
                      <a:pt x="9111" y="13585"/>
                    </a:cubicBezTo>
                    <a:cubicBezTo>
                      <a:pt x="9278" y="13585"/>
                      <a:pt x="9443" y="13580"/>
                      <a:pt x="9604" y="13572"/>
                    </a:cubicBezTo>
                    <a:lnTo>
                      <a:pt x="9604" y="13572"/>
                    </a:lnTo>
                    <a:cubicBezTo>
                      <a:pt x="9860" y="14960"/>
                      <a:pt x="11129" y="16354"/>
                      <a:pt x="13931" y="16354"/>
                    </a:cubicBezTo>
                    <a:cubicBezTo>
                      <a:pt x="14209" y="16354"/>
                      <a:pt x="14502" y="16341"/>
                      <a:pt x="14811" y="16312"/>
                    </a:cubicBezTo>
                    <a:cubicBezTo>
                      <a:pt x="16015" y="16205"/>
                      <a:pt x="16984" y="16045"/>
                      <a:pt x="17751" y="15849"/>
                    </a:cubicBezTo>
                    <a:lnTo>
                      <a:pt x="17751" y="15849"/>
                    </a:lnTo>
                    <a:cubicBezTo>
                      <a:pt x="18391" y="17064"/>
                      <a:pt x="19636" y="18125"/>
                      <a:pt x="21618" y="18125"/>
                    </a:cubicBezTo>
                    <a:cubicBezTo>
                      <a:pt x="22349" y="18125"/>
                      <a:pt x="23180" y="17980"/>
                      <a:pt x="24118" y="17646"/>
                    </a:cubicBezTo>
                    <a:cubicBezTo>
                      <a:pt x="25436" y="17172"/>
                      <a:pt x="26443" y="16733"/>
                      <a:pt x="27190" y="16327"/>
                    </a:cubicBezTo>
                    <a:lnTo>
                      <a:pt x="27190" y="16327"/>
                    </a:lnTo>
                    <a:cubicBezTo>
                      <a:pt x="28436" y="17215"/>
                      <a:pt x="30179" y="17917"/>
                      <a:pt x="32313" y="17917"/>
                    </a:cubicBezTo>
                    <a:cubicBezTo>
                      <a:pt x="33089" y="17917"/>
                      <a:pt x="33918" y="17824"/>
                      <a:pt x="34792" y="17613"/>
                    </a:cubicBezTo>
                    <a:cubicBezTo>
                      <a:pt x="36382" y="17220"/>
                      <a:pt x="37585" y="16723"/>
                      <a:pt x="38459" y="16185"/>
                    </a:cubicBezTo>
                    <a:lnTo>
                      <a:pt x="38459" y="16185"/>
                    </a:lnTo>
                    <a:cubicBezTo>
                      <a:pt x="39488" y="16879"/>
                      <a:pt x="40762" y="17375"/>
                      <a:pt x="42067" y="17375"/>
                    </a:cubicBezTo>
                    <a:cubicBezTo>
                      <a:pt x="42655" y="17375"/>
                      <a:pt x="43250" y="17274"/>
                      <a:pt x="43832" y="17046"/>
                    </a:cubicBezTo>
                    <a:cubicBezTo>
                      <a:pt x="45535" y="16389"/>
                      <a:pt x="46644" y="15106"/>
                      <a:pt x="47150" y="13902"/>
                    </a:cubicBezTo>
                    <a:lnTo>
                      <a:pt x="47150" y="13902"/>
                    </a:lnTo>
                    <a:cubicBezTo>
                      <a:pt x="50536" y="13744"/>
                      <a:pt x="55131" y="12805"/>
                      <a:pt x="56007" y="11875"/>
                    </a:cubicBezTo>
                    <a:cubicBezTo>
                      <a:pt x="56736" y="11103"/>
                      <a:pt x="56299" y="9846"/>
                      <a:pt x="55421" y="8921"/>
                    </a:cubicBezTo>
                    <a:lnTo>
                      <a:pt x="55421" y="8921"/>
                    </a:lnTo>
                    <a:cubicBezTo>
                      <a:pt x="57158" y="8050"/>
                      <a:pt x="58915" y="6722"/>
                      <a:pt x="59610" y="5237"/>
                    </a:cubicBezTo>
                    <a:cubicBezTo>
                      <a:pt x="61378" y="1568"/>
                      <a:pt x="53906" y="0"/>
                      <a:pt x="53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9;p42"/>
              <p:cNvSpPr/>
              <p:nvPr/>
            </p:nvSpPr>
            <p:spPr>
              <a:xfrm rot="211313">
                <a:off x="3331741" y="2745177"/>
                <a:ext cx="2512622" cy="810539"/>
              </a:xfrm>
              <a:custGeom>
                <a:avLst/>
                <a:gdLst/>
                <a:ahLst/>
                <a:cxnLst/>
                <a:rect l="l" t="t" r="r" b="b"/>
                <a:pathLst>
                  <a:path w="68983" h="22253" extrusionOk="0">
                    <a:moveTo>
                      <a:pt x="60477" y="9776"/>
                    </a:moveTo>
                    <a:cubicBezTo>
                      <a:pt x="60577" y="9776"/>
                      <a:pt x="60643" y="9776"/>
                      <a:pt x="60744" y="9809"/>
                    </a:cubicBezTo>
                    <a:cubicBezTo>
                      <a:pt x="61577" y="9910"/>
                      <a:pt x="62345" y="10310"/>
                      <a:pt x="62978" y="10910"/>
                    </a:cubicBezTo>
                    <a:cubicBezTo>
                      <a:pt x="61811" y="11511"/>
                      <a:pt x="60577" y="11878"/>
                      <a:pt x="59309" y="12044"/>
                    </a:cubicBezTo>
                    <a:cubicBezTo>
                      <a:pt x="58809" y="12044"/>
                      <a:pt x="58509" y="11978"/>
                      <a:pt x="58409" y="11811"/>
                    </a:cubicBezTo>
                    <a:cubicBezTo>
                      <a:pt x="58308" y="11611"/>
                      <a:pt x="58375" y="11311"/>
                      <a:pt x="58642" y="10877"/>
                    </a:cubicBezTo>
                    <a:cubicBezTo>
                      <a:pt x="59009" y="10210"/>
                      <a:pt x="59709" y="9776"/>
                      <a:pt x="60477" y="9776"/>
                    </a:cubicBezTo>
                    <a:close/>
                    <a:moveTo>
                      <a:pt x="10408" y="13479"/>
                    </a:moveTo>
                    <a:cubicBezTo>
                      <a:pt x="10708" y="13479"/>
                      <a:pt x="11008" y="13545"/>
                      <a:pt x="11308" y="13679"/>
                    </a:cubicBezTo>
                    <a:cubicBezTo>
                      <a:pt x="11909" y="13946"/>
                      <a:pt x="12309" y="14346"/>
                      <a:pt x="12342" y="14613"/>
                    </a:cubicBezTo>
                    <a:cubicBezTo>
                      <a:pt x="12376" y="14880"/>
                      <a:pt x="12176" y="15180"/>
                      <a:pt x="11809" y="15447"/>
                    </a:cubicBezTo>
                    <a:cubicBezTo>
                      <a:pt x="10808" y="16014"/>
                      <a:pt x="9674" y="16347"/>
                      <a:pt x="8540" y="16381"/>
                    </a:cubicBezTo>
                    <a:cubicBezTo>
                      <a:pt x="8406" y="15514"/>
                      <a:pt x="8640" y="14646"/>
                      <a:pt x="9207" y="14012"/>
                    </a:cubicBezTo>
                    <a:cubicBezTo>
                      <a:pt x="9507" y="13679"/>
                      <a:pt x="9941" y="13479"/>
                      <a:pt x="10408" y="13479"/>
                    </a:cubicBezTo>
                    <a:close/>
                    <a:moveTo>
                      <a:pt x="52455" y="13846"/>
                    </a:moveTo>
                    <a:lnTo>
                      <a:pt x="52455" y="13846"/>
                    </a:lnTo>
                    <a:cubicBezTo>
                      <a:pt x="52649" y="13848"/>
                      <a:pt x="52843" y="13882"/>
                      <a:pt x="53005" y="13979"/>
                    </a:cubicBezTo>
                    <a:cubicBezTo>
                      <a:pt x="53438" y="14213"/>
                      <a:pt x="53638" y="14746"/>
                      <a:pt x="53605" y="15480"/>
                    </a:cubicBezTo>
                    <a:cubicBezTo>
                      <a:pt x="53572" y="15914"/>
                      <a:pt x="53472" y="16347"/>
                      <a:pt x="53305" y="16781"/>
                    </a:cubicBezTo>
                    <a:cubicBezTo>
                      <a:pt x="53000" y="16807"/>
                      <a:pt x="52695" y="16820"/>
                      <a:pt x="52390" y="16820"/>
                    </a:cubicBezTo>
                    <a:cubicBezTo>
                      <a:pt x="51529" y="16820"/>
                      <a:pt x="50673" y="16720"/>
                      <a:pt x="49836" y="16548"/>
                    </a:cubicBezTo>
                    <a:cubicBezTo>
                      <a:pt x="49402" y="16414"/>
                      <a:pt x="49169" y="16214"/>
                      <a:pt x="49135" y="16081"/>
                    </a:cubicBezTo>
                    <a:cubicBezTo>
                      <a:pt x="49102" y="15914"/>
                      <a:pt x="49202" y="15547"/>
                      <a:pt x="50069" y="14913"/>
                    </a:cubicBezTo>
                    <a:cubicBezTo>
                      <a:pt x="50995" y="14219"/>
                      <a:pt x="51823" y="13852"/>
                      <a:pt x="52455" y="13846"/>
                    </a:cubicBezTo>
                    <a:close/>
                    <a:moveTo>
                      <a:pt x="18613" y="15280"/>
                    </a:moveTo>
                    <a:cubicBezTo>
                      <a:pt x="18680" y="15280"/>
                      <a:pt x="18780" y="15313"/>
                      <a:pt x="18880" y="15347"/>
                    </a:cubicBezTo>
                    <a:cubicBezTo>
                      <a:pt x="20181" y="15780"/>
                      <a:pt x="21015" y="16548"/>
                      <a:pt x="20948" y="17281"/>
                    </a:cubicBezTo>
                    <a:cubicBezTo>
                      <a:pt x="20882" y="17682"/>
                      <a:pt x="20515" y="18449"/>
                      <a:pt x="18280" y="19083"/>
                    </a:cubicBezTo>
                    <a:cubicBezTo>
                      <a:pt x="17613" y="17748"/>
                      <a:pt x="17579" y="16247"/>
                      <a:pt x="18046" y="15580"/>
                    </a:cubicBezTo>
                    <a:cubicBezTo>
                      <a:pt x="18180" y="15413"/>
                      <a:pt x="18380" y="15280"/>
                      <a:pt x="18613" y="15280"/>
                    </a:cubicBezTo>
                    <a:close/>
                    <a:moveTo>
                      <a:pt x="42225" y="14733"/>
                    </a:moveTo>
                    <a:cubicBezTo>
                      <a:pt x="42294" y="14733"/>
                      <a:pt x="42362" y="14737"/>
                      <a:pt x="42430" y="14746"/>
                    </a:cubicBezTo>
                    <a:lnTo>
                      <a:pt x="42397" y="14746"/>
                    </a:lnTo>
                    <a:cubicBezTo>
                      <a:pt x="43798" y="14746"/>
                      <a:pt x="44866" y="15413"/>
                      <a:pt x="45066" y="16381"/>
                    </a:cubicBezTo>
                    <a:cubicBezTo>
                      <a:pt x="45232" y="17315"/>
                      <a:pt x="44599" y="18449"/>
                      <a:pt x="42998" y="19483"/>
                    </a:cubicBezTo>
                    <a:cubicBezTo>
                      <a:pt x="42664" y="19250"/>
                      <a:pt x="42330" y="18983"/>
                      <a:pt x="42030" y="18682"/>
                    </a:cubicBezTo>
                    <a:cubicBezTo>
                      <a:pt x="40829" y="17582"/>
                      <a:pt x="40229" y="16381"/>
                      <a:pt x="40462" y="15614"/>
                    </a:cubicBezTo>
                    <a:cubicBezTo>
                      <a:pt x="40596" y="15147"/>
                      <a:pt x="41029" y="14880"/>
                      <a:pt x="41730" y="14780"/>
                    </a:cubicBezTo>
                    <a:cubicBezTo>
                      <a:pt x="41895" y="14756"/>
                      <a:pt x="42060" y="14733"/>
                      <a:pt x="42225" y="14733"/>
                    </a:cubicBezTo>
                    <a:close/>
                    <a:moveTo>
                      <a:pt x="27609" y="15774"/>
                    </a:moveTo>
                    <a:cubicBezTo>
                      <a:pt x="27635" y="15774"/>
                      <a:pt x="27661" y="15776"/>
                      <a:pt x="27687" y="15780"/>
                    </a:cubicBezTo>
                    <a:cubicBezTo>
                      <a:pt x="27820" y="15780"/>
                      <a:pt x="27953" y="15814"/>
                      <a:pt x="28087" y="15847"/>
                    </a:cubicBezTo>
                    <a:cubicBezTo>
                      <a:pt x="30188" y="16281"/>
                      <a:pt x="31389" y="16948"/>
                      <a:pt x="31423" y="17682"/>
                    </a:cubicBezTo>
                    <a:cubicBezTo>
                      <a:pt x="31456" y="18049"/>
                      <a:pt x="31156" y="18716"/>
                      <a:pt x="29455" y="19650"/>
                    </a:cubicBezTo>
                    <a:cubicBezTo>
                      <a:pt x="28754" y="19149"/>
                      <a:pt x="28187" y="18549"/>
                      <a:pt x="27720" y="17882"/>
                    </a:cubicBezTo>
                    <a:cubicBezTo>
                      <a:pt x="27086" y="16981"/>
                      <a:pt x="26986" y="16281"/>
                      <a:pt x="27186" y="16014"/>
                    </a:cubicBezTo>
                    <a:cubicBezTo>
                      <a:pt x="27273" y="15869"/>
                      <a:pt x="27436" y="15774"/>
                      <a:pt x="27609" y="15774"/>
                    </a:cubicBezTo>
                    <a:close/>
                    <a:moveTo>
                      <a:pt x="61513" y="0"/>
                    </a:moveTo>
                    <a:cubicBezTo>
                      <a:pt x="61270" y="0"/>
                      <a:pt x="61189" y="372"/>
                      <a:pt x="61477" y="436"/>
                    </a:cubicBezTo>
                    <a:cubicBezTo>
                      <a:pt x="61511" y="469"/>
                      <a:pt x="66948" y="1637"/>
                      <a:pt x="68216" y="4172"/>
                    </a:cubicBezTo>
                    <a:cubicBezTo>
                      <a:pt x="68549" y="4906"/>
                      <a:pt x="68549" y="5773"/>
                      <a:pt x="68182" y="6474"/>
                    </a:cubicBezTo>
                    <a:cubicBezTo>
                      <a:pt x="67348" y="8208"/>
                      <a:pt x="65347" y="9676"/>
                      <a:pt x="63345" y="10710"/>
                    </a:cubicBezTo>
                    <a:cubicBezTo>
                      <a:pt x="62678" y="9976"/>
                      <a:pt x="61744" y="9509"/>
                      <a:pt x="60777" y="9342"/>
                    </a:cubicBezTo>
                    <a:cubicBezTo>
                      <a:pt x="60666" y="9328"/>
                      <a:pt x="60556" y="9321"/>
                      <a:pt x="60447" y="9321"/>
                    </a:cubicBezTo>
                    <a:cubicBezTo>
                      <a:pt x="59540" y="9321"/>
                      <a:pt x="58722" y="9806"/>
                      <a:pt x="58275" y="10610"/>
                    </a:cubicBezTo>
                    <a:cubicBezTo>
                      <a:pt x="57908" y="11177"/>
                      <a:pt x="57841" y="11644"/>
                      <a:pt x="58008" y="11978"/>
                    </a:cubicBezTo>
                    <a:cubicBezTo>
                      <a:pt x="58189" y="12278"/>
                      <a:pt x="58558" y="12416"/>
                      <a:pt x="59118" y="12416"/>
                    </a:cubicBezTo>
                    <a:cubicBezTo>
                      <a:pt x="59179" y="12416"/>
                      <a:pt x="59243" y="12415"/>
                      <a:pt x="59309" y="12411"/>
                    </a:cubicBezTo>
                    <a:cubicBezTo>
                      <a:pt x="60677" y="12278"/>
                      <a:pt x="62011" y="11844"/>
                      <a:pt x="63245" y="11210"/>
                    </a:cubicBezTo>
                    <a:cubicBezTo>
                      <a:pt x="63612" y="11611"/>
                      <a:pt x="63912" y="12044"/>
                      <a:pt x="64079" y="12511"/>
                    </a:cubicBezTo>
                    <a:cubicBezTo>
                      <a:pt x="64379" y="13112"/>
                      <a:pt x="64279" y="13846"/>
                      <a:pt x="63879" y="14346"/>
                    </a:cubicBezTo>
                    <a:cubicBezTo>
                      <a:pt x="62878" y="15413"/>
                      <a:pt x="57675" y="16481"/>
                      <a:pt x="53705" y="16714"/>
                    </a:cubicBezTo>
                    <a:cubicBezTo>
                      <a:pt x="53872" y="16314"/>
                      <a:pt x="53939" y="15880"/>
                      <a:pt x="53972" y="15480"/>
                    </a:cubicBezTo>
                    <a:cubicBezTo>
                      <a:pt x="54039" y="14580"/>
                      <a:pt x="53739" y="13879"/>
                      <a:pt x="53205" y="13579"/>
                    </a:cubicBezTo>
                    <a:cubicBezTo>
                      <a:pt x="53009" y="13487"/>
                      <a:pt x="52757" y="13414"/>
                      <a:pt x="52437" y="13414"/>
                    </a:cubicBezTo>
                    <a:cubicBezTo>
                      <a:pt x="51831" y="13414"/>
                      <a:pt x="50981" y="13673"/>
                      <a:pt x="49802" y="14546"/>
                    </a:cubicBezTo>
                    <a:cubicBezTo>
                      <a:pt x="48968" y="15180"/>
                      <a:pt x="48635" y="15680"/>
                      <a:pt x="48702" y="16114"/>
                    </a:cubicBezTo>
                    <a:cubicBezTo>
                      <a:pt x="48768" y="16481"/>
                      <a:pt x="49102" y="16748"/>
                      <a:pt x="49669" y="16915"/>
                    </a:cubicBezTo>
                    <a:cubicBezTo>
                      <a:pt x="50535" y="17118"/>
                      <a:pt x="51402" y="17205"/>
                      <a:pt x="52268" y="17205"/>
                    </a:cubicBezTo>
                    <a:cubicBezTo>
                      <a:pt x="52536" y="17205"/>
                      <a:pt x="52804" y="17197"/>
                      <a:pt x="53071" y="17181"/>
                    </a:cubicBezTo>
                    <a:lnTo>
                      <a:pt x="53071" y="17181"/>
                    </a:lnTo>
                    <a:cubicBezTo>
                      <a:pt x="52304" y="18716"/>
                      <a:pt x="50937" y="19917"/>
                      <a:pt x="49335" y="20550"/>
                    </a:cubicBezTo>
                    <a:cubicBezTo>
                      <a:pt x="48649" y="20819"/>
                      <a:pt x="47958" y="20935"/>
                      <a:pt x="47282" y="20935"/>
                    </a:cubicBezTo>
                    <a:cubicBezTo>
                      <a:pt x="45857" y="20935"/>
                      <a:pt x="44496" y="20418"/>
                      <a:pt x="43364" y="19717"/>
                    </a:cubicBezTo>
                    <a:cubicBezTo>
                      <a:pt x="45099" y="18549"/>
                      <a:pt x="45633" y="17248"/>
                      <a:pt x="45433" y="16247"/>
                    </a:cubicBezTo>
                    <a:cubicBezTo>
                      <a:pt x="45200" y="15056"/>
                      <a:pt x="43955" y="14295"/>
                      <a:pt x="42359" y="14295"/>
                    </a:cubicBezTo>
                    <a:cubicBezTo>
                      <a:pt x="42123" y="14295"/>
                      <a:pt x="41879" y="14312"/>
                      <a:pt x="41630" y="14346"/>
                    </a:cubicBezTo>
                    <a:cubicBezTo>
                      <a:pt x="40562" y="14513"/>
                      <a:pt x="40162" y="15047"/>
                      <a:pt x="40029" y="15447"/>
                    </a:cubicBezTo>
                    <a:cubicBezTo>
                      <a:pt x="39762" y="16381"/>
                      <a:pt x="40396" y="17715"/>
                      <a:pt x="41697" y="18983"/>
                    </a:cubicBezTo>
                    <a:cubicBezTo>
                      <a:pt x="41997" y="19216"/>
                      <a:pt x="42264" y="19483"/>
                      <a:pt x="42564" y="19683"/>
                    </a:cubicBezTo>
                    <a:cubicBezTo>
                      <a:pt x="41296" y="20384"/>
                      <a:pt x="39929" y="20884"/>
                      <a:pt x="38494" y="21218"/>
                    </a:cubicBezTo>
                    <a:cubicBezTo>
                      <a:pt x="37768" y="21390"/>
                      <a:pt x="36792" y="21521"/>
                      <a:pt x="35701" y="21521"/>
                    </a:cubicBezTo>
                    <a:cubicBezTo>
                      <a:pt x="33837" y="21521"/>
                      <a:pt x="31640" y="21137"/>
                      <a:pt x="29788" y="19917"/>
                    </a:cubicBezTo>
                    <a:cubicBezTo>
                      <a:pt x="31189" y="19116"/>
                      <a:pt x="31856" y="18349"/>
                      <a:pt x="31823" y="17648"/>
                    </a:cubicBezTo>
                    <a:cubicBezTo>
                      <a:pt x="31756" y="16448"/>
                      <a:pt x="29788" y="15780"/>
                      <a:pt x="28154" y="15413"/>
                    </a:cubicBezTo>
                    <a:cubicBezTo>
                      <a:pt x="27972" y="15377"/>
                      <a:pt x="27812" y="15361"/>
                      <a:pt x="27672" y="15361"/>
                    </a:cubicBezTo>
                    <a:cubicBezTo>
                      <a:pt x="27169" y="15361"/>
                      <a:pt x="26916" y="15564"/>
                      <a:pt x="26786" y="15747"/>
                    </a:cubicBezTo>
                    <a:cubicBezTo>
                      <a:pt x="26452" y="16247"/>
                      <a:pt x="26653" y="17148"/>
                      <a:pt x="27353" y="18115"/>
                    </a:cubicBezTo>
                    <a:cubicBezTo>
                      <a:pt x="27820" y="18749"/>
                      <a:pt x="28387" y="19350"/>
                      <a:pt x="29054" y="19850"/>
                    </a:cubicBezTo>
                    <a:cubicBezTo>
                      <a:pt x="27953" y="20384"/>
                      <a:pt x="26853" y="20851"/>
                      <a:pt x="25719" y="21251"/>
                    </a:cubicBezTo>
                    <a:cubicBezTo>
                      <a:pt x="24585" y="21647"/>
                      <a:pt x="23609" y="21807"/>
                      <a:pt x="22773" y="21807"/>
                    </a:cubicBezTo>
                    <a:cubicBezTo>
                      <a:pt x="20583" y="21807"/>
                      <a:pt x="19350" y="20713"/>
                      <a:pt x="18747" y="19917"/>
                    </a:cubicBezTo>
                    <a:cubicBezTo>
                      <a:pt x="18647" y="19750"/>
                      <a:pt x="18547" y="19583"/>
                      <a:pt x="18447" y="19416"/>
                    </a:cubicBezTo>
                    <a:cubicBezTo>
                      <a:pt x="20215" y="18916"/>
                      <a:pt x="21215" y="18249"/>
                      <a:pt x="21315" y="17315"/>
                    </a:cubicBezTo>
                    <a:cubicBezTo>
                      <a:pt x="21415" y="16381"/>
                      <a:pt x="20481" y="15447"/>
                      <a:pt x="18980" y="14946"/>
                    </a:cubicBezTo>
                    <a:cubicBezTo>
                      <a:pt x="18848" y="14890"/>
                      <a:pt x="18710" y="14862"/>
                      <a:pt x="18574" y="14862"/>
                    </a:cubicBezTo>
                    <a:cubicBezTo>
                      <a:pt x="18229" y="14862"/>
                      <a:pt x="17894" y="15036"/>
                      <a:pt x="17679" y="15347"/>
                    </a:cubicBezTo>
                    <a:cubicBezTo>
                      <a:pt x="17146" y="16114"/>
                      <a:pt x="17112" y="17715"/>
                      <a:pt x="17813" y="19183"/>
                    </a:cubicBezTo>
                    <a:cubicBezTo>
                      <a:pt x="16745" y="19416"/>
                      <a:pt x="15678" y="19583"/>
                      <a:pt x="14577" y="19683"/>
                    </a:cubicBezTo>
                    <a:cubicBezTo>
                      <a:pt x="14229" y="19716"/>
                      <a:pt x="13892" y="19732"/>
                      <a:pt x="13568" y="19732"/>
                    </a:cubicBezTo>
                    <a:cubicBezTo>
                      <a:pt x="11253" y="19732"/>
                      <a:pt x="9571" y="18907"/>
                      <a:pt x="8840" y="17415"/>
                    </a:cubicBezTo>
                    <a:cubicBezTo>
                      <a:pt x="8740" y="17215"/>
                      <a:pt x="8673" y="16981"/>
                      <a:pt x="8606" y="16781"/>
                    </a:cubicBezTo>
                    <a:cubicBezTo>
                      <a:pt x="9807" y="16748"/>
                      <a:pt x="11008" y="16381"/>
                      <a:pt x="12042" y="15780"/>
                    </a:cubicBezTo>
                    <a:cubicBezTo>
                      <a:pt x="12676" y="15313"/>
                      <a:pt x="12776" y="14880"/>
                      <a:pt x="12743" y="14580"/>
                    </a:cubicBezTo>
                    <a:cubicBezTo>
                      <a:pt x="12709" y="14079"/>
                      <a:pt x="12276" y="13646"/>
                      <a:pt x="11475" y="13312"/>
                    </a:cubicBezTo>
                    <a:cubicBezTo>
                      <a:pt x="11152" y="13150"/>
                      <a:pt x="10805" y="13072"/>
                      <a:pt x="10463" y="13072"/>
                    </a:cubicBezTo>
                    <a:cubicBezTo>
                      <a:pt x="9888" y="13072"/>
                      <a:pt x="9325" y="13294"/>
                      <a:pt x="8907" y="13712"/>
                    </a:cubicBezTo>
                    <a:cubicBezTo>
                      <a:pt x="8273" y="14446"/>
                      <a:pt x="7973" y="15413"/>
                      <a:pt x="8106" y="16381"/>
                    </a:cubicBezTo>
                    <a:cubicBezTo>
                      <a:pt x="7974" y="16386"/>
                      <a:pt x="7842" y="16388"/>
                      <a:pt x="7710" y="16388"/>
                    </a:cubicBezTo>
                    <a:cubicBezTo>
                      <a:pt x="6008" y="16388"/>
                      <a:pt x="4317" y="15992"/>
                      <a:pt x="2769" y="15280"/>
                    </a:cubicBezTo>
                    <a:cubicBezTo>
                      <a:pt x="1134" y="14513"/>
                      <a:pt x="367" y="13545"/>
                      <a:pt x="601" y="12545"/>
                    </a:cubicBezTo>
                    <a:cubicBezTo>
                      <a:pt x="1068" y="10110"/>
                      <a:pt x="6438" y="8275"/>
                      <a:pt x="11075" y="8108"/>
                    </a:cubicBezTo>
                    <a:cubicBezTo>
                      <a:pt x="11208" y="8108"/>
                      <a:pt x="11308" y="8008"/>
                      <a:pt x="11275" y="7908"/>
                    </a:cubicBezTo>
                    <a:cubicBezTo>
                      <a:pt x="11275" y="7808"/>
                      <a:pt x="11175" y="7708"/>
                      <a:pt x="11075" y="7708"/>
                    </a:cubicBezTo>
                    <a:cubicBezTo>
                      <a:pt x="5571" y="7875"/>
                      <a:pt x="701" y="10010"/>
                      <a:pt x="200" y="12478"/>
                    </a:cubicBezTo>
                    <a:cubicBezTo>
                      <a:pt x="0" y="13312"/>
                      <a:pt x="267" y="14546"/>
                      <a:pt x="2602" y="15647"/>
                    </a:cubicBezTo>
                    <a:cubicBezTo>
                      <a:pt x="4212" y="16421"/>
                      <a:pt x="5995" y="16822"/>
                      <a:pt x="7764" y="16822"/>
                    </a:cubicBezTo>
                    <a:cubicBezTo>
                      <a:pt x="7900" y="16822"/>
                      <a:pt x="8036" y="16819"/>
                      <a:pt x="8173" y="16814"/>
                    </a:cubicBezTo>
                    <a:cubicBezTo>
                      <a:pt x="8239" y="17081"/>
                      <a:pt x="8339" y="17348"/>
                      <a:pt x="8473" y="17582"/>
                    </a:cubicBezTo>
                    <a:cubicBezTo>
                      <a:pt x="8838" y="18373"/>
                      <a:pt x="10091" y="20135"/>
                      <a:pt x="13548" y="20135"/>
                    </a:cubicBezTo>
                    <a:cubicBezTo>
                      <a:pt x="13882" y="20135"/>
                      <a:pt x="14235" y="20119"/>
                      <a:pt x="14611" y="20083"/>
                    </a:cubicBezTo>
                    <a:cubicBezTo>
                      <a:pt x="15745" y="19983"/>
                      <a:pt x="16912" y="19817"/>
                      <a:pt x="18013" y="19550"/>
                    </a:cubicBezTo>
                    <a:cubicBezTo>
                      <a:pt x="18146" y="19750"/>
                      <a:pt x="18280" y="19950"/>
                      <a:pt x="18447" y="20150"/>
                    </a:cubicBezTo>
                    <a:cubicBezTo>
                      <a:pt x="19426" y="21489"/>
                      <a:pt x="21014" y="22253"/>
                      <a:pt x="22677" y="22253"/>
                    </a:cubicBezTo>
                    <a:cubicBezTo>
                      <a:pt x="22712" y="22253"/>
                      <a:pt x="22748" y="22252"/>
                      <a:pt x="22783" y="22252"/>
                    </a:cubicBezTo>
                    <a:cubicBezTo>
                      <a:pt x="23817" y="22185"/>
                      <a:pt x="24851" y="21952"/>
                      <a:pt x="25852" y="21551"/>
                    </a:cubicBezTo>
                    <a:cubicBezTo>
                      <a:pt x="27086" y="21151"/>
                      <a:pt x="28287" y="20651"/>
                      <a:pt x="29455" y="20050"/>
                    </a:cubicBezTo>
                    <a:cubicBezTo>
                      <a:pt x="30920" y="21076"/>
                      <a:pt x="32976" y="21923"/>
                      <a:pt x="35571" y="21923"/>
                    </a:cubicBezTo>
                    <a:cubicBezTo>
                      <a:pt x="36519" y="21923"/>
                      <a:pt x="37539" y="21810"/>
                      <a:pt x="38628" y="21551"/>
                    </a:cubicBezTo>
                    <a:cubicBezTo>
                      <a:pt x="40129" y="21184"/>
                      <a:pt x="41630" y="20651"/>
                      <a:pt x="42998" y="19883"/>
                    </a:cubicBezTo>
                    <a:cubicBezTo>
                      <a:pt x="44189" y="20663"/>
                      <a:pt x="45712" y="21269"/>
                      <a:pt x="47305" y="21269"/>
                    </a:cubicBezTo>
                    <a:cubicBezTo>
                      <a:pt x="48031" y="21269"/>
                      <a:pt x="48772" y="21143"/>
                      <a:pt x="49502" y="20851"/>
                    </a:cubicBezTo>
                    <a:cubicBezTo>
                      <a:pt x="51270" y="20184"/>
                      <a:pt x="52738" y="18849"/>
                      <a:pt x="53538" y="17115"/>
                    </a:cubicBezTo>
                    <a:cubicBezTo>
                      <a:pt x="57675" y="16915"/>
                      <a:pt x="63079" y="15780"/>
                      <a:pt x="64179" y="14613"/>
                    </a:cubicBezTo>
                    <a:cubicBezTo>
                      <a:pt x="64713" y="14046"/>
                      <a:pt x="64813" y="13245"/>
                      <a:pt x="64480" y="12345"/>
                    </a:cubicBezTo>
                    <a:cubicBezTo>
                      <a:pt x="64279" y="11844"/>
                      <a:pt x="64013" y="11411"/>
                      <a:pt x="63646" y="11010"/>
                    </a:cubicBezTo>
                    <a:cubicBezTo>
                      <a:pt x="65680" y="9943"/>
                      <a:pt x="67715" y="8408"/>
                      <a:pt x="68549" y="6607"/>
                    </a:cubicBezTo>
                    <a:cubicBezTo>
                      <a:pt x="68983" y="5807"/>
                      <a:pt x="68983" y="4806"/>
                      <a:pt x="68582" y="3972"/>
                    </a:cubicBezTo>
                    <a:cubicBezTo>
                      <a:pt x="67248" y="1270"/>
                      <a:pt x="61778" y="69"/>
                      <a:pt x="61544" y="2"/>
                    </a:cubicBezTo>
                    <a:cubicBezTo>
                      <a:pt x="61533" y="1"/>
                      <a:pt x="61523" y="0"/>
                      <a:pt x="6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60;p42"/>
            <p:cNvGrpSpPr/>
            <p:nvPr/>
          </p:nvGrpSpPr>
          <p:grpSpPr>
            <a:xfrm rot="211220">
              <a:off x="6616195" y="1953899"/>
              <a:ext cx="2277429" cy="1176147"/>
              <a:chOff x="-3849364" y="3091141"/>
              <a:chExt cx="1622275" cy="871125"/>
            </a:xfrm>
          </p:grpSpPr>
          <p:sp>
            <p:nvSpPr>
              <p:cNvPr id="38" name="Google Shape;961;p42"/>
              <p:cNvSpPr/>
              <p:nvPr/>
            </p:nvSpPr>
            <p:spPr>
              <a:xfrm>
                <a:off x="-3849364" y="3091141"/>
                <a:ext cx="1622275" cy="8711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34845" extrusionOk="0">
                    <a:moveTo>
                      <a:pt x="33839" y="1"/>
                    </a:moveTo>
                    <a:cubicBezTo>
                      <a:pt x="3263" y="1"/>
                      <a:pt x="211" y="31007"/>
                      <a:pt x="211" y="31007"/>
                    </a:cubicBezTo>
                    <a:cubicBezTo>
                      <a:pt x="0" y="33266"/>
                      <a:pt x="7403" y="34845"/>
                      <a:pt x="17998" y="34845"/>
                    </a:cubicBezTo>
                    <a:cubicBezTo>
                      <a:pt x="30872" y="34845"/>
                      <a:pt x="48458" y="32513"/>
                      <a:pt x="62823" y="26237"/>
                    </a:cubicBezTo>
                    <a:cubicBezTo>
                      <a:pt x="64891" y="25336"/>
                      <a:pt x="60855" y="752"/>
                      <a:pt x="35103" y="18"/>
                    </a:cubicBezTo>
                    <a:cubicBezTo>
                      <a:pt x="34676" y="6"/>
                      <a:pt x="34255" y="1"/>
                      <a:pt x="33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62;p42"/>
              <p:cNvSpPr/>
              <p:nvPr/>
            </p:nvSpPr>
            <p:spPr>
              <a:xfrm>
                <a:off x="-3753189" y="3691341"/>
                <a:ext cx="13509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54039" h="7233" extrusionOk="0">
                    <a:moveTo>
                      <a:pt x="53827" y="0"/>
                    </a:moveTo>
                    <a:cubicBezTo>
                      <a:pt x="53797" y="0"/>
                      <a:pt x="53767" y="9"/>
                      <a:pt x="53739" y="27"/>
                    </a:cubicBezTo>
                    <a:cubicBezTo>
                      <a:pt x="39546" y="5337"/>
                      <a:pt x="27310" y="6799"/>
                      <a:pt x="18142" y="6799"/>
                    </a:cubicBezTo>
                    <a:cubicBezTo>
                      <a:pt x="7034" y="6799"/>
                      <a:pt x="428" y="4652"/>
                      <a:pt x="300" y="4597"/>
                    </a:cubicBezTo>
                    <a:cubicBezTo>
                      <a:pt x="283" y="4591"/>
                      <a:pt x="264" y="4589"/>
                      <a:pt x="245" y="4589"/>
                    </a:cubicBezTo>
                    <a:cubicBezTo>
                      <a:pt x="156" y="4589"/>
                      <a:pt x="61" y="4648"/>
                      <a:pt x="34" y="4731"/>
                    </a:cubicBezTo>
                    <a:cubicBezTo>
                      <a:pt x="0" y="4864"/>
                      <a:pt x="67" y="4964"/>
                      <a:pt x="167" y="4998"/>
                    </a:cubicBezTo>
                    <a:cubicBezTo>
                      <a:pt x="234" y="5031"/>
                      <a:pt x="5738" y="6866"/>
                      <a:pt x="15078" y="7199"/>
                    </a:cubicBezTo>
                    <a:cubicBezTo>
                      <a:pt x="16012" y="7232"/>
                      <a:pt x="16979" y="7232"/>
                      <a:pt x="18046" y="7232"/>
                    </a:cubicBezTo>
                    <a:cubicBezTo>
                      <a:pt x="26686" y="7232"/>
                      <a:pt x="39162" y="5898"/>
                      <a:pt x="53872" y="428"/>
                    </a:cubicBezTo>
                    <a:cubicBezTo>
                      <a:pt x="53972" y="361"/>
                      <a:pt x="54039" y="261"/>
                      <a:pt x="54005" y="127"/>
                    </a:cubicBezTo>
                    <a:cubicBezTo>
                      <a:pt x="53981" y="55"/>
                      <a:pt x="53905" y="0"/>
                      <a:pt x="53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63;p42"/>
              <p:cNvSpPr/>
              <p:nvPr/>
            </p:nvSpPr>
            <p:spPr>
              <a:xfrm>
                <a:off x="-2691614" y="3241466"/>
                <a:ext cx="29692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0517" extrusionOk="0">
                    <a:moveTo>
                      <a:pt x="234" y="1"/>
                    </a:moveTo>
                    <a:cubicBezTo>
                      <a:pt x="134" y="1"/>
                      <a:pt x="62" y="61"/>
                      <a:pt x="34" y="143"/>
                    </a:cubicBezTo>
                    <a:cubicBezTo>
                      <a:pt x="1" y="243"/>
                      <a:pt x="68" y="376"/>
                      <a:pt x="168" y="410"/>
                    </a:cubicBezTo>
                    <a:cubicBezTo>
                      <a:pt x="668" y="677"/>
                      <a:pt x="1102" y="1043"/>
                      <a:pt x="1502" y="1444"/>
                    </a:cubicBezTo>
                    <a:cubicBezTo>
                      <a:pt x="1535" y="1477"/>
                      <a:pt x="1602" y="1510"/>
                      <a:pt x="1635" y="1510"/>
                    </a:cubicBezTo>
                    <a:cubicBezTo>
                      <a:pt x="1702" y="1510"/>
                      <a:pt x="1735" y="1477"/>
                      <a:pt x="1802" y="1444"/>
                    </a:cubicBezTo>
                    <a:cubicBezTo>
                      <a:pt x="1869" y="1377"/>
                      <a:pt x="1869" y="1244"/>
                      <a:pt x="1802" y="1144"/>
                    </a:cubicBezTo>
                    <a:cubicBezTo>
                      <a:pt x="1702" y="1043"/>
                      <a:pt x="768" y="143"/>
                      <a:pt x="301" y="9"/>
                    </a:cubicBezTo>
                    <a:cubicBezTo>
                      <a:pt x="277" y="4"/>
                      <a:pt x="255" y="1"/>
                      <a:pt x="234" y="1"/>
                    </a:cubicBezTo>
                    <a:close/>
                    <a:moveTo>
                      <a:pt x="3693" y="228"/>
                    </a:moveTo>
                    <a:cubicBezTo>
                      <a:pt x="3480" y="228"/>
                      <a:pt x="3397" y="583"/>
                      <a:pt x="3637" y="643"/>
                    </a:cubicBezTo>
                    <a:cubicBezTo>
                      <a:pt x="4137" y="943"/>
                      <a:pt x="4571" y="1277"/>
                      <a:pt x="4971" y="1677"/>
                    </a:cubicBezTo>
                    <a:cubicBezTo>
                      <a:pt x="5004" y="1744"/>
                      <a:pt x="5071" y="1744"/>
                      <a:pt x="5105" y="1744"/>
                    </a:cubicBezTo>
                    <a:cubicBezTo>
                      <a:pt x="5171" y="1744"/>
                      <a:pt x="5238" y="1711"/>
                      <a:pt x="5271" y="1677"/>
                    </a:cubicBezTo>
                    <a:cubicBezTo>
                      <a:pt x="5338" y="1577"/>
                      <a:pt x="5338" y="1444"/>
                      <a:pt x="5271" y="1377"/>
                    </a:cubicBezTo>
                    <a:cubicBezTo>
                      <a:pt x="5171" y="1277"/>
                      <a:pt x="4237" y="376"/>
                      <a:pt x="3770" y="243"/>
                    </a:cubicBezTo>
                    <a:cubicBezTo>
                      <a:pt x="3743" y="233"/>
                      <a:pt x="3717" y="228"/>
                      <a:pt x="3693" y="228"/>
                    </a:cubicBezTo>
                    <a:close/>
                    <a:moveTo>
                      <a:pt x="7284" y="2766"/>
                    </a:moveTo>
                    <a:cubicBezTo>
                      <a:pt x="7196" y="2766"/>
                      <a:pt x="7131" y="2810"/>
                      <a:pt x="7106" y="2912"/>
                    </a:cubicBezTo>
                    <a:cubicBezTo>
                      <a:pt x="7073" y="3012"/>
                      <a:pt x="7139" y="3145"/>
                      <a:pt x="7239" y="3178"/>
                    </a:cubicBezTo>
                    <a:cubicBezTo>
                      <a:pt x="7740" y="3445"/>
                      <a:pt x="8173" y="3812"/>
                      <a:pt x="8574" y="4212"/>
                    </a:cubicBezTo>
                    <a:cubicBezTo>
                      <a:pt x="8607" y="4246"/>
                      <a:pt x="8640" y="4279"/>
                      <a:pt x="8707" y="4279"/>
                    </a:cubicBezTo>
                    <a:cubicBezTo>
                      <a:pt x="8774" y="4279"/>
                      <a:pt x="8807" y="4246"/>
                      <a:pt x="8874" y="4212"/>
                    </a:cubicBezTo>
                    <a:cubicBezTo>
                      <a:pt x="8941" y="4112"/>
                      <a:pt x="8941" y="3979"/>
                      <a:pt x="8874" y="3912"/>
                    </a:cubicBezTo>
                    <a:cubicBezTo>
                      <a:pt x="8740" y="3812"/>
                      <a:pt x="7806" y="2912"/>
                      <a:pt x="7373" y="2778"/>
                    </a:cubicBezTo>
                    <a:cubicBezTo>
                      <a:pt x="7341" y="2770"/>
                      <a:pt x="7312" y="2766"/>
                      <a:pt x="7284" y="2766"/>
                    </a:cubicBezTo>
                    <a:close/>
                    <a:moveTo>
                      <a:pt x="4382" y="2803"/>
                    </a:moveTo>
                    <a:cubicBezTo>
                      <a:pt x="4293" y="2803"/>
                      <a:pt x="4198" y="2863"/>
                      <a:pt x="4171" y="2945"/>
                    </a:cubicBezTo>
                    <a:cubicBezTo>
                      <a:pt x="4137" y="3045"/>
                      <a:pt x="4204" y="3178"/>
                      <a:pt x="4304" y="3212"/>
                    </a:cubicBezTo>
                    <a:cubicBezTo>
                      <a:pt x="4804" y="3479"/>
                      <a:pt x="5238" y="3846"/>
                      <a:pt x="5638" y="4246"/>
                    </a:cubicBezTo>
                    <a:cubicBezTo>
                      <a:pt x="5672" y="4279"/>
                      <a:pt x="5738" y="4313"/>
                      <a:pt x="5805" y="4313"/>
                    </a:cubicBezTo>
                    <a:cubicBezTo>
                      <a:pt x="5972" y="4313"/>
                      <a:pt x="6072" y="4079"/>
                      <a:pt x="5938" y="3946"/>
                    </a:cubicBezTo>
                    <a:cubicBezTo>
                      <a:pt x="5838" y="3846"/>
                      <a:pt x="4904" y="2945"/>
                      <a:pt x="4437" y="2811"/>
                    </a:cubicBezTo>
                    <a:cubicBezTo>
                      <a:pt x="4420" y="2806"/>
                      <a:pt x="4401" y="2803"/>
                      <a:pt x="4382" y="2803"/>
                    </a:cubicBezTo>
                    <a:close/>
                    <a:moveTo>
                      <a:pt x="1615" y="3303"/>
                    </a:moveTo>
                    <a:cubicBezTo>
                      <a:pt x="1527" y="3303"/>
                      <a:pt x="1435" y="3368"/>
                      <a:pt x="1435" y="3479"/>
                    </a:cubicBezTo>
                    <a:cubicBezTo>
                      <a:pt x="1402" y="3579"/>
                      <a:pt x="1435" y="3679"/>
                      <a:pt x="1569" y="3712"/>
                    </a:cubicBezTo>
                    <a:cubicBezTo>
                      <a:pt x="2036" y="4012"/>
                      <a:pt x="2503" y="4346"/>
                      <a:pt x="2903" y="4780"/>
                    </a:cubicBezTo>
                    <a:cubicBezTo>
                      <a:pt x="2936" y="4813"/>
                      <a:pt x="2970" y="4813"/>
                      <a:pt x="3036" y="4813"/>
                    </a:cubicBezTo>
                    <a:cubicBezTo>
                      <a:pt x="3103" y="4813"/>
                      <a:pt x="3136" y="4813"/>
                      <a:pt x="3170" y="4780"/>
                    </a:cubicBezTo>
                    <a:cubicBezTo>
                      <a:pt x="3270" y="4679"/>
                      <a:pt x="3270" y="4546"/>
                      <a:pt x="3170" y="4479"/>
                    </a:cubicBezTo>
                    <a:cubicBezTo>
                      <a:pt x="3070" y="4379"/>
                      <a:pt x="2136" y="3445"/>
                      <a:pt x="1669" y="3312"/>
                    </a:cubicBezTo>
                    <a:cubicBezTo>
                      <a:pt x="1652" y="3306"/>
                      <a:pt x="1633" y="3303"/>
                      <a:pt x="1615" y="3303"/>
                    </a:cubicBezTo>
                    <a:close/>
                    <a:moveTo>
                      <a:pt x="7554" y="5671"/>
                    </a:moveTo>
                    <a:cubicBezTo>
                      <a:pt x="7473" y="5671"/>
                      <a:pt x="7400" y="5731"/>
                      <a:pt x="7373" y="5814"/>
                    </a:cubicBezTo>
                    <a:cubicBezTo>
                      <a:pt x="7306" y="5947"/>
                      <a:pt x="7373" y="6047"/>
                      <a:pt x="7506" y="6080"/>
                    </a:cubicBezTo>
                    <a:cubicBezTo>
                      <a:pt x="7973" y="6381"/>
                      <a:pt x="8440" y="6714"/>
                      <a:pt x="8807" y="7148"/>
                    </a:cubicBezTo>
                    <a:cubicBezTo>
                      <a:pt x="8874" y="7181"/>
                      <a:pt x="8907" y="7181"/>
                      <a:pt x="8974" y="7181"/>
                    </a:cubicBezTo>
                    <a:cubicBezTo>
                      <a:pt x="9041" y="7181"/>
                      <a:pt x="9074" y="7181"/>
                      <a:pt x="9107" y="7148"/>
                    </a:cubicBezTo>
                    <a:lnTo>
                      <a:pt x="9107" y="7115"/>
                    </a:lnTo>
                    <a:cubicBezTo>
                      <a:pt x="9207" y="7048"/>
                      <a:pt x="9207" y="6914"/>
                      <a:pt x="9107" y="6848"/>
                    </a:cubicBezTo>
                    <a:cubicBezTo>
                      <a:pt x="9007" y="6748"/>
                      <a:pt x="8073" y="5814"/>
                      <a:pt x="7606" y="5680"/>
                    </a:cubicBezTo>
                    <a:cubicBezTo>
                      <a:pt x="7589" y="5674"/>
                      <a:pt x="7571" y="5671"/>
                      <a:pt x="7554" y="5671"/>
                    </a:cubicBezTo>
                    <a:close/>
                    <a:moveTo>
                      <a:pt x="5483" y="6339"/>
                    </a:moveTo>
                    <a:cubicBezTo>
                      <a:pt x="5394" y="6339"/>
                      <a:pt x="5299" y="6398"/>
                      <a:pt x="5271" y="6481"/>
                    </a:cubicBezTo>
                    <a:cubicBezTo>
                      <a:pt x="5238" y="6581"/>
                      <a:pt x="5305" y="6714"/>
                      <a:pt x="5438" y="6748"/>
                    </a:cubicBezTo>
                    <a:cubicBezTo>
                      <a:pt x="5905" y="7014"/>
                      <a:pt x="6339" y="7381"/>
                      <a:pt x="6739" y="7782"/>
                    </a:cubicBezTo>
                    <a:cubicBezTo>
                      <a:pt x="6772" y="7815"/>
                      <a:pt x="6839" y="7848"/>
                      <a:pt x="6906" y="7848"/>
                    </a:cubicBezTo>
                    <a:cubicBezTo>
                      <a:pt x="6939" y="7848"/>
                      <a:pt x="7006" y="7815"/>
                      <a:pt x="7039" y="7782"/>
                    </a:cubicBezTo>
                    <a:cubicBezTo>
                      <a:pt x="7106" y="7715"/>
                      <a:pt x="7106" y="7582"/>
                      <a:pt x="7039" y="7481"/>
                    </a:cubicBezTo>
                    <a:cubicBezTo>
                      <a:pt x="6939" y="7381"/>
                      <a:pt x="6005" y="6481"/>
                      <a:pt x="5538" y="6347"/>
                    </a:cubicBezTo>
                    <a:cubicBezTo>
                      <a:pt x="5520" y="6341"/>
                      <a:pt x="5502" y="6339"/>
                      <a:pt x="5483" y="6339"/>
                    </a:cubicBezTo>
                    <a:close/>
                    <a:moveTo>
                      <a:pt x="10527" y="6379"/>
                    </a:moveTo>
                    <a:cubicBezTo>
                      <a:pt x="10456" y="6379"/>
                      <a:pt x="10385" y="6416"/>
                      <a:pt x="10342" y="6481"/>
                    </a:cubicBezTo>
                    <a:cubicBezTo>
                      <a:pt x="10275" y="6581"/>
                      <a:pt x="10308" y="6714"/>
                      <a:pt x="10408" y="6781"/>
                    </a:cubicBezTo>
                    <a:cubicBezTo>
                      <a:pt x="10809" y="7181"/>
                      <a:pt x="11176" y="7615"/>
                      <a:pt x="11442" y="8115"/>
                    </a:cubicBezTo>
                    <a:cubicBezTo>
                      <a:pt x="11476" y="8182"/>
                      <a:pt x="11542" y="8215"/>
                      <a:pt x="11643" y="8215"/>
                    </a:cubicBezTo>
                    <a:cubicBezTo>
                      <a:pt x="11676" y="8215"/>
                      <a:pt x="11709" y="8215"/>
                      <a:pt x="11743" y="8182"/>
                    </a:cubicBezTo>
                    <a:cubicBezTo>
                      <a:pt x="11843" y="8115"/>
                      <a:pt x="11876" y="7982"/>
                      <a:pt x="11809" y="7882"/>
                    </a:cubicBezTo>
                    <a:cubicBezTo>
                      <a:pt x="11743" y="7782"/>
                      <a:pt x="11042" y="6648"/>
                      <a:pt x="10642" y="6414"/>
                    </a:cubicBezTo>
                    <a:cubicBezTo>
                      <a:pt x="10606" y="6390"/>
                      <a:pt x="10567" y="6379"/>
                      <a:pt x="10527" y="6379"/>
                    </a:cubicBezTo>
                    <a:close/>
                    <a:moveTo>
                      <a:pt x="10027" y="8687"/>
                    </a:moveTo>
                    <a:cubicBezTo>
                      <a:pt x="9824" y="8687"/>
                      <a:pt x="9709" y="8969"/>
                      <a:pt x="9908" y="9083"/>
                    </a:cubicBezTo>
                    <a:cubicBezTo>
                      <a:pt x="10342" y="9483"/>
                      <a:pt x="10675" y="9917"/>
                      <a:pt x="10942" y="10417"/>
                    </a:cubicBezTo>
                    <a:cubicBezTo>
                      <a:pt x="10975" y="10484"/>
                      <a:pt x="11042" y="10517"/>
                      <a:pt x="11142" y="10517"/>
                    </a:cubicBezTo>
                    <a:cubicBezTo>
                      <a:pt x="11176" y="10517"/>
                      <a:pt x="11209" y="10517"/>
                      <a:pt x="11242" y="10484"/>
                    </a:cubicBezTo>
                    <a:cubicBezTo>
                      <a:pt x="11342" y="10417"/>
                      <a:pt x="11376" y="10283"/>
                      <a:pt x="11309" y="10183"/>
                    </a:cubicBezTo>
                    <a:cubicBezTo>
                      <a:pt x="11242" y="10083"/>
                      <a:pt x="10542" y="8983"/>
                      <a:pt x="10141" y="8716"/>
                    </a:cubicBezTo>
                    <a:cubicBezTo>
                      <a:pt x="10101" y="8696"/>
                      <a:pt x="10063" y="8687"/>
                      <a:pt x="10027" y="8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64;p42"/>
              <p:cNvSpPr/>
              <p:nvPr/>
            </p:nvSpPr>
            <p:spPr>
              <a:xfrm>
                <a:off x="-3447989" y="3160966"/>
                <a:ext cx="66050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0766" extrusionOk="0">
                    <a:moveTo>
                      <a:pt x="15210" y="1"/>
                    </a:moveTo>
                    <a:cubicBezTo>
                      <a:pt x="13501" y="1"/>
                      <a:pt x="12043" y="1228"/>
                      <a:pt x="12043" y="1228"/>
                    </a:cubicBezTo>
                    <a:cubicBezTo>
                      <a:pt x="13092" y="1581"/>
                      <a:pt x="13940" y="1712"/>
                      <a:pt x="14620" y="1712"/>
                    </a:cubicBezTo>
                    <a:cubicBezTo>
                      <a:pt x="16577" y="1712"/>
                      <a:pt x="17147" y="628"/>
                      <a:pt x="17147" y="628"/>
                    </a:cubicBezTo>
                    <a:cubicBezTo>
                      <a:pt x="16507" y="169"/>
                      <a:pt x="15842" y="1"/>
                      <a:pt x="15210" y="1"/>
                    </a:cubicBezTo>
                    <a:close/>
                    <a:moveTo>
                      <a:pt x="22929" y="1068"/>
                    </a:moveTo>
                    <a:cubicBezTo>
                      <a:pt x="21207" y="1068"/>
                      <a:pt x="19748" y="2295"/>
                      <a:pt x="19748" y="2295"/>
                    </a:cubicBezTo>
                    <a:cubicBezTo>
                      <a:pt x="20806" y="2648"/>
                      <a:pt x="21660" y="2779"/>
                      <a:pt x="22345" y="2779"/>
                    </a:cubicBezTo>
                    <a:cubicBezTo>
                      <a:pt x="24316" y="2779"/>
                      <a:pt x="24885" y="1695"/>
                      <a:pt x="24885" y="1695"/>
                    </a:cubicBezTo>
                    <a:cubicBezTo>
                      <a:pt x="24237" y="1236"/>
                      <a:pt x="23565" y="1068"/>
                      <a:pt x="22929" y="1068"/>
                    </a:cubicBezTo>
                    <a:close/>
                    <a:moveTo>
                      <a:pt x="6973" y="1295"/>
                    </a:moveTo>
                    <a:cubicBezTo>
                      <a:pt x="4037" y="1328"/>
                      <a:pt x="3203" y="4797"/>
                      <a:pt x="3203" y="4797"/>
                    </a:cubicBezTo>
                    <a:cubicBezTo>
                      <a:pt x="7273" y="3496"/>
                      <a:pt x="6973" y="1295"/>
                      <a:pt x="6973" y="1295"/>
                    </a:cubicBezTo>
                    <a:close/>
                    <a:moveTo>
                      <a:pt x="7986" y="6012"/>
                    </a:moveTo>
                    <a:cubicBezTo>
                      <a:pt x="7195" y="6012"/>
                      <a:pt x="6606" y="6165"/>
                      <a:pt x="6606" y="6165"/>
                    </a:cubicBezTo>
                    <a:cubicBezTo>
                      <a:pt x="8248" y="7754"/>
                      <a:pt x="9516" y="8128"/>
                      <a:pt x="10346" y="8128"/>
                    </a:cubicBezTo>
                    <a:cubicBezTo>
                      <a:pt x="11084" y="8128"/>
                      <a:pt x="11476" y="7833"/>
                      <a:pt x="11476" y="7833"/>
                    </a:cubicBezTo>
                    <a:cubicBezTo>
                      <a:pt x="10652" y="6323"/>
                      <a:pt x="9114" y="6012"/>
                      <a:pt x="7986" y="6012"/>
                    </a:cubicBezTo>
                    <a:close/>
                    <a:moveTo>
                      <a:pt x="18432" y="6932"/>
                    </a:moveTo>
                    <a:cubicBezTo>
                      <a:pt x="15861" y="6932"/>
                      <a:pt x="14645" y="9868"/>
                      <a:pt x="14645" y="9868"/>
                    </a:cubicBezTo>
                    <a:cubicBezTo>
                      <a:pt x="18881" y="9200"/>
                      <a:pt x="18881" y="6965"/>
                      <a:pt x="18881" y="6965"/>
                    </a:cubicBezTo>
                    <a:lnTo>
                      <a:pt x="18914" y="6965"/>
                    </a:lnTo>
                    <a:cubicBezTo>
                      <a:pt x="18749" y="6943"/>
                      <a:pt x="18588" y="6932"/>
                      <a:pt x="18432" y="6932"/>
                    </a:cubicBezTo>
                    <a:close/>
                    <a:moveTo>
                      <a:pt x="24463" y="8440"/>
                    </a:moveTo>
                    <a:cubicBezTo>
                      <a:pt x="22741" y="8440"/>
                      <a:pt x="21283" y="9667"/>
                      <a:pt x="21283" y="9667"/>
                    </a:cubicBezTo>
                    <a:cubicBezTo>
                      <a:pt x="22341" y="10020"/>
                      <a:pt x="23195" y="10151"/>
                      <a:pt x="23879" y="10151"/>
                    </a:cubicBezTo>
                    <a:cubicBezTo>
                      <a:pt x="25850" y="10151"/>
                      <a:pt x="26420" y="9067"/>
                      <a:pt x="26420" y="9067"/>
                    </a:cubicBezTo>
                    <a:cubicBezTo>
                      <a:pt x="25772" y="8608"/>
                      <a:pt x="25099" y="8440"/>
                      <a:pt x="24463" y="8440"/>
                    </a:cubicBezTo>
                    <a:close/>
                    <a:moveTo>
                      <a:pt x="3209" y="9061"/>
                    </a:moveTo>
                    <a:cubicBezTo>
                      <a:pt x="1475" y="9061"/>
                      <a:pt x="1" y="10301"/>
                      <a:pt x="1" y="10301"/>
                    </a:cubicBezTo>
                    <a:cubicBezTo>
                      <a:pt x="1040" y="10639"/>
                      <a:pt x="1882" y="10765"/>
                      <a:pt x="2560" y="10765"/>
                    </a:cubicBezTo>
                    <a:cubicBezTo>
                      <a:pt x="4561" y="10765"/>
                      <a:pt x="5138" y="9667"/>
                      <a:pt x="5138" y="9667"/>
                    </a:cubicBezTo>
                    <a:cubicBezTo>
                      <a:pt x="4499" y="9224"/>
                      <a:pt x="3837" y="9061"/>
                      <a:pt x="3209" y="9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081231" y="3633172"/>
            <a:ext cx="2488796" cy="1204886"/>
            <a:chOff x="2983594" y="3130426"/>
            <a:chExt cx="2105526" cy="1082842"/>
          </a:xfrm>
        </p:grpSpPr>
        <p:sp>
          <p:nvSpPr>
            <p:cNvPr id="69" name="Rounded Rectangle 68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2919838" y="2407914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82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184270" y="2980097"/>
            <a:ext cx="5774428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900" b="1" dirty="0">
                <a:solidFill>
                  <a:schemeClr val="bg1"/>
                </a:solidFill>
                <a:latin typeface="Comic Sans MS" pitchFamily="66" charset="0"/>
              </a:rPr>
              <a:t>QUICK CHECK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82188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7384" y="528756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ounded Rectangular Callout 37"/>
          <p:cNvSpPr/>
          <p:nvPr/>
        </p:nvSpPr>
        <p:spPr>
          <a:xfrm>
            <a:off x="5398167" y="1448591"/>
            <a:ext cx="3589941" cy="951235"/>
          </a:xfrm>
          <a:prstGeom prst="wedgeRoundRectCallout">
            <a:avLst>
              <a:gd name="adj1" fmla="val -64140"/>
              <a:gd name="adj2" fmla="val 5893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3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1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6136342" y="1463431"/>
            <a:ext cx="207041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eleven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8" y="483863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395030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3945703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.1432" end="36503.12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984361"/>
            <a:ext cx="609600" cy="6096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098378" y="1449870"/>
            <a:ext cx="23702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twelve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3.572" end="32539.9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1503046"/>
            <a:ext cx="609600" cy="6096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836011" y="1463449"/>
            <a:ext cx="296383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thirteen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62" y="4006018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68.1168" end="30245.44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112646"/>
            <a:ext cx="609600" cy="6096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886650" y="1496121"/>
            <a:ext cx="286255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fourteen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63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5.5456" end="27012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528756"/>
            <a:ext cx="609600" cy="609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49843" y="1434583"/>
            <a:ext cx="2536172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fifteen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12.912" end="24092.06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675297"/>
            <a:ext cx="609600" cy="6096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6031159" y="1463431"/>
            <a:ext cx="2428268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sixteen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8.8672" end="22006.1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0567" y="1290622"/>
            <a:ext cx="609600" cy="6096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703864" y="1469337"/>
            <a:ext cx="328424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seventeen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66.296" end="17730.09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945" y="3305552"/>
            <a:ext cx="609600" cy="6096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900817" y="1503046"/>
            <a:ext cx="276536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eighteen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65.0736" end="15331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4007707"/>
            <a:ext cx="609600" cy="6096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771099" y="1469337"/>
            <a:ext cx="296231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nineteen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0656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81.0272" end="13036.8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8534" y="4689253"/>
            <a:ext cx="609600" cy="6096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049843" y="1479057"/>
            <a:ext cx="225163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twenty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96.9856" end="9803.6983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79755" y="1434707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40399" y="1646834"/>
            <a:ext cx="2713512" cy="205020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230084" y="1688547"/>
            <a:ext cx="2050209" cy="205020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19818" y="1688884"/>
            <a:ext cx="2604401" cy="205020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2112" y="1684222"/>
            <a:ext cx="2526150" cy="205020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64705" y="1703000"/>
            <a:ext cx="2599372" cy="205020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8613" y="1752075"/>
            <a:ext cx="2713512" cy="198053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55508" y="1732069"/>
            <a:ext cx="2431379" cy="20502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49869" y="1799234"/>
            <a:ext cx="2599372" cy="20502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17440" y="1799234"/>
            <a:ext cx="2664230" cy="20502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92799" y="1820970"/>
            <a:ext cx="2713512" cy="2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9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1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8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2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56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50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250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198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4" dur="239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3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3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3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65" grpId="0"/>
      <p:bldP spid="65" grpId="1"/>
      <p:bldP spid="63" grpId="0"/>
      <p:bldP spid="63" grpId="1"/>
      <p:bldP spid="71" grpId="0"/>
      <p:bldP spid="71" grpId="1"/>
      <p:bldP spid="74" grpId="0"/>
      <p:bldP spid="74" grpId="1"/>
      <p:bldP spid="77" grpId="0"/>
      <p:bldP spid="77" grpId="1"/>
      <p:bldP spid="83" grpId="0"/>
      <p:bldP spid="83" grpId="1"/>
      <p:bldP spid="86" grpId="0"/>
      <p:bldP spid="86" grpId="1"/>
      <p:bldP spid="89" grpId="0"/>
      <p:bldP spid="89" grpId="1"/>
      <p:bldP spid="92" grpId="0"/>
      <p:bldP spid="92" grpId="1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715617"/>
            <a:ext cx="9957871" cy="4943548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37736" y="975706"/>
            <a:ext cx="7627348" cy="4539009"/>
            <a:chOff x="2637736" y="975706"/>
            <a:chExt cx="7627348" cy="453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736" y="975706"/>
              <a:ext cx="7627348" cy="4539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Flowchart: Alternate Process 2"/>
            <p:cNvSpPr/>
            <p:nvPr/>
          </p:nvSpPr>
          <p:spPr>
            <a:xfrm>
              <a:off x="5604186" y="5029242"/>
              <a:ext cx="1711014" cy="341786"/>
            </a:xfrm>
            <a:prstGeom prst="flowChartAlternateProcess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2" name="Google Shape;802;p39"/>
          <p:cNvGrpSpPr/>
          <p:nvPr/>
        </p:nvGrpSpPr>
        <p:grpSpPr>
          <a:xfrm rot="-9000086">
            <a:off x="9103394" y="746326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1" name="Google Shape;801;p39"/>
          <p:cNvSpPr/>
          <p:nvPr/>
        </p:nvSpPr>
        <p:spPr>
          <a:xfrm rot="4826478">
            <a:off x="9497469" y="5229383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-99573" y="3883822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5" name="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8920" y="9231"/>
            <a:ext cx="726508" cy="726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21524" y="48409"/>
            <a:ext cx="2394650" cy="580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9526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Fifteen.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135861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Eleven.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930747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3881736" cy="1305308"/>
            <a:chOff x="6395628" y="5363861"/>
            <a:chExt cx="3881736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Thirteen.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49502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6021946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Sixteen.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226709" y="5397237"/>
            <a:ext cx="530082" cy="6460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806825" y="5407892"/>
            <a:ext cx="530082" cy="6460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779773" y="6043255"/>
            <a:ext cx="530082" cy="6460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5420889"/>
            <a:ext cx="530082" cy="646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6043255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6"/>
          <p:cNvGrpSpPr/>
          <p:nvPr/>
        </p:nvGrpSpPr>
        <p:grpSpPr>
          <a:xfrm flipH="1">
            <a:off x="-157845" y="3193535"/>
            <a:ext cx="2865775" cy="3741253"/>
            <a:chOff x="9285450" y="2923600"/>
            <a:chExt cx="1586925" cy="2071875"/>
          </a:xfrm>
        </p:grpSpPr>
        <p:sp>
          <p:nvSpPr>
            <p:cNvPr id="612" name="Google Shape;612;p36"/>
            <p:cNvSpPr/>
            <p:nvPr/>
          </p:nvSpPr>
          <p:spPr>
            <a:xfrm>
              <a:off x="9599025" y="3163525"/>
              <a:ext cx="893850" cy="731525"/>
            </a:xfrm>
            <a:custGeom>
              <a:avLst/>
              <a:gdLst/>
              <a:ahLst/>
              <a:cxnLst/>
              <a:rect l="l" t="t" r="r" b="b"/>
              <a:pathLst>
                <a:path w="35754" h="29261" extrusionOk="0">
                  <a:moveTo>
                    <a:pt x="18696" y="0"/>
                  </a:moveTo>
                  <a:cubicBezTo>
                    <a:pt x="17791" y="0"/>
                    <a:pt x="16841" y="62"/>
                    <a:pt x="15845" y="192"/>
                  </a:cubicBezTo>
                  <a:cubicBezTo>
                    <a:pt x="0" y="2260"/>
                    <a:pt x="1902" y="16871"/>
                    <a:pt x="1902" y="16871"/>
                  </a:cubicBezTo>
                  <a:cubicBezTo>
                    <a:pt x="1902" y="16871"/>
                    <a:pt x="701" y="25310"/>
                    <a:pt x="9974" y="28212"/>
                  </a:cubicBezTo>
                  <a:cubicBezTo>
                    <a:pt x="12228" y="28923"/>
                    <a:pt x="14531" y="29260"/>
                    <a:pt x="16773" y="29260"/>
                  </a:cubicBezTo>
                  <a:cubicBezTo>
                    <a:pt x="23789" y="29260"/>
                    <a:pt x="30213" y="25959"/>
                    <a:pt x="32690" y="20473"/>
                  </a:cubicBezTo>
                  <a:cubicBezTo>
                    <a:pt x="35753" y="13722"/>
                    <a:pt x="32168" y="0"/>
                    <a:pt x="1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309650" y="3538775"/>
              <a:ext cx="893850" cy="731550"/>
            </a:xfrm>
            <a:custGeom>
              <a:avLst/>
              <a:gdLst/>
              <a:ahLst/>
              <a:cxnLst/>
              <a:rect l="l" t="t" r="r" b="b"/>
              <a:pathLst>
                <a:path w="35754" h="29262" extrusionOk="0">
                  <a:moveTo>
                    <a:pt x="18696" y="1"/>
                  </a:moveTo>
                  <a:cubicBezTo>
                    <a:pt x="17791" y="1"/>
                    <a:pt x="16841" y="63"/>
                    <a:pt x="15845" y="193"/>
                  </a:cubicBezTo>
                  <a:cubicBezTo>
                    <a:pt x="0" y="2261"/>
                    <a:pt x="1902" y="16872"/>
                    <a:pt x="1902" y="16872"/>
                  </a:cubicBezTo>
                  <a:cubicBezTo>
                    <a:pt x="1902" y="16872"/>
                    <a:pt x="701" y="25311"/>
                    <a:pt x="9974" y="28213"/>
                  </a:cubicBezTo>
                  <a:cubicBezTo>
                    <a:pt x="12228" y="28924"/>
                    <a:pt x="14531" y="29261"/>
                    <a:pt x="16773" y="29261"/>
                  </a:cubicBezTo>
                  <a:cubicBezTo>
                    <a:pt x="23790" y="29261"/>
                    <a:pt x="30213" y="25960"/>
                    <a:pt x="32690" y="20474"/>
                  </a:cubicBezTo>
                  <a:cubicBezTo>
                    <a:pt x="35753" y="13723"/>
                    <a:pt x="32168" y="1"/>
                    <a:pt x="18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9978450" y="3444675"/>
              <a:ext cx="893925" cy="731775"/>
            </a:xfrm>
            <a:custGeom>
              <a:avLst/>
              <a:gdLst/>
              <a:ahLst/>
              <a:cxnLst/>
              <a:rect l="l" t="t" r="r" b="b"/>
              <a:pathLst>
                <a:path w="35757" h="29271" extrusionOk="0">
                  <a:moveTo>
                    <a:pt x="18634" y="1"/>
                  </a:moveTo>
                  <a:cubicBezTo>
                    <a:pt x="17737" y="1"/>
                    <a:pt x="16797" y="61"/>
                    <a:pt x="15812" y="188"/>
                  </a:cubicBezTo>
                  <a:cubicBezTo>
                    <a:pt x="1" y="2256"/>
                    <a:pt x="1902" y="16866"/>
                    <a:pt x="1902" y="16866"/>
                  </a:cubicBezTo>
                  <a:cubicBezTo>
                    <a:pt x="1902" y="16866"/>
                    <a:pt x="701" y="25306"/>
                    <a:pt x="9974" y="28241"/>
                  </a:cubicBezTo>
                  <a:cubicBezTo>
                    <a:pt x="12206" y="28940"/>
                    <a:pt x="14491" y="29271"/>
                    <a:pt x="16718" y="29271"/>
                  </a:cubicBezTo>
                  <a:cubicBezTo>
                    <a:pt x="23745" y="29271"/>
                    <a:pt x="30209" y="25973"/>
                    <a:pt x="32691" y="20502"/>
                  </a:cubicBezTo>
                  <a:cubicBezTo>
                    <a:pt x="35757" y="13714"/>
                    <a:pt x="32162" y="1"/>
                    <a:pt x="18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9285450" y="3841300"/>
              <a:ext cx="1575325" cy="1154175"/>
            </a:xfrm>
            <a:custGeom>
              <a:avLst/>
              <a:gdLst/>
              <a:ahLst/>
              <a:cxnLst/>
              <a:rect l="l" t="t" r="r" b="b"/>
              <a:pathLst>
                <a:path w="63013" h="46167" extrusionOk="0">
                  <a:moveTo>
                    <a:pt x="55774" y="5605"/>
                  </a:moveTo>
                  <a:cubicBezTo>
                    <a:pt x="55874" y="6305"/>
                    <a:pt x="55707" y="7039"/>
                    <a:pt x="55307" y="7639"/>
                  </a:cubicBezTo>
                  <a:cubicBezTo>
                    <a:pt x="55140" y="7873"/>
                    <a:pt x="54873" y="8006"/>
                    <a:pt x="54607" y="8040"/>
                  </a:cubicBezTo>
                  <a:lnTo>
                    <a:pt x="54573" y="8040"/>
                  </a:lnTo>
                  <a:cubicBezTo>
                    <a:pt x="54473" y="7873"/>
                    <a:pt x="54840" y="6839"/>
                    <a:pt x="55741" y="5605"/>
                  </a:cubicBezTo>
                  <a:close/>
                  <a:moveTo>
                    <a:pt x="45667" y="5938"/>
                  </a:moveTo>
                  <a:cubicBezTo>
                    <a:pt x="46067" y="7039"/>
                    <a:pt x="46067" y="7873"/>
                    <a:pt x="45834" y="8206"/>
                  </a:cubicBezTo>
                  <a:cubicBezTo>
                    <a:pt x="45766" y="8320"/>
                    <a:pt x="45636" y="8387"/>
                    <a:pt x="45508" y="8387"/>
                  </a:cubicBezTo>
                  <a:cubicBezTo>
                    <a:pt x="45447" y="8387"/>
                    <a:pt x="45387" y="8372"/>
                    <a:pt x="45333" y="8340"/>
                  </a:cubicBezTo>
                  <a:cubicBezTo>
                    <a:pt x="45267" y="8306"/>
                    <a:pt x="45200" y="8273"/>
                    <a:pt x="45200" y="8206"/>
                  </a:cubicBezTo>
                  <a:cubicBezTo>
                    <a:pt x="45033" y="7806"/>
                    <a:pt x="45233" y="6939"/>
                    <a:pt x="45667" y="5938"/>
                  </a:cubicBezTo>
                  <a:close/>
                  <a:moveTo>
                    <a:pt x="33491" y="6405"/>
                  </a:moveTo>
                  <a:lnTo>
                    <a:pt x="33491" y="6405"/>
                  </a:lnTo>
                  <a:cubicBezTo>
                    <a:pt x="33858" y="7573"/>
                    <a:pt x="33692" y="8473"/>
                    <a:pt x="33458" y="8807"/>
                  </a:cubicBezTo>
                  <a:cubicBezTo>
                    <a:pt x="33404" y="8888"/>
                    <a:pt x="33328" y="8992"/>
                    <a:pt x="33229" y="8992"/>
                  </a:cubicBezTo>
                  <a:cubicBezTo>
                    <a:pt x="33207" y="8992"/>
                    <a:pt x="33183" y="8986"/>
                    <a:pt x="33158" y="8974"/>
                  </a:cubicBezTo>
                  <a:cubicBezTo>
                    <a:pt x="33125" y="8974"/>
                    <a:pt x="33091" y="8940"/>
                    <a:pt x="33091" y="8907"/>
                  </a:cubicBezTo>
                  <a:cubicBezTo>
                    <a:pt x="32958" y="8573"/>
                    <a:pt x="33058" y="7639"/>
                    <a:pt x="33491" y="6405"/>
                  </a:cubicBezTo>
                  <a:close/>
                  <a:moveTo>
                    <a:pt x="20916" y="6672"/>
                  </a:moveTo>
                  <a:cubicBezTo>
                    <a:pt x="21550" y="8040"/>
                    <a:pt x="21550" y="9140"/>
                    <a:pt x="21316" y="9574"/>
                  </a:cubicBezTo>
                  <a:cubicBezTo>
                    <a:pt x="21283" y="9641"/>
                    <a:pt x="21216" y="9674"/>
                    <a:pt x="21216" y="9674"/>
                  </a:cubicBezTo>
                  <a:cubicBezTo>
                    <a:pt x="21183" y="9674"/>
                    <a:pt x="21149" y="9641"/>
                    <a:pt x="21049" y="9541"/>
                  </a:cubicBezTo>
                  <a:cubicBezTo>
                    <a:pt x="20816" y="9174"/>
                    <a:pt x="20716" y="8040"/>
                    <a:pt x="20916" y="6672"/>
                  </a:cubicBezTo>
                  <a:close/>
                  <a:moveTo>
                    <a:pt x="9608" y="8106"/>
                  </a:moveTo>
                  <a:lnTo>
                    <a:pt x="9608" y="8106"/>
                  </a:lnTo>
                  <a:cubicBezTo>
                    <a:pt x="10709" y="9941"/>
                    <a:pt x="11109" y="10942"/>
                    <a:pt x="11109" y="11309"/>
                  </a:cubicBezTo>
                  <a:cubicBezTo>
                    <a:pt x="10775" y="11008"/>
                    <a:pt x="10508" y="10675"/>
                    <a:pt x="10275" y="10308"/>
                  </a:cubicBezTo>
                  <a:cubicBezTo>
                    <a:pt x="9875" y="9641"/>
                    <a:pt x="9641" y="8874"/>
                    <a:pt x="9608" y="8106"/>
                  </a:cubicBezTo>
                  <a:close/>
                  <a:moveTo>
                    <a:pt x="51438" y="367"/>
                  </a:moveTo>
                  <a:cubicBezTo>
                    <a:pt x="52205" y="401"/>
                    <a:pt x="52939" y="734"/>
                    <a:pt x="53406" y="1335"/>
                  </a:cubicBezTo>
                  <a:cubicBezTo>
                    <a:pt x="54607" y="2636"/>
                    <a:pt x="55374" y="3870"/>
                    <a:pt x="55641" y="5037"/>
                  </a:cubicBezTo>
                  <a:cubicBezTo>
                    <a:pt x="54773" y="6172"/>
                    <a:pt x="53939" y="7639"/>
                    <a:pt x="54173" y="8173"/>
                  </a:cubicBezTo>
                  <a:cubicBezTo>
                    <a:pt x="54206" y="8306"/>
                    <a:pt x="54340" y="8407"/>
                    <a:pt x="54473" y="8440"/>
                  </a:cubicBezTo>
                  <a:cubicBezTo>
                    <a:pt x="54940" y="8440"/>
                    <a:pt x="55374" y="8240"/>
                    <a:pt x="55641" y="7839"/>
                  </a:cubicBezTo>
                  <a:cubicBezTo>
                    <a:pt x="56174" y="7072"/>
                    <a:pt x="56341" y="6072"/>
                    <a:pt x="56108" y="5138"/>
                  </a:cubicBezTo>
                  <a:cubicBezTo>
                    <a:pt x="57309" y="3703"/>
                    <a:pt x="58543" y="2869"/>
                    <a:pt x="59543" y="2869"/>
                  </a:cubicBezTo>
                  <a:cubicBezTo>
                    <a:pt x="60010" y="2869"/>
                    <a:pt x="60444" y="3036"/>
                    <a:pt x="60778" y="3370"/>
                  </a:cubicBezTo>
                  <a:cubicBezTo>
                    <a:pt x="62512" y="5004"/>
                    <a:pt x="61378" y="7039"/>
                    <a:pt x="59844" y="9874"/>
                  </a:cubicBezTo>
                  <a:cubicBezTo>
                    <a:pt x="58876" y="11509"/>
                    <a:pt x="58076" y="13243"/>
                    <a:pt x="57442" y="15045"/>
                  </a:cubicBezTo>
                  <a:cubicBezTo>
                    <a:pt x="52572" y="29622"/>
                    <a:pt x="40630" y="33491"/>
                    <a:pt x="34325" y="33491"/>
                  </a:cubicBezTo>
                  <a:cubicBezTo>
                    <a:pt x="33892" y="33491"/>
                    <a:pt x="33458" y="33491"/>
                    <a:pt x="33024" y="33458"/>
                  </a:cubicBezTo>
                  <a:cubicBezTo>
                    <a:pt x="32958" y="33458"/>
                    <a:pt x="32891" y="33458"/>
                    <a:pt x="32858" y="33525"/>
                  </a:cubicBezTo>
                  <a:cubicBezTo>
                    <a:pt x="32824" y="33558"/>
                    <a:pt x="32791" y="33591"/>
                    <a:pt x="32791" y="33658"/>
                  </a:cubicBezTo>
                  <a:lnTo>
                    <a:pt x="32658" y="40096"/>
                  </a:lnTo>
                  <a:cubicBezTo>
                    <a:pt x="32658" y="40196"/>
                    <a:pt x="32724" y="40296"/>
                    <a:pt x="32824" y="40329"/>
                  </a:cubicBezTo>
                  <a:cubicBezTo>
                    <a:pt x="39496" y="41830"/>
                    <a:pt x="46467" y="43832"/>
                    <a:pt x="46634" y="44532"/>
                  </a:cubicBezTo>
                  <a:cubicBezTo>
                    <a:pt x="46634" y="44532"/>
                    <a:pt x="46567" y="44632"/>
                    <a:pt x="46167" y="44699"/>
                  </a:cubicBezTo>
                  <a:cubicBezTo>
                    <a:pt x="42465" y="45433"/>
                    <a:pt x="26820" y="45767"/>
                    <a:pt x="19248" y="45767"/>
                  </a:cubicBezTo>
                  <a:lnTo>
                    <a:pt x="17447" y="45767"/>
                  </a:lnTo>
                  <a:cubicBezTo>
                    <a:pt x="17247" y="45767"/>
                    <a:pt x="17046" y="45733"/>
                    <a:pt x="16880" y="45667"/>
                  </a:cubicBezTo>
                  <a:cubicBezTo>
                    <a:pt x="17280" y="44999"/>
                    <a:pt x="22951" y="42631"/>
                    <a:pt x="28321" y="40696"/>
                  </a:cubicBezTo>
                  <a:cubicBezTo>
                    <a:pt x="28388" y="40663"/>
                    <a:pt x="28455" y="40596"/>
                    <a:pt x="28455" y="40496"/>
                  </a:cubicBezTo>
                  <a:lnTo>
                    <a:pt x="28321" y="33691"/>
                  </a:lnTo>
                  <a:cubicBezTo>
                    <a:pt x="28321" y="33658"/>
                    <a:pt x="28288" y="33591"/>
                    <a:pt x="28254" y="33558"/>
                  </a:cubicBezTo>
                  <a:cubicBezTo>
                    <a:pt x="28221" y="33525"/>
                    <a:pt x="28154" y="33491"/>
                    <a:pt x="28088" y="33491"/>
                  </a:cubicBezTo>
                  <a:cubicBezTo>
                    <a:pt x="27587" y="33525"/>
                    <a:pt x="27054" y="33558"/>
                    <a:pt x="26520" y="33558"/>
                  </a:cubicBezTo>
                  <a:cubicBezTo>
                    <a:pt x="23318" y="33558"/>
                    <a:pt x="18614" y="32857"/>
                    <a:pt x="14445" y="29455"/>
                  </a:cubicBezTo>
                  <a:cubicBezTo>
                    <a:pt x="9408" y="25419"/>
                    <a:pt x="6272" y="17980"/>
                    <a:pt x="3970" y="12543"/>
                  </a:cubicBezTo>
                  <a:cubicBezTo>
                    <a:pt x="2936" y="10074"/>
                    <a:pt x="2002" y="7940"/>
                    <a:pt x="1168" y="6672"/>
                  </a:cubicBezTo>
                  <a:cubicBezTo>
                    <a:pt x="535" y="5738"/>
                    <a:pt x="368" y="4871"/>
                    <a:pt x="768" y="4137"/>
                  </a:cubicBezTo>
                  <a:cubicBezTo>
                    <a:pt x="1135" y="3436"/>
                    <a:pt x="2069" y="2969"/>
                    <a:pt x="3170" y="2969"/>
                  </a:cubicBezTo>
                  <a:cubicBezTo>
                    <a:pt x="5004" y="2969"/>
                    <a:pt x="6839" y="4103"/>
                    <a:pt x="8173" y="5971"/>
                  </a:cubicBezTo>
                  <a:cubicBezTo>
                    <a:pt x="8507" y="6438"/>
                    <a:pt x="8841" y="6905"/>
                    <a:pt x="9107" y="7339"/>
                  </a:cubicBezTo>
                  <a:cubicBezTo>
                    <a:pt x="9141" y="8673"/>
                    <a:pt x="9441" y="9841"/>
                    <a:pt x="9908" y="10508"/>
                  </a:cubicBezTo>
                  <a:cubicBezTo>
                    <a:pt x="10775" y="11742"/>
                    <a:pt x="11075" y="11742"/>
                    <a:pt x="11176" y="11742"/>
                  </a:cubicBezTo>
                  <a:cubicBezTo>
                    <a:pt x="11309" y="11742"/>
                    <a:pt x="11409" y="11676"/>
                    <a:pt x="11442" y="11575"/>
                  </a:cubicBezTo>
                  <a:cubicBezTo>
                    <a:pt x="11743" y="11008"/>
                    <a:pt x="10642" y="8974"/>
                    <a:pt x="9508" y="7206"/>
                  </a:cubicBezTo>
                  <a:cubicBezTo>
                    <a:pt x="9474" y="5471"/>
                    <a:pt x="9908" y="3169"/>
                    <a:pt x="11075" y="1969"/>
                  </a:cubicBezTo>
                  <a:cubicBezTo>
                    <a:pt x="11659" y="1351"/>
                    <a:pt x="12385" y="1043"/>
                    <a:pt x="13227" y="1043"/>
                  </a:cubicBezTo>
                  <a:cubicBezTo>
                    <a:pt x="14069" y="1043"/>
                    <a:pt x="15028" y="1351"/>
                    <a:pt x="16079" y="1969"/>
                  </a:cubicBezTo>
                  <a:cubicBezTo>
                    <a:pt x="18114" y="3136"/>
                    <a:pt x="19648" y="4537"/>
                    <a:pt x="20549" y="6038"/>
                  </a:cubicBezTo>
                  <a:cubicBezTo>
                    <a:pt x="20282" y="7639"/>
                    <a:pt x="20315" y="9174"/>
                    <a:pt x="20716" y="9707"/>
                  </a:cubicBezTo>
                  <a:cubicBezTo>
                    <a:pt x="20782" y="9908"/>
                    <a:pt x="20983" y="10041"/>
                    <a:pt x="21216" y="10041"/>
                  </a:cubicBezTo>
                  <a:cubicBezTo>
                    <a:pt x="21416" y="10041"/>
                    <a:pt x="21583" y="9908"/>
                    <a:pt x="21683" y="9741"/>
                  </a:cubicBezTo>
                  <a:cubicBezTo>
                    <a:pt x="21983" y="9207"/>
                    <a:pt x="22050" y="7773"/>
                    <a:pt x="21016" y="5971"/>
                  </a:cubicBezTo>
                  <a:cubicBezTo>
                    <a:pt x="21249" y="4637"/>
                    <a:pt x="22317" y="734"/>
                    <a:pt x="25753" y="734"/>
                  </a:cubicBezTo>
                  <a:cubicBezTo>
                    <a:pt x="26520" y="734"/>
                    <a:pt x="27287" y="901"/>
                    <a:pt x="27988" y="1201"/>
                  </a:cubicBezTo>
                  <a:cubicBezTo>
                    <a:pt x="31290" y="2536"/>
                    <a:pt x="32658" y="4404"/>
                    <a:pt x="33258" y="5805"/>
                  </a:cubicBezTo>
                  <a:cubicBezTo>
                    <a:pt x="32691" y="7239"/>
                    <a:pt x="32457" y="8540"/>
                    <a:pt x="32724" y="9074"/>
                  </a:cubicBezTo>
                  <a:cubicBezTo>
                    <a:pt x="32758" y="9207"/>
                    <a:pt x="32858" y="9307"/>
                    <a:pt x="32991" y="9374"/>
                  </a:cubicBezTo>
                  <a:cubicBezTo>
                    <a:pt x="33058" y="9396"/>
                    <a:pt x="33126" y="9407"/>
                    <a:pt x="33193" y="9407"/>
                  </a:cubicBezTo>
                  <a:cubicBezTo>
                    <a:pt x="33431" y="9407"/>
                    <a:pt x="33662" y="9274"/>
                    <a:pt x="33792" y="9040"/>
                  </a:cubicBezTo>
                  <a:cubicBezTo>
                    <a:pt x="34159" y="8507"/>
                    <a:pt x="34292" y="7239"/>
                    <a:pt x="33692" y="5771"/>
                  </a:cubicBezTo>
                  <a:cubicBezTo>
                    <a:pt x="34759" y="3236"/>
                    <a:pt x="36727" y="534"/>
                    <a:pt x="39196" y="534"/>
                  </a:cubicBezTo>
                  <a:cubicBezTo>
                    <a:pt x="39763" y="534"/>
                    <a:pt x="40296" y="668"/>
                    <a:pt x="40797" y="901"/>
                  </a:cubicBezTo>
                  <a:cubicBezTo>
                    <a:pt x="42831" y="1802"/>
                    <a:pt x="44466" y="3403"/>
                    <a:pt x="45433" y="5404"/>
                  </a:cubicBezTo>
                  <a:cubicBezTo>
                    <a:pt x="45100" y="6105"/>
                    <a:pt x="44466" y="7573"/>
                    <a:pt x="44800" y="8340"/>
                  </a:cubicBezTo>
                  <a:cubicBezTo>
                    <a:pt x="44866" y="8540"/>
                    <a:pt x="45033" y="8673"/>
                    <a:pt x="45200" y="8740"/>
                  </a:cubicBezTo>
                  <a:cubicBezTo>
                    <a:pt x="45296" y="8775"/>
                    <a:pt x="45395" y="8792"/>
                    <a:pt x="45492" y="8792"/>
                  </a:cubicBezTo>
                  <a:cubicBezTo>
                    <a:pt x="45763" y="8792"/>
                    <a:pt x="46020" y="8661"/>
                    <a:pt x="46167" y="8440"/>
                  </a:cubicBezTo>
                  <a:cubicBezTo>
                    <a:pt x="46567" y="7839"/>
                    <a:pt x="46434" y="6672"/>
                    <a:pt x="45900" y="5404"/>
                  </a:cubicBezTo>
                  <a:cubicBezTo>
                    <a:pt x="47168" y="2869"/>
                    <a:pt x="49470" y="367"/>
                    <a:pt x="51438" y="367"/>
                  </a:cubicBezTo>
                  <a:close/>
                  <a:moveTo>
                    <a:pt x="51438" y="1"/>
                  </a:moveTo>
                  <a:cubicBezTo>
                    <a:pt x="49269" y="1"/>
                    <a:pt x="47001" y="2502"/>
                    <a:pt x="45700" y="4971"/>
                  </a:cubicBezTo>
                  <a:cubicBezTo>
                    <a:pt x="44666" y="3003"/>
                    <a:pt x="42998" y="1435"/>
                    <a:pt x="40997" y="534"/>
                  </a:cubicBezTo>
                  <a:cubicBezTo>
                    <a:pt x="40430" y="267"/>
                    <a:pt x="39829" y="134"/>
                    <a:pt x="39229" y="134"/>
                  </a:cubicBezTo>
                  <a:cubicBezTo>
                    <a:pt x="36660" y="134"/>
                    <a:pt x="34626" y="2702"/>
                    <a:pt x="33491" y="5271"/>
                  </a:cubicBezTo>
                  <a:cubicBezTo>
                    <a:pt x="32791" y="3870"/>
                    <a:pt x="31323" y="2102"/>
                    <a:pt x="28154" y="834"/>
                  </a:cubicBezTo>
                  <a:cubicBezTo>
                    <a:pt x="27387" y="501"/>
                    <a:pt x="26587" y="334"/>
                    <a:pt x="25753" y="334"/>
                  </a:cubicBezTo>
                  <a:cubicBezTo>
                    <a:pt x="22384" y="334"/>
                    <a:pt x="21116" y="3837"/>
                    <a:pt x="20716" y="5504"/>
                  </a:cubicBezTo>
                  <a:cubicBezTo>
                    <a:pt x="19548" y="3903"/>
                    <a:pt x="18047" y="2569"/>
                    <a:pt x="16313" y="1635"/>
                  </a:cubicBezTo>
                  <a:cubicBezTo>
                    <a:pt x="15183" y="980"/>
                    <a:pt x="14150" y="655"/>
                    <a:pt x="13237" y="655"/>
                  </a:cubicBezTo>
                  <a:cubicBezTo>
                    <a:pt x="12289" y="655"/>
                    <a:pt x="11471" y="1005"/>
                    <a:pt x="10809" y="1702"/>
                  </a:cubicBezTo>
                  <a:cubicBezTo>
                    <a:pt x="9641" y="2903"/>
                    <a:pt x="9174" y="4904"/>
                    <a:pt x="9141" y="6605"/>
                  </a:cubicBezTo>
                  <a:cubicBezTo>
                    <a:pt x="8974" y="6338"/>
                    <a:pt x="8740" y="6038"/>
                    <a:pt x="8540" y="5771"/>
                  </a:cubicBezTo>
                  <a:cubicBezTo>
                    <a:pt x="7139" y="3770"/>
                    <a:pt x="5171" y="2569"/>
                    <a:pt x="3237" y="2569"/>
                  </a:cubicBezTo>
                  <a:cubicBezTo>
                    <a:pt x="1936" y="2569"/>
                    <a:pt x="902" y="3136"/>
                    <a:pt x="435" y="3970"/>
                  </a:cubicBezTo>
                  <a:cubicBezTo>
                    <a:pt x="1" y="4837"/>
                    <a:pt x="134" y="5871"/>
                    <a:pt x="868" y="6939"/>
                  </a:cubicBezTo>
                  <a:cubicBezTo>
                    <a:pt x="1669" y="8173"/>
                    <a:pt x="2569" y="10275"/>
                    <a:pt x="3637" y="12743"/>
                  </a:cubicBezTo>
                  <a:cubicBezTo>
                    <a:pt x="5938" y="18214"/>
                    <a:pt x="9107" y="25686"/>
                    <a:pt x="14178" y="29822"/>
                  </a:cubicBezTo>
                  <a:cubicBezTo>
                    <a:pt x="18481" y="33291"/>
                    <a:pt x="23284" y="33992"/>
                    <a:pt x="26553" y="33992"/>
                  </a:cubicBezTo>
                  <a:cubicBezTo>
                    <a:pt x="27020" y="33992"/>
                    <a:pt x="27487" y="33992"/>
                    <a:pt x="27954" y="33958"/>
                  </a:cubicBezTo>
                  <a:lnTo>
                    <a:pt x="28054" y="40396"/>
                  </a:lnTo>
                  <a:cubicBezTo>
                    <a:pt x="23584" y="41964"/>
                    <a:pt x="16279" y="44733"/>
                    <a:pt x="16446" y="45767"/>
                  </a:cubicBezTo>
                  <a:cubicBezTo>
                    <a:pt x="16513" y="46134"/>
                    <a:pt x="16980" y="46167"/>
                    <a:pt x="17447" y="46167"/>
                  </a:cubicBezTo>
                  <a:lnTo>
                    <a:pt x="19248" y="46167"/>
                  </a:lnTo>
                  <a:cubicBezTo>
                    <a:pt x="26820" y="46167"/>
                    <a:pt x="42531" y="45867"/>
                    <a:pt x="46267" y="45133"/>
                  </a:cubicBezTo>
                  <a:cubicBezTo>
                    <a:pt x="46501" y="45066"/>
                    <a:pt x="47068" y="44966"/>
                    <a:pt x="47068" y="44566"/>
                  </a:cubicBezTo>
                  <a:cubicBezTo>
                    <a:pt x="47101" y="43265"/>
                    <a:pt x="36594" y="40763"/>
                    <a:pt x="33091" y="39962"/>
                  </a:cubicBezTo>
                  <a:lnTo>
                    <a:pt x="33225" y="33891"/>
                  </a:lnTo>
                  <a:cubicBezTo>
                    <a:pt x="33592" y="33925"/>
                    <a:pt x="33992" y="33925"/>
                    <a:pt x="34359" y="33925"/>
                  </a:cubicBezTo>
                  <a:cubicBezTo>
                    <a:pt x="40029" y="33925"/>
                    <a:pt x="45400" y="31757"/>
                    <a:pt x="49836" y="27620"/>
                  </a:cubicBezTo>
                  <a:cubicBezTo>
                    <a:pt x="53472" y="24184"/>
                    <a:pt x="56241" y="19915"/>
                    <a:pt x="57842" y="15178"/>
                  </a:cubicBezTo>
                  <a:cubicBezTo>
                    <a:pt x="58476" y="13443"/>
                    <a:pt x="59277" y="11709"/>
                    <a:pt x="60211" y="10108"/>
                  </a:cubicBezTo>
                  <a:cubicBezTo>
                    <a:pt x="61778" y="7206"/>
                    <a:pt x="63013" y="4937"/>
                    <a:pt x="61045" y="3103"/>
                  </a:cubicBezTo>
                  <a:cubicBezTo>
                    <a:pt x="60644" y="2702"/>
                    <a:pt x="60111" y="2469"/>
                    <a:pt x="59543" y="2469"/>
                  </a:cubicBezTo>
                  <a:cubicBezTo>
                    <a:pt x="58109" y="2469"/>
                    <a:pt x="56708" y="3837"/>
                    <a:pt x="55974" y="4671"/>
                  </a:cubicBezTo>
                  <a:cubicBezTo>
                    <a:pt x="55507" y="3303"/>
                    <a:pt x="54740" y="2102"/>
                    <a:pt x="53739" y="1068"/>
                  </a:cubicBezTo>
                  <a:cubicBezTo>
                    <a:pt x="53172" y="401"/>
                    <a:pt x="52338" y="1"/>
                    <a:pt x="5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9352175" y="3532300"/>
              <a:ext cx="720550" cy="324500"/>
            </a:xfrm>
            <a:custGeom>
              <a:avLst/>
              <a:gdLst/>
              <a:ahLst/>
              <a:cxnLst/>
              <a:rect l="l" t="t" r="r" b="b"/>
              <a:pathLst>
                <a:path w="28822" h="12980" extrusionOk="0">
                  <a:moveTo>
                    <a:pt x="17245" y="0"/>
                  </a:moveTo>
                  <a:cubicBezTo>
                    <a:pt x="11950" y="0"/>
                    <a:pt x="5335" y="2026"/>
                    <a:pt x="2235" y="7724"/>
                  </a:cubicBezTo>
                  <a:cubicBezTo>
                    <a:pt x="2235" y="7724"/>
                    <a:pt x="0" y="12160"/>
                    <a:pt x="3903" y="12928"/>
                  </a:cubicBezTo>
                  <a:cubicBezTo>
                    <a:pt x="4092" y="12963"/>
                    <a:pt x="4273" y="12980"/>
                    <a:pt x="4445" y="12980"/>
                  </a:cubicBezTo>
                  <a:cubicBezTo>
                    <a:pt x="7527" y="12980"/>
                    <a:pt x="7959" y="7567"/>
                    <a:pt x="9678" y="7567"/>
                  </a:cubicBezTo>
                  <a:cubicBezTo>
                    <a:pt x="9842" y="7567"/>
                    <a:pt x="10017" y="7616"/>
                    <a:pt x="10208" y="7724"/>
                  </a:cubicBezTo>
                  <a:cubicBezTo>
                    <a:pt x="12340" y="8912"/>
                    <a:pt x="12191" y="12187"/>
                    <a:pt x="14284" y="12187"/>
                  </a:cubicBezTo>
                  <a:cubicBezTo>
                    <a:pt x="14483" y="12187"/>
                    <a:pt x="14702" y="12157"/>
                    <a:pt x="14944" y="12094"/>
                  </a:cubicBezTo>
                  <a:cubicBezTo>
                    <a:pt x="17471" y="11393"/>
                    <a:pt x="14163" y="4831"/>
                    <a:pt x="16229" y="4831"/>
                  </a:cubicBezTo>
                  <a:cubicBezTo>
                    <a:pt x="16426" y="4831"/>
                    <a:pt x="16673" y="4891"/>
                    <a:pt x="16979" y="5022"/>
                  </a:cubicBezTo>
                  <a:cubicBezTo>
                    <a:pt x="18770" y="5821"/>
                    <a:pt x="20356" y="7348"/>
                    <a:pt x="23053" y="7348"/>
                  </a:cubicBezTo>
                  <a:cubicBezTo>
                    <a:pt x="23621" y="7348"/>
                    <a:pt x="24239" y="7280"/>
                    <a:pt x="24918" y="7123"/>
                  </a:cubicBezTo>
                  <a:cubicBezTo>
                    <a:pt x="28821" y="6223"/>
                    <a:pt x="28387" y="4422"/>
                    <a:pt x="23817" y="1453"/>
                  </a:cubicBezTo>
                  <a:cubicBezTo>
                    <a:pt x="22469" y="565"/>
                    <a:pt x="20041" y="0"/>
                    <a:pt x="17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9705750" y="3561525"/>
              <a:ext cx="286075" cy="98000"/>
            </a:xfrm>
            <a:custGeom>
              <a:avLst/>
              <a:gdLst/>
              <a:ahLst/>
              <a:cxnLst/>
              <a:rect l="l" t="t" r="r" b="b"/>
              <a:pathLst>
                <a:path w="11443" h="3920" extrusionOk="0">
                  <a:moveTo>
                    <a:pt x="3528" y="0"/>
                  </a:moveTo>
                  <a:cubicBezTo>
                    <a:pt x="3170" y="0"/>
                    <a:pt x="2886" y="50"/>
                    <a:pt x="2870" y="50"/>
                  </a:cubicBezTo>
                  <a:cubicBezTo>
                    <a:pt x="2736" y="50"/>
                    <a:pt x="2669" y="184"/>
                    <a:pt x="2703" y="284"/>
                  </a:cubicBezTo>
                  <a:cubicBezTo>
                    <a:pt x="2703" y="370"/>
                    <a:pt x="2803" y="457"/>
                    <a:pt x="2895" y="457"/>
                  </a:cubicBezTo>
                  <a:cubicBezTo>
                    <a:pt x="2909" y="457"/>
                    <a:pt x="2923" y="455"/>
                    <a:pt x="2936" y="450"/>
                  </a:cubicBezTo>
                  <a:cubicBezTo>
                    <a:pt x="3091" y="420"/>
                    <a:pt x="3249" y="405"/>
                    <a:pt x="3408" y="405"/>
                  </a:cubicBezTo>
                  <a:cubicBezTo>
                    <a:pt x="3761" y="405"/>
                    <a:pt x="4115" y="479"/>
                    <a:pt x="4437" y="617"/>
                  </a:cubicBezTo>
                  <a:cubicBezTo>
                    <a:pt x="4471" y="617"/>
                    <a:pt x="4504" y="651"/>
                    <a:pt x="4537" y="651"/>
                  </a:cubicBezTo>
                  <a:cubicBezTo>
                    <a:pt x="4604" y="651"/>
                    <a:pt x="4671" y="584"/>
                    <a:pt x="4704" y="551"/>
                  </a:cubicBezTo>
                  <a:cubicBezTo>
                    <a:pt x="4771" y="450"/>
                    <a:pt x="4738" y="317"/>
                    <a:pt x="4638" y="250"/>
                  </a:cubicBezTo>
                  <a:cubicBezTo>
                    <a:pt x="4321" y="50"/>
                    <a:pt x="3887" y="0"/>
                    <a:pt x="3528" y="0"/>
                  </a:cubicBezTo>
                  <a:close/>
                  <a:moveTo>
                    <a:pt x="261" y="350"/>
                  </a:moveTo>
                  <a:cubicBezTo>
                    <a:pt x="226" y="350"/>
                    <a:pt x="205" y="350"/>
                    <a:pt x="201" y="350"/>
                  </a:cubicBezTo>
                  <a:cubicBezTo>
                    <a:pt x="68" y="350"/>
                    <a:pt x="1" y="450"/>
                    <a:pt x="1" y="584"/>
                  </a:cubicBezTo>
                  <a:cubicBezTo>
                    <a:pt x="1" y="684"/>
                    <a:pt x="101" y="784"/>
                    <a:pt x="234" y="784"/>
                  </a:cubicBezTo>
                  <a:cubicBezTo>
                    <a:pt x="320" y="773"/>
                    <a:pt x="406" y="767"/>
                    <a:pt x="492" y="767"/>
                  </a:cubicBezTo>
                  <a:cubicBezTo>
                    <a:pt x="905" y="767"/>
                    <a:pt x="1310" y="897"/>
                    <a:pt x="1669" y="1118"/>
                  </a:cubicBezTo>
                  <a:cubicBezTo>
                    <a:pt x="1702" y="1118"/>
                    <a:pt x="1769" y="1151"/>
                    <a:pt x="1802" y="1151"/>
                  </a:cubicBezTo>
                  <a:cubicBezTo>
                    <a:pt x="1869" y="1151"/>
                    <a:pt x="1936" y="1118"/>
                    <a:pt x="1969" y="1084"/>
                  </a:cubicBezTo>
                  <a:cubicBezTo>
                    <a:pt x="2036" y="984"/>
                    <a:pt x="2036" y="851"/>
                    <a:pt x="1936" y="784"/>
                  </a:cubicBezTo>
                  <a:cubicBezTo>
                    <a:pt x="1410" y="375"/>
                    <a:pt x="502" y="350"/>
                    <a:pt x="261" y="350"/>
                  </a:cubicBezTo>
                  <a:close/>
                  <a:moveTo>
                    <a:pt x="7088" y="577"/>
                  </a:moveTo>
                  <a:cubicBezTo>
                    <a:pt x="6980" y="577"/>
                    <a:pt x="6901" y="664"/>
                    <a:pt x="6872" y="751"/>
                  </a:cubicBezTo>
                  <a:cubicBezTo>
                    <a:pt x="6872" y="851"/>
                    <a:pt x="6939" y="984"/>
                    <a:pt x="7039" y="984"/>
                  </a:cubicBezTo>
                  <a:cubicBezTo>
                    <a:pt x="7073" y="984"/>
                    <a:pt x="8007" y="1184"/>
                    <a:pt x="8374" y="1685"/>
                  </a:cubicBezTo>
                  <a:cubicBezTo>
                    <a:pt x="8407" y="1718"/>
                    <a:pt x="8474" y="1751"/>
                    <a:pt x="8540" y="1751"/>
                  </a:cubicBezTo>
                  <a:cubicBezTo>
                    <a:pt x="8607" y="1751"/>
                    <a:pt x="8640" y="1751"/>
                    <a:pt x="8674" y="1718"/>
                  </a:cubicBezTo>
                  <a:cubicBezTo>
                    <a:pt x="8774" y="1651"/>
                    <a:pt x="8774" y="1518"/>
                    <a:pt x="8707" y="1418"/>
                  </a:cubicBezTo>
                  <a:cubicBezTo>
                    <a:pt x="8273" y="817"/>
                    <a:pt x="7173" y="584"/>
                    <a:pt x="7139" y="584"/>
                  </a:cubicBezTo>
                  <a:cubicBezTo>
                    <a:pt x="7121" y="579"/>
                    <a:pt x="7104" y="577"/>
                    <a:pt x="7088" y="577"/>
                  </a:cubicBezTo>
                  <a:close/>
                  <a:moveTo>
                    <a:pt x="4971" y="1485"/>
                  </a:moveTo>
                  <a:cubicBezTo>
                    <a:pt x="4871" y="1485"/>
                    <a:pt x="4771" y="1551"/>
                    <a:pt x="4738" y="1651"/>
                  </a:cubicBezTo>
                  <a:cubicBezTo>
                    <a:pt x="4704" y="1785"/>
                    <a:pt x="4771" y="1885"/>
                    <a:pt x="4904" y="1918"/>
                  </a:cubicBezTo>
                  <a:cubicBezTo>
                    <a:pt x="4904" y="1918"/>
                    <a:pt x="5872" y="2118"/>
                    <a:pt x="6239" y="2585"/>
                  </a:cubicBezTo>
                  <a:cubicBezTo>
                    <a:pt x="6272" y="2652"/>
                    <a:pt x="6339" y="2685"/>
                    <a:pt x="6405" y="2685"/>
                  </a:cubicBezTo>
                  <a:cubicBezTo>
                    <a:pt x="6439" y="2685"/>
                    <a:pt x="6472" y="2652"/>
                    <a:pt x="6539" y="2619"/>
                  </a:cubicBezTo>
                  <a:cubicBezTo>
                    <a:pt x="6606" y="2552"/>
                    <a:pt x="6639" y="2419"/>
                    <a:pt x="6572" y="2318"/>
                  </a:cubicBezTo>
                  <a:cubicBezTo>
                    <a:pt x="6105" y="1718"/>
                    <a:pt x="5038" y="1485"/>
                    <a:pt x="4971" y="1485"/>
                  </a:cubicBezTo>
                  <a:close/>
                  <a:moveTo>
                    <a:pt x="1871" y="1711"/>
                  </a:moveTo>
                  <a:cubicBezTo>
                    <a:pt x="1627" y="1711"/>
                    <a:pt x="1589" y="2057"/>
                    <a:pt x="1836" y="2118"/>
                  </a:cubicBezTo>
                  <a:cubicBezTo>
                    <a:pt x="1836" y="2118"/>
                    <a:pt x="2803" y="2318"/>
                    <a:pt x="3170" y="2819"/>
                  </a:cubicBezTo>
                  <a:cubicBezTo>
                    <a:pt x="3203" y="2852"/>
                    <a:pt x="3270" y="2886"/>
                    <a:pt x="3337" y="2886"/>
                  </a:cubicBezTo>
                  <a:cubicBezTo>
                    <a:pt x="3370" y="2886"/>
                    <a:pt x="3437" y="2852"/>
                    <a:pt x="3470" y="2819"/>
                  </a:cubicBezTo>
                  <a:cubicBezTo>
                    <a:pt x="3570" y="2752"/>
                    <a:pt x="3570" y="2619"/>
                    <a:pt x="3503" y="2552"/>
                  </a:cubicBezTo>
                  <a:cubicBezTo>
                    <a:pt x="3036" y="1918"/>
                    <a:pt x="1969" y="1718"/>
                    <a:pt x="1936" y="1718"/>
                  </a:cubicBezTo>
                  <a:cubicBezTo>
                    <a:pt x="1913" y="1713"/>
                    <a:pt x="1891" y="1711"/>
                    <a:pt x="1871" y="1711"/>
                  </a:cubicBezTo>
                  <a:close/>
                  <a:moveTo>
                    <a:pt x="9709" y="2477"/>
                  </a:moveTo>
                  <a:cubicBezTo>
                    <a:pt x="9610" y="2477"/>
                    <a:pt x="9541" y="2542"/>
                    <a:pt x="9541" y="2652"/>
                  </a:cubicBezTo>
                  <a:cubicBezTo>
                    <a:pt x="9508" y="2752"/>
                    <a:pt x="9574" y="2852"/>
                    <a:pt x="9708" y="2886"/>
                  </a:cubicBezTo>
                  <a:cubicBezTo>
                    <a:pt x="9708" y="2886"/>
                    <a:pt x="10675" y="3086"/>
                    <a:pt x="11042" y="3586"/>
                  </a:cubicBezTo>
                  <a:cubicBezTo>
                    <a:pt x="11075" y="3619"/>
                    <a:pt x="11142" y="3653"/>
                    <a:pt x="11209" y="3653"/>
                  </a:cubicBezTo>
                  <a:cubicBezTo>
                    <a:pt x="11242" y="3653"/>
                    <a:pt x="11276" y="3619"/>
                    <a:pt x="11309" y="3586"/>
                  </a:cubicBezTo>
                  <a:cubicBezTo>
                    <a:pt x="11409" y="3519"/>
                    <a:pt x="11442" y="3386"/>
                    <a:pt x="11376" y="3319"/>
                  </a:cubicBezTo>
                  <a:cubicBezTo>
                    <a:pt x="10909" y="2685"/>
                    <a:pt x="9808" y="2485"/>
                    <a:pt x="9775" y="2485"/>
                  </a:cubicBezTo>
                  <a:cubicBezTo>
                    <a:pt x="9752" y="2480"/>
                    <a:pt x="9730" y="2477"/>
                    <a:pt x="9709" y="2477"/>
                  </a:cubicBezTo>
                  <a:close/>
                  <a:moveTo>
                    <a:pt x="7422" y="2744"/>
                  </a:moveTo>
                  <a:cubicBezTo>
                    <a:pt x="7340" y="2744"/>
                    <a:pt x="7267" y="2808"/>
                    <a:pt x="7239" y="2919"/>
                  </a:cubicBezTo>
                  <a:cubicBezTo>
                    <a:pt x="7206" y="3019"/>
                    <a:pt x="7273" y="3119"/>
                    <a:pt x="7406" y="3152"/>
                  </a:cubicBezTo>
                  <a:cubicBezTo>
                    <a:pt x="7406" y="3152"/>
                    <a:pt x="8374" y="3353"/>
                    <a:pt x="8740" y="3853"/>
                  </a:cubicBezTo>
                  <a:cubicBezTo>
                    <a:pt x="8774" y="3886"/>
                    <a:pt x="8841" y="3920"/>
                    <a:pt x="8907" y="3920"/>
                  </a:cubicBezTo>
                  <a:cubicBezTo>
                    <a:pt x="8941" y="3920"/>
                    <a:pt x="8974" y="3920"/>
                    <a:pt x="9041" y="3886"/>
                  </a:cubicBezTo>
                  <a:cubicBezTo>
                    <a:pt x="9107" y="3820"/>
                    <a:pt x="9141" y="3686"/>
                    <a:pt x="9074" y="3586"/>
                  </a:cubicBezTo>
                  <a:cubicBezTo>
                    <a:pt x="8607" y="2986"/>
                    <a:pt x="7540" y="2752"/>
                    <a:pt x="7473" y="2752"/>
                  </a:cubicBezTo>
                  <a:cubicBezTo>
                    <a:pt x="7456" y="2746"/>
                    <a:pt x="7439" y="2744"/>
                    <a:pt x="7422" y="27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9670725" y="3153400"/>
              <a:ext cx="734725" cy="295275"/>
            </a:xfrm>
            <a:custGeom>
              <a:avLst/>
              <a:gdLst/>
              <a:ahLst/>
              <a:cxnLst/>
              <a:rect l="l" t="t" r="r" b="b"/>
              <a:pathLst>
                <a:path w="29389" h="11811" extrusionOk="0">
                  <a:moveTo>
                    <a:pt x="15002" y="1"/>
                  </a:moveTo>
                  <a:cubicBezTo>
                    <a:pt x="10734" y="1"/>
                    <a:pt x="6166" y="1307"/>
                    <a:pt x="3070" y="4967"/>
                  </a:cubicBezTo>
                  <a:cubicBezTo>
                    <a:pt x="3070" y="4967"/>
                    <a:pt x="1" y="8870"/>
                    <a:pt x="3670" y="10404"/>
                  </a:cubicBezTo>
                  <a:cubicBezTo>
                    <a:pt x="4025" y="10551"/>
                    <a:pt x="4360" y="10616"/>
                    <a:pt x="4677" y="10616"/>
                  </a:cubicBezTo>
                  <a:cubicBezTo>
                    <a:pt x="7255" y="10616"/>
                    <a:pt x="8689" y="6325"/>
                    <a:pt x="10221" y="6325"/>
                  </a:cubicBezTo>
                  <a:cubicBezTo>
                    <a:pt x="10436" y="6325"/>
                    <a:pt x="10653" y="6409"/>
                    <a:pt x="10875" y="6602"/>
                  </a:cubicBezTo>
                  <a:cubicBezTo>
                    <a:pt x="12832" y="8297"/>
                    <a:pt x="11792" y="11811"/>
                    <a:pt x="14456" y="11811"/>
                  </a:cubicBezTo>
                  <a:cubicBezTo>
                    <a:pt x="14517" y="11811"/>
                    <a:pt x="14580" y="11809"/>
                    <a:pt x="14645" y="11805"/>
                  </a:cubicBezTo>
                  <a:cubicBezTo>
                    <a:pt x="17074" y="11692"/>
                    <a:pt x="16537" y="7322"/>
                    <a:pt x="18199" y="7322"/>
                  </a:cubicBezTo>
                  <a:cubicBezTo>
                    <a:pt x="18500" y="7322"/>
                    <a:pt x="18873" y="7465"/>
                    <a:pt x="19348" y="7802"/>
                  </a:cubicBezTo>
                  <a:cubicBezTo>
                    <a:pt x="20778" y="8813"/>
                    <a:pt x="21224" y="9022"/>
                    <a:pt x="22974" y="9022"/>
                  </a:cubicBezTo>
                  <a:cubicBezTo>
                    <a:pt x="23592" y="9022"/>
                    <a:pt x="24374" y="8996"/>
                    <a:pt x="25419" y="8970"/>
                  </a:cubicBezTo>
                  <a:cubicBezTo>
                    <a:pt x="29389" y="8870"/>
                    <a:pt x="29355" y="7002"/>
                    <a:pt x="25486" y="3199"/>
                  </a:cubicBezTo>
                  <a:cubicBezTo>
                    <a:pt x="23780" y="1493"/>
                    <a:pt x="19563" y="1"/>
                    <a:pt x="15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0068525" y="3187325"/>
              <a:ext cx="266050" cy="136125"/>
            </a:xfrm>
            <a:custGeom>
              <a:avLst/>
              <a:gdLst/>
              <a:ahLst/>
              <a:cxnLst/>
              <a:rect l="l" t="t" r="r" b="b"/>
              <a:pathLst>
                <a:path w="10642" h="5445" extrusionOk="0">
                  <a:moveTo>
                    <a:pt x="215" y="1"/>
                  </a:moveTo>
                  <a:cubicBezTo>
                    <a:pt x="109" y="1"/>
                    <a:pt x="34" y="88"/>
                    <a:pt x="34" y="174"/>
                  </a:cubicBezTo>
                  <a:cubicBezTo>
                    <a:pt x="0" y="308"/>
                    <a:pt x="100" y="408"/>
                    <a:pt x="200" y="408"/>
                  </a:cubicBezTo>
                  <a:cubicBezTo>
                    <a:pt x="701" y="474"/>
                    <a:pt x="1201" y="708"/>
                    <a:pt x="1568" y="1042"/>
                  </a:cubicBezTo>
                  <a:cubicBezTo>
                    <a:pt x="1601" y="1075"/>
                    <a:pt x="1668" y="1108"/>
                    <a:pt x="1735" y="1108"/>
                  </a:cubicBezTo>
                  <a:cubicBezTo>
                    <a:pt x="1768" y="1108"/>
                    <a:pt x="1835" y="1075"/>
                    <a:pt x="1868" y="1075"/>
                  </a:cubicBezTo>
                  <a:cubicBezTo>
                    <a:pt x="1935" y="975"/>
                    <a:pt x="1968" y="841"/>
                    <a:pt x="1902" y="775"/>
                  </a:cubicBezTo>
                  <a:cubicBezTo>
                    <a:pt x="1401" y="174"/>
                    <a:pt x="300" y="7"/>
                    <a:pt x="267" y="7"/>
                  </a:cubicBezTo>
                  <a:cubicBezTo>
                    <a:pt x="249" y="3"/>
                    <a:pt x="232" y="1"/>
                    <a:pt x="215" y="1"/>
                  </a:cubicBezTo>
                  <a:close/>
                  <a:moveTo>
                    <a:pt x="2969" y="241"/>
                  </a:moveTo>
                  <a:cubicBezTo>
                    <a:pt x="2836" y="241"/>
                    <a:pt x="2736" y="308"/>
                    <a:pt x="2736" y="441"/>
                  </a:cubicBezTo>
                  <a:cubicBezTo>
                    <a:pt x="2736" y="541"/>
                    <a:pt x="2836" y="641"/>
                    <a:pt x="2936" y="641"/>
                  </a:cubicBezTo>
                  <a:cubicBezTo>
                    <a:pt x="3436" y="641"/>
                    <a:pt x="3936" y="808"/>
                    <a:pt x="4370" y="1108"/>
                  </a:cubicBezTo>
                  <a:cubicBezTo>
                    <a:pt x="4403" y="1142"/>
                    <a:pt x="4437" y="1142"/>
                    <a:pt x="4503" y="1142"/>
                  </a:cubicBezTo>
                  <a:cubicBezTo>
                    <a:pt x="4570" y="1142"/>
                    <a:pt x="4604" y="1142"/>
                    <a:pt x="4670" y="1108"/>
                  </a:cubicBezTo>
                  <a:cubicBezTo>
                    <a:pt x="4737" y="1008"/>
                    <a:pt x="4737" y="875"/>
                    <a:pt x="4670" y="808"/>
                  </a:cubicBezTo>
                  <a:cubicBezTo>
                    <a:pt x="4103" y="274"/>
                    <a:pt x="3002" y="241"/>
                    <a:pt x="2969" y="241"/>
                  </a:cubicBezTo>
                  <a:close/>
                  <a:moveTo>
                    <a:pt x="6917" y="1615"/>
                  </a:moveTo>
                  <a:cubicBezTo>
                    <a:pt x="6838" y="1615"/>
                    <a:pt x="6762" y="1670"/>
                    <a:pt x="6738" y="1742"/>
                  </a:cubicBezTo>
                  <a:cubicBezTo>
                    <a:pt x="6705" y="1842"/>
                    <a:pt x="6738" y="1976"/>
                    <a:pt x="6838" y="2009"/>
                  </a:cubicBezTo>
                  <a:cubicBezTo>
                    <a:pt x="6872" y="2009"/>
                    <a:pt x="7772" y="2409"/>
                    <a:pt x="8006" y="2943"/>
                  </a:cubicBezTo>
                  <a:cubicBezTo>
                    <a:pt x="8039" y="3010"/>
                    <a:pt x="8139" y="3076"/>
                    <a:pt x="8206" y="3076"/>
                  </a:cubicBezTo>
                  <a:cubicBezTo>
                    <a:pt x="8239" y="3076"/>
                    <a:pt x="8273" y="3076"/>
                    <a:pt x="8306" y="3043"/>
                  </a:cubicBezTo>
                  <a:cubicBezTo>
                    <a:pt x="8406" y="3010"/>
                    <a:pt x="8440" y="2876"/>
                    <a:pt x="8406" y="2776"/>
                  </a:cubicBezTo>
                  <a:cubicBezTo>
                    <a:pt x="8073" y="2076"/>
                    <a:pt x="7072" y="1642"/>
                    <a:pt x="7005" y="1642"/>
                  </a:cubicBezTo>
                  <a:cubicBezTo>
                    <a:pt x="6977" y="1623"/>
                    <a:pt x="6947" y="1615"/>
                    <a:pt x="6917" y="1615"/>
                  </a:cubicBezTo>
                  <a:close/>
                  <a:moveTo>
                    <a:pt x="1585" y="1648"/>
                  </a:moveTo>
                  <a:cubicBezTo>
                    <a:pt x="1515" y="1648"/>
                    <a:pt x="1449" y="1703"/>
                    <a:pt x="1401" y="1775"/>
                  </a:cubicBezTo>
                  <a:cubicBezTo>
                    <a:pt x="1368" y="1875"/>
                    <a:pt x="1401" y="2009"/>
                    <a:pt x="1535" y="2042"/>
                  </a:cubicBezTo>
                  <a:cubicBezTo>
                    <a:pt x="1535" y="2042"/>
                    <a:pt x="2435" y="2443"/>
                    <a:pt x="2702" y="2976"/>
                  </a:cubicBezTo>
                  <a:cubicBezTo>
                    <a:pt x="2736" y="3043"/>
                    <a:pt x="2802" y="3110"/>
                    <a:pt x="2869" y="3110"/>
                  </a:cubicBezTo>
                  <a:cubicBezTo>
                    <a:pt x="2902" y="3110"/>
                    <a:pt x="2936" y="3110"/>
                    <a:pt x="2969" y="3076"/>
                  </a:cubicBezTo>
                  <a:cubicBezTo>
                    <a:pt x="3069" y="3043"/>
                    <a:pt x="3102" y="2910"/>
                    <a:pt x="3069" y="2809"/>
                  </a:cubicBezTo>
                  <a:cubicBezTo>
                    <a:pt x="2736" y="2109"/>
                    <a:pt x="1735" y="1675"/>
                    <a:pt x="1668" y="1675"/>
                  </a:cubicBezTo>
                  <a:cubicBezTo>
                    <a:pt x="1640" y="1657"/>
                    <a:pt x="1612" y="1648"/>
                    <a:pt x="1585" y="1648"/>
                  </a:cubicBezTo>
                  <a:close/>
                  <a:moveTo>
                    <a:pt x="4643" y="2063"/>
                  </a:moveTo>
                  <a:cubicBezTo>
                    <a:pt x="4556" y="2063"/>
                    <a:pt x="4487" y="2101"/>
                    <a:pt x="4437" y="2176"/>
                  </a:cubicBezTo>
                  <a:cubicBezTo>
                    <a:pt x="4403" y="2276"/>
                    <a:pt x="4437" y="2409"/>
                    <a:pt x="4570" y="2476"/>
                  </a:cubicBezTo>
                  <a:cubicBezTo>
                    <a:pt x="5037" y="2643"/>
                    <a:pt x="5437" y="2976"/>
                    <a:pt x="5738" y="3410"/>
                  </a:cubicBezTo>
                  <a:cubicBezTo>
                    <a:pt x="5771" y="3477"/>
                    <a:pt x="5838" y="3510"/>
                    <a:pt x="5904" y="3510"/>
                  </a:cubicBezTo>
                  <a:lnTo>
                    <a:pt x="6005" y="3510"/>
                  </a:lnTo>
                  <a:cubicBezTo>
                    <a:pt x="6105" y="3443"/>
                    <a:pt x="6138" y="3310"/>
                    <a:pt x="6105" y="3210"/>
                  </a:cubicBezTo>
                  <a:cubicBezTo>
                    <a:pt x="5771" y="2543"/>
                    <a:pt x="4770" y="2109"/>
                    <a:pt x="4737" y="2076"/>
                  </a:cubicBezTo>
                  <a:cubicBezTo>
                    <a:pt x="4704" y="2067"/>
                    <a:pt x="4672" y="2063"/>
                    <a:pt x="4643" y="2063"/>
                  </a:cubicBezTo>
                  <a:close/>
                  <a:moveTo>
                    <a:pt x="6826" y="3793"/>
                  </a:moveTo>
                  <a:cubicBezTo>
                    <a:pt x="6638" y="3793"/>
                    <a:pt x="6533" y="4089"/>
                    <a:pt x="6738" y="4177"/>
                  </a:cubicBezTo>
                  <a:cubicBezTo>
                    <a:pt x="6738" y="4177"/>
                    <a:pt x="7672" y="4577"/>
                    <a:pt x="7906" y="5144"/>
                  </a:cubicBezTo>
                  <a:cubicBezTo>
                    <a:pt x="7939" y="5211"/>
                    <a:pt x="8039" y="5245"/>
                    <a:pt x="8106" y="5245"/>
                  </a:cubicBezTo>
                  <a:lnTo>
                    <a:pt x="8206" y="5245"/>
                  </a:lnTo>
                  <a:cubicBezTo>
                    <a:pt x="8306" y="5178"/>
                    <a:pt x="8340" y="5044"/>
                    <a:pt x="8306" y="4944"/>
                  </a:cubicBezTo>
                  <a:cubicBezTo>
                    <a:pt x="7973" y="4277"/>
                    <a:pt x="6972" y="3810"/>
                    <a:pt x="6905" y="3810"/>
                  </a:cubicBezTo>
                  <a:cubicBezTo>
                    <a:pt x="6878" y="3798"/>
                    <a:pt x="6851" y="3793"/>
                    <a:pt x="6826" y="3793"/>
                  </a:cubicBezTo>
                  <a:close/>
                  <a:moveTo>
                    <a:pt x="9112" y="3983"/>
                  </a:moveTo>
                  <a:cubicBezTo>
                    <a:pt x="8927" y="3983"/>
                    <a:pt x="8815" y="4291"/>
                    <a:pt x="9073" y="4377"/>
                  </a:cubicBezTo>
                  <a:cubicBezTo>
                    <a:pt x="9073" y="4377"/>
                    <a:pt x="9974" y="4778"/>
                    <a:pt x="10241" y="5311"/>
                  </a:cubicBezTo>
                  <a:cubicBezTo>
                    <a:pt x="10241" y="5378"/>
                    <a:pt x="10341" y="5445"/>
                    <a:pt x="10408" y="5445"/>
                  </a:cubicBezTo>
                  <a:cubicBezTo>
                    <a:pt x="10441" y="5445"/>
                    <a:pt x="10474" y="5445"/>
                    <a:pt x="10508" y="5411"/>
                  </a:cubicBezTo>
                  <a:cubicBezTo>
                    <a:pt x="10608" y="5378"/>
                    <a:pt x="10641" y="5245"/>
                    <a:pt x="10608" y="5144"/>
                  </a:cubicBezTo>
                  <a:cubicBezTo>
                    <a:pt x="10274" y="4444"/>
                    <a:pt x="9274" y="4010"/>
                    <a:pt x="9207" y="4010"/>
                  </a:cubicBezTo>
                  <a:cubicBezTo>
                    <a:pt x="9174" y="3992"/>
                    <a:pt x="9142" y="3983"/>
                    <a:pt x="9112" y="3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0078525" y="3434875"/>
              <a:ext cx="732275" cy="371550"/>
            </a:xfrm>
            <a:custGeom>
              <a:avLst/>
              <a:gdLst/>
              <a:ahLst/>
              <a:cxnLst/>
              <a:rect l="l" t="t" r="r" b="b"/>
              <a:pathLst>
                <a:path w="29291" h="14862" extrusionOk="0">
                  <a:moveTo>
                    <a:pt x="13861" y="0"/>
                  </a:moveTo>
                  <a:cubicBezTo>
                    <a:pt x="10170" y="0"/>
                    <a:pt x="6353" y="1047"/>
                    <a:pt x="3436" y="3882"/>
                  </a:cubicBezTo>
                  <a:cubicBezTo>
                    <a:pt x="3436" y="3882"/>
                    <a:pt x="1" y="7451"/>
                    <a:pt x="3503" y="9319"/>
                  </a:cubicBezTo>
                  <a:cubicBezTo>
                    <a:pt x="3929" y="9547"/>
                    <a:pt x="4337" y="9645"/>
                    <a:pt x="4728" y="9645"/>
                  </a:cubicBezTo>
                  <a:cubicBezTo>
                    <a:pt x="7141" y="9645"/>
                    <a:pt x="8897" y="5903"/>
                    <a:pt x="10363" y="5903"/>
                  </a:cubicBezTo>
                  <a:cubicBezTo>
                    <a:pt x="10608" y="5903"/>
                    <a:pt x="10845" y="6007"/>
                    <a:pt x="11075" y="6250"/>
                  </a:cubicBezTo>
                  <a:cubicBezTo>
                    <a:pt x="12876" y="8152"/>
                    <a:pt x="12309" y="12388"/>
                    <a:pt x="14578" y="14156"/>
                  </a:cubicBezTo>
                  <a:cubicBezTo>
                    <a:pt x="15208" y="14649"/>
                    <a:pt x="15716" y="14861"/>
                    <a:pt x="16128" y="14861"/>
                  </a:cubicBezTo>
                  <a:cubicBezTo>
                    <a:pt x="18641" y="14861"/>
                    <a:pt x="17591" y="6974"/>
                    <a:pt x="19182" y="6974"/>
                  </a:cubicBezTo>
                  <a:cubicBezTo>
                    <a:pt x="19358" y="6974"/>
                    <a:pt x="19566" y="7070"/>
                    <a:pt x="19815" y="7284"/>
                  </a:cubicBezTo>
                  <a:cubicBezTo>
                    <a:pt x="21616" y="8852"/>
                    <a:pt x="21316" y="9753"/>
                    <a:pt x="25285" y="10020"/>
                  </a:cubicBezTo>
                  <a:cubicBezTo>
                    <a:pt x="25539" y="10037"/>
                    <a:pt x="25776" y="10045"/>
                    <a:pt x="25999" y="10045"/>
                  </a:cubicBezTo>
                  <a:cubicBezTo>
                    <a:pt x="29291" y="10045"/>
                    <a:pt x="29202" y="8188"/>
                    <a:pt x="25952" y="4282"/>
                  </a:cubicBezTo>
                  <a:cubicBezTo>
                    <a:pt x="24202" y="2159"/>
                    <a:pt x="19161" y="0"/>
                    <a:pt x="1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0492150" y="3473325"/>
              <a:ext cx="252700" cy="160350"/>
            </a:xfrm>
            <a:custGeom>
              <a:avLst/>
              <a:gdLst/>
              <a:ahLst/>
              <a:cxnLst/>
              <a:rect l="l" t="t" r="r" b="b"/>
              <a:pathLst>
                <a:path w="10108" h="6414" extrusionOk="0">
                  <a:moveTo>
                    <a:pt x="216" y="0"/>
                  </a:moveTo>
                  <a:cubicBezTo>
                    <a:pt x="135" y="0"/>
                    <a:pt x="62" y="65"/>
                    <a:pt x="34" y="176"/>
                  </a:cubicBezTo>
                  <a:cubicBezTo>
                    <a:pt x="1" y="276"/>
                    <a:pt x="67" y="376"/>
                    <a:pt x="167" y="409"/>
                  </a:cubicBezTo>
                  <a:cubicBezTo>
                    <a:pt x="167" y="409"/>
                    <a:pt x="1135" y="676"/>
                    <a:pt x="1468" y="1176"/>
                  </a:cubicBezTo>
                  <a:cubicBezTo>
                    <a:pt x="1535" y="1210"/>
                    <a:pt x="1568" y="1243"/>
                    <a:pt x="1669" y="1243"/>
                  </a:cubicBezTo>
                  <a:cubicBezTo>
                    <a:pt x="1702" y="1243"/>
                    <a:pt x="1735" y="1243"/>
                    <a:pt x="1802" y="1210"/>
                  </a:cubicBezTo>
                  <a:lnTo>
                    <a:pt x="1769" y="1210"/>
                  </a:lnTo>
                  <a:cubicBezTo>
                    <a:pt x="1869" y="1143"/>
                    <a:pt x="1902" y="1010"/>
                    <a:pt x="1835" y="943"/>
                  </a:cubicBezTo>
                  <a:cubicBezTo>
                    <a:pt x="1402" y="309"/>
                    <a:pt x="334" y="42"/>
                    <a:pt x="268" y="9"/>
                  </a:cubicBezTo>
                  <a:cubicBezTo>
                    <a:pt x="250" y="3"/>
                    <a:pt x="233" y="0"/>
                    <a:pt x="216" y="0"/>
                  </a:cubicBezTo>
                  <a:close/>
                  <a:moveTo>
                    <a:pt x="2863" y="503"/>
                  </a:moveTo>
                  <a:cubicBezTo>
                    <a:pt x="2777" y="503"/>
                    <a:pt x="2698" y="589"/>
                    <a:pt x="2669" y="676"/>
                  </a:cubicBezTo>
                  <a:cubicBezTo>
                    <a:pt x="2669" y="810"/>
                    <a:pt x="2736" y="910"/>
                    <a:pt x="2869" y="910"/>
                  </a:cubicBezTo>
                  <a:cubicBezTo>
                    <a:pt x="2869" y="910"/>
                    <a:pt x="3837" y="1043"/>
                    <a:pt x="4237" y="1510"/>
                  </a:cubicBezTo>
                  <a:cubicBezTo>
                    <a:pt x="4270" y="1543"/>
                    <a:pt x="4337" y="1577"/>
                    <a:pt x="4404" y="1577"/>
                  </a:cubicBezTo>
                  <a:cubicBezTo>
                    <a:pt x="4437" y="1577"/>
                    <a:pt x="4504" y="1577"/>
                    <a:pt x="4571" y="1510"/>
                  </a:cubicBezTo>
                  <a:lnTo>
                    <a:pt x="4537" y="1510"/>
                  </a:lnTo>
                  <a:cubicBezTo>
                    <a:pt x="4637" y="1443"/>
                    <a:pt x="4637" y="1310"/>
                    <a:pt x="4537" y="1243"/>
                  </a:cubicBezTo>
                  <a:cubicBezTo>
                    <a:pt x="4037" y="643"/>
                    <a:pt x="2969" y="509"/>
                    <a:pt x="2903" y="509"/>
                  </a:cubicBezTo>
                  <a:cubicBezTo>
                    <a:pt x="2889" y="505"/>
                    <a:pt x="2876" y="503"/>
                    <a:pt x="2863" y="503"/>
                  </a:cubicBezTo>
                  <a:close/>
                  <a:moveTo>
                    <a:pt x="1422" y="1776"/>
                  </a:moveTo>
                  <a:cubicBezTo>
                    <a:pt x="1353" y="1776"/>
                    <a:pt x="1290" y="1812"/>
                    <a:pt x="1268" y="1877"/>
                  </a:cubicBezTo>
                  <a:cubicBezTo>
                    <a:pt x="1202" y="1977"/>
                    <a:pt x="1235" y="2110"/>
                    <a:pt x="1335" y="2177"/>
                  </a:cubicBezTo>
                  <a:cubicBezTo>
                    <a:pt x="1335" y="2177"/>
                    <a:pt x="2202" y="2644"/>
                    <a:pt x="2402" y="3211"/>
                  </a:cubicBezTo>
                  <a:cubicBezTo>
                    <a:pt x="2436" y="3311"/>
                    <a:pt x="2536" y="3345"/>
                    <a:pt x="2603" y="3345"/>
                  </a:cubicBezTo>
                  <a:lnTo>
                    <a:pt x="2669" y="3345"/>
                  </a:lnTo>
                  <a:cubicBezTo>
                    <a:pt x="2769" y="3311"/>
                    <a:pt x="2836" y="3178"/>
                    <a:pt x="2803" y="3078"/>
                  </a:cubicBezTo>
                  <a:cubicBezTo>
                    <a:pt x="2536" y="2344"/>
                    <a:pt x="1568" y="1844"/>
                    <a:pt x="1535" y="1810"/>
                  </a:cubicBezTo>
                  <a:cubicBezTo>
                    <a:pt x="1500" y="1787"/>
                    <a:pt x="1460" y="1776"/>
                    <a:pt x="1422" y="1776"/>
                  </a:cubicBezTo>
                  <a:close/>
                  <a:moveTo>
                    <a:pt x="6758" y="2249"/>
                  </a:moveTo>
                  <a:cubicBezTo>
                    <a:pt x="6556" y="2249"/>
                    <a:pt x="6445" y="2531"/>
                    <a:pt x="6672" y="2644"/>
                  </a:cubicBezTo>
                  <a:cubicBezTo>
                    <a:pt x="6672" y="2644"/>
                    <a:pt x="7539" y="3111"/>
                    <a:pt x="7740" y="3678"/>
                  </a:cubicBezTo>
                  <a:cubicBezTo>
                    <a:pt x="7773" y="3778"/>
                    <a:pt x="7840" y="3812"/>
                    <a:pt x="7940" y="3845"/>
                  </a:cubicBezTo>
                  <a:cubicBezTo>
                    <a:pt x="7940" y="3812"/>
                    <a:pt x="7973" y="3812"/>
                    <a:pt x="7973" y="3812"/>
                  </a:cubicBezTo>
                  <a:cubicBezTo>
                    <a:pt x="8073" y="3778"/>
                    <a:pt x="8140" y="3645"/>
                    <a:pt x="8107" y="3545"/>
                  </a:cubicBezTo>
                  <a:cubicBezTo>
                    <a:pt x="7873" y="2844"/>
                    <a:pt x="6906" y="2277"/>
                    <a:pt x="6872" y="2277"/>
                  </a:cubicBezTo>
                  <a:cubicBezTo>
                    <a:pt x="6832" y="2257"/>
                    <a:pt x="6794" y="2249"/>
                    <a:pt x="6758" y="2249"/>
                  </a:cubicBezTo>
                  <a:close/>
                  <a:moveTo>
                    <a:pt x="4430" y="2477"/>
                  </a:moveTo>
                  <a:cubicBezTo>
                    <a:pt x="4356" y="2477"/>
                    <a:pt x="4282" y="2522"/>
                    <a:pt x="4237" y="2611"/>
                  </a:cubicBezTo>
                  <a:cubicBezTo>
                    <a:pt x="4204" y="2678"/>
                    <a:pt x="4237" y="2811"/>
                    <a:pt x="4337" y="2878"/>
                  </a:cubicBezTo>
                  <a:cubicBezTo>
                    <a:pt x="4771" y="3111"/>
                    <a:pt x="5171" y="3478"/>
                    <a:pt x="5405" y="3912"/>
                  </a:cubicBezTo>
                  <a:cubicBezTo>
                    <a:pt x="5438" y="4012"/>
                    <a:pt x="5505" y="4079"/>
                    <a:pt x="5605" y="4079"/>
                  </a:cubicBezTo>
                  <a:cubicBezTo>
                    <a:pt x="5605" y="4079"/>
                    <a:pt x="5638" y="4045"/>
                    <a:pt x="5671" y="4045"/>
                  </a:cubicBezTo>
                  <a:cubicBezTo>
                    <a:pt x="5772" y="4012"/>
                    <a:pt x="5805" y="3878"/>
                    <a:pt x="5772" y="3778"/>
                  </a:cubicBezTo>
                  <a:cubicBezTo>
                    <a:pt x="5538" y="3078"/>
                    <a:pt x="4571" y="2544"/>
                    <a:pt x="4537" y="2511"/>
                  </a:cubicBezTo>
                  <a:cubicBezTo>
                    <a:pt x="4504" y="2489"/>
                    <a:pt x="4467" y="2477"/>
                    <a:pt x="4430" y="2477"/>
                  </a:cubicBezTo>
                  <a:close/>
                  <a:moveTo>
                    <a:pt x="6437" y="4417"/>
                  </a:moveTo>
                  <a:cubicBezTo>
                    <a:pt x="6255" y="4417"/>
                    <a:pt x="6140" y="4699"/>
                    <a:pt x="6339" y="4812"/>
                  </a:cubicBezTo>
                  <a:cubicBezTo>
                    <a:pt x="6339" y="4812"/>
                    <a:pt x="7206" y="5279"/>
                    <a:pt x="7406" y="5880"/>
                  </a:cubicBezTo>
                  <a:cubicBezTo>
                    <a:pt x="7439" y="5947"/>
                    <a:pt x="7539" y="6013"/>
                    <a:pt x="7606" y="6013"/>
                  </a:cubicBezTo>
                  <a:lnTo>
                    <a:pt x="7673" y="5980"/>
                  </a:lnTo>
                  <a:cubicBezTo>
                    <a:pt x="7773" y="5947"/>
                    <a:pt x="7840" y="5813"/>
                    <a:pt x="7806" y="5713"/>
                  </a:cubicBezTo>
                  <a:cubicBezTo>
                    <a:pt x="7539" y="5013"/>
                    <a:pt x="6572" y="4479"/>
                    <a:pt x="6539" y="4445"/>
                  </a:cubicBezTo>
                  <a:cubicBezTo>
                    <a:pt x="6504" y="4426"/>
                    <a:pt x="6470" y="4417"/>
                    <a:pt x="6437" y="4417"/>
                  </a:cubicBezTo>
                  <a:close/>
                  <a:moveTo>
                    <a:pt x="8726" y="4817"/>
                  </a:moveTo>
                  <a:cubicBezTo>
                    <a:pt x="8524" y="4817"/>
                    <a:pt x="8413" y="5099"/>
                    <a:pt x="8640" y="5213"/>
                  </a:cubicBezTo>
                  <a:cubicBezTo>
                    <a:pt x="9074" y="5446"/>
                    <a:pt x="9474" y="5813"/>
                    <a:pt x="9708" y="6280"/>
                  </a:cubicBezTo>
                  <a:cubicBezTo>
                    <a:pt x="9741" y="6347"/>
                    <a:pt x="9808" y="6414"/>
                    <a:pt x="9908" y="6414"/>
                  </a:cubicBezTo>
                  <a:lnTo>
                    <a:pt x="9975" y="6380"/>
                  </a:lnTo>
                  <a:cubicBezTo>
                    <a:pt x="10075" y="6347"/>
                    <a:pt x="10108" y="6247"/>
                    <a:pt x="10075" y="6113"/>
                  </a:cubicBezTo>
                  <a:cubicBezTo>
                    <a:pt x="9841" y="5413"/>
                    <a:pt x="8874" y="4879"/>
                    <a:pt x="8840" y="4846"/>
                  </a:cubicBezTo>
                  <a:cubicBezTo>
                    <a:pt x="8800" y="4826"/>
                    <a:pt x="8762" y="4817"/>
                    <a:pt x="8726" y="4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0174425" y="3424725"/>
              <a:ext cx="261575" cy="95525"/>
            </a:xfrm>
            <a:custGeom>
              <a:avLst/>
              <a:gdLst/>
              <a:ahLst/>
              <a:cxnLst/>
              <a:rect l="l" t="t" r="r" b="b"/>
              <a:pathLst>
                <a:path w="10463" h="3821" extrusionOk="0">
                  <a:moveTo>
                    <a:pt x="9638" y="1"/>
                  </a:moveTo>
                  <a:cubicBezTo>
                    <a:pt x="8218" y="1"/>
                    <a:pt x="4192" y="305"/>
                    <a:pt x="101" y="3454"/>
                  </a:cubicBezTo>
                  <a:cubicBezTo>
                    <a:pt x="1" y="3521"/>
                    <a:pt x="1" y="3654"/>
                    <a:pt x="67" y="3754"/>
                  </a:cubicBezTo>
                  <a:cubicBezTo>
                    <a:pt x="101" y="3788"/>
                    <a:pt x="167" y="3821"/>
                    <a:pt x="234" y="3821"/>
                  </a:cubicBezTo>
                  <a:cubicBezTo>
                    <a:pt x="267" y="3821"/>
                    <a:pt x="301" y="3821"/>
                    <a:pt x="368" y="3788"/>
                  </a:cubicBezTo>
                  <a:cubicBezTo>
                    <a:pt x="4440" y="679"/>
                    <a:pt x="8421" y="406"/>
                    <a:pt x="9709" y="406"/>
                  </a:cubicBezTo>
                  <a:cubicBezTo>
                    <a:pt x="9983" y="406"/>
                    <a:pt x="10135" y="419"/>
                    <a:pt x="10141" y="419"/>
                  </a:cubicBezTo>
                  <a:cubicBezTo>
                    <a:pt x="10152" y="420"/>
                    <a:pt x="10162" y="421"/>
                    <a:pt x="10172" y="421"/>
                  </a:cubicBezTo>
                  <a:cubicBezTo>
                    <a:pt x="10413" y="421"/>
                    <a:pt x="10463" y="50"/>
                    <a:pt x="10175" y="18"/>
                  </a:cubicBezTo>
                  <a:cubicBezTo>
                    <a:pt x="10168" y="18"/>
                    <a:pt x="9978" y="1"/>
                    <a:pt x="9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9782475" y="3521900"/>
              <a:ext cx="285225" cy="145975"/>
            </a:xfrm>
            <a:custGeom>
              <a:avLst/>
              <a:gdLst/>
              <a:ahLst/>
              <a:cxnLst/>
              <a:rect l="l" t="t" r="r" b="b"/>
              <a:pathLst>
                <a:path w="11409" h="5839" extrusionOk="0">
                  <a:moveTo>
                    <a:pt x="201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34"/>
                    <a:pt x="101" y="434"/>
                    <a:pt x="201" y="434"/>
                  </a:cubicBezTo>
                  <a:cubicBezTo>
                    <a:pt x="268" y="434"/>
                    <a:pt x="6972" y="634"/>
                    <a:pt x="11009" y="5772"/>
                  </a:cubicBezTo>
                  <a:cubicBezTo>
                    <a:pt x="11042" y="5805"/>
                    <a:pt x="11109" y="5838"/>
                    <a:pt x="11175" y="5838"/>
                  </a:cubicBezTo>
                  <a:cubicBezTo>
                    <a:pt x="11242" y="5838"/>
                    <a:pt x="11275" y="5838"/>
                    <a:pt x="11309" y="5805"/>
                  </a:cubicBezTo>
                  <a:cubicBezTo>
                    <a:pt x="11409" y="5738"/>
                    <a:pt x="11409" y="5605"/>
                    <a:pt x="11342" y="5505"/>
                  </a:cubicBezTo>
                  <a:cubicBezTo>
                    <a:pt x="7173" y="201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24" name="Google Shape;624;p36"/>
            <p:cNvGrpSpPr/>
            <p:nvPr/>
          </p:nvGrpSpPr>
          <p:grpSpPr>
            <a:xfrm>
              <a:off x="9469775" y="3283375"/>
              <a:ext cx="262700" cy="348425"/>
              <a:chOff x="9469775" y="3283375"/>
              <a:chExt cx="262700" cy="348425"/>
            </a:xfrm>
          </p:grpSpPr>
          <p:sp>
            <p:nvSpPr>
              <p:cNvPr id="625" name="Google Shape;625;p36"/>
              <p:cNvSpPr/>
              <p:nvPr/>
            </p:nvSpPr>
            <p:spPr>
              <a:xfrm>
                <a:off x="9568150" y="3283375"/>
                <a:ext cx="5257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075" extrusionOk="0">
                    <a:moveTo>
                      <a:pt x="1856" y="0"/>
                    </a:moveTo>
                    <a:cubicBezTo>
                      <a:pt x="1787" y="0"/>
                      <a:pt x="1724" y="37"/>
                      <a:pt x="1702" y="102"/>
                    </a:cubicBezTo>
                    <a:cubicBezTo>
                      <a:pt x="301" y="2837"/>
                      <a:pt x="1" y="6006"/>
                      <a:pt x="935" y="8941"/>
                    </a:cubicBezTo>
                    <a:cubicBezTo>
                      <a:pt x="968" y="9008"/>
                      <a:pt x="1035" y="9075"/>
                      <a:pt x="1135" y="9075"/>
                    </a:cubicBezTo>
                    <a:cubicBezTo>
                      <a:pt x="1168" y="9075"/>
                      <a:pt x="1168" y="9075"/>
                      <a:pt x="1202" y="9041"/>
                    </a:cubicBezTo>
                    <a:cubicBezTo>
                      <a:pt x="1302" y="9008"/>
                      <a:pt x="1369" y="8908"/>
                      <a:pt x="1335" y="8808"/>
                    </a:cubicBezTo>
                    <a:cubicBezTo>
                      <a:pt x="468" y="5972"/>
                      <a:pt x="701" y="2937"/>
                      <a:pt x="2036" y="302"/>
                    </a:cubicBezTo>
                    <a:cubicBezTo>
                      <a:pt x="2102" y="202"/>
                      <a:pt x="2069" y="68"/>
                      <a:pt x="1969" y="35"/>
                    </a:cubicBezTo>
                    <a:cubicBezTo>
                      <a:pt x="1934" y="11"/>
                      <a:pt x="189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9469775" y="3458200"/>
                <a:ext cx="262700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6944" extrusionOk="0">
                    <a:moveTo>
                      <a:pt x="5520" y="0"/>
                    </a:moveTo>
                    <a:cubicBezTo>
                      <a:pt x="5148" y="0"/>
                      <a:pt x="4772" y="48"/>
                      <a:pt x="4403" y="147"/>
                    </a:cubicBezTo>
                    <a:cubicBezTo>
                      <a:pt x="1" y="1239"/>
                      <a:pt x="706" y="6944"/>
                      <a:pt x="4282" y="6944"/>
                    </a:cubicBezTo>
                    <a:cubicBezTo>
                      <a:pt x="4418" y="6944"/>
                      <a:pt x="4559" y="6936"/>
                      <a:pt x="4703" y="6918"/>
                    </a:cubicBezTo>
                    <a:cubicBezTo>
                      <a:pt x="9507" y="6318"/>
                      <a:pt x="10507" y="3149"/>
                      <a:pt x="8606" y="1281"/>
                    </a:cubicBezTo>
                    <a:cubicBezTo>
                      <a:pt x="7776" y="451"/>
                      <a:pt x="6662" y="0"/>
                      <a:pt x="5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9622375" y="3476050"/>
                <a:ext cx="7090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402" extrusionOk="0">
                    <a:moveTo>
                      <a:pt x="234" y="0"/>
                    </a:moveTo>
                    <a:cubicBezTo>
                      <a:pt x="134" y="0"/>
                      <a:pt x="34" y="67"/>
                      <a:pt x="0" y="200"/>
                    </a:cubicBezTo>
                    <a:cubicBezTo>
                      <a:pt x="0" y="300"/>
                      <a:pt x="67" y="400"/>
                      <a:pt x="167" y="434"/>
                    </a:cubicBezTo>
                    <a:cubicBezTo>
                      <a:pt x="200" y="434"/>
                      <a:pt x="2135" y="734"/>
                      <a:pt x="2402" y="2235"/>
                    </a:cubicBezTo>
                    <a:cubicBezTo>
                      <a:pt x="2435" y="2335"/>
                      <a:pt x="2502" y="2402"/>
                      <a:pt x="2602" y="2402"/>
                    </a:cubicBezTo>
                    <a:lnTo>
                      <a:pt x="2635" y="2402"/>
                    </a:lnTo>
                    <a:cubicBezTo>
                      <a:pt x="2769" y="2368"/>
                      <a:pt x="2836" y="2268"/>
                      <a:pt x="2802" y="2168"/>
                    </a:cubicBezTo>
                    <a:cubicBezTo>
                      <a:pt x="2469" y="367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36"/>
            <p:cNvGrpSpPr/>
            <p:nvPr/>
          </p:nvGrpSpPr>
          <p:grpSpPr>
            <a:xfrm>
              <a:off x="9869475" y="2923600"/>
              <a:ext cx="259100" cy="293725"/>
              <a:chOff x="9869475" y="2923600"/>
              <a:chExt cx="259100" cy="293725"/>
            </a:xfrm>
          </p:grpSpPr>
          <p:sp>
            <p:nvSpPr>
              <p:cNvPr id="629" name="Google Shape;629;p36"/>
              <p:cNvSpPr/>
              <p:nvPr/>
            </p:nvSpPr>
            <p:spPr>
              <a:xfrm>
                <a:off x="9970125" y="2923600"/>
                <a:ext cx="10340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7655" extrusionOk="0">
                    <a:moveTo>
                      <a:pt x="3859" y="0"/>
                    </a:moveTo>
                    <a:cubicBezTo>
                      <a:pt x="3819" y="0"/>
                      <a:pt x="3777" y="15"/>
                      <a:pt x="3736" y="49"/>
                    </a:cubicBezTo>
                    <a:cubicBezTo>
                      <a:pt x="3703" y="49"/>
                      <a:pt x="0" y="2951"/>
                      <a:pt x="1168" y="7488"/>
                    </a:cubicBezTo>
                    <a:cubicBezTo>
                      <a:pt x="1201" y="7588"/>
                      <a:pt x="1268" y="7654"/>
                      <a:pt x="1368" y="7654"/>
                    </a:cubicBezTo>
                    <a:lnTo>
                      <a:pt x="1434" y="7654"/>
                    </a:lnTo>
                    <a:cubicBezTo>
                      <a:pt x="1535" y="7621"/>
                      <a:pt x="1601" y="7488"/>
                      <a:pt x="1568" y="7388"/>
                    </a:cubicBezTo>
                    <a:cubicBezTo>
                      <a:pt x="500" y="3118"/>
                      <a:pt x="3970" y="383"/>
                      <a:pt x="4003" y="383"/>
                    </a:cubicBezTo>
                    <a:cubicBezTo>
                      <a:pt x="4136" y="223"/>
                      <a:pt x="4015" y="0"/>
                      <a:pt x="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9869475" y="3049075"/>
                <a:ext cx="259100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730" extrusionOk="0">
                    <a:moveTo>
                      <a:pt x="5322" y="0"/>
                    </a:moveTo>
                    <a:cubicBezTo>
                      <a:pt x="653" y="0"/>
                      <a:pt x="1" y="6106"/>
                      <a:pt x="3926" y="6638"/>
                    </a:cubicBezTo>
                    <a:cubicBezTo>
                      <a:pt x="4395" y="6700"/>
                      <a:pt x="4836" y="6729"/>
                      <a:pt x="5247" y="6729"/>
                    </a:cubicBezTo>
                    <a:cubicBezTo>
                      <a:pt x="9045" y="6729"/>
                      <a:pt x="10364" y="4245"/>
                      <a:pt x="9130" y="2168"/>
                    </a:cubicBezTo>
                    <a:cubicBezTo>
                      <a:pt x="8363" y="834"/>
                      <a:pt x="6928" y="0"/>
                      <a:pt x="5360" y="0"/>
                    </a:cubicBezTo>
                    <a:cubicBezTo>
                      <a:pt x="5348" y="0"/>
                      <a:pt x="5335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10018475" y="3069750"/>
                <a:ext cx="7092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09" extrusionOk="0">
                    <a:moveTo>
                      <a:pt x="194" y="1"/>
                    </a:moveTo>
                    <a:cubicBezTo>
                      <a:pt x="109" y="1"/>
                      <a:pt x="30" y="87"/>
                      <a:pt x="1" y="174"/>
                    </a:cubicBezTo>
                    <a:cubicBezTo>
                      <a:pt x="1" y="274"/>
                      <a:pt x="68" y="407"/>
                      <a:pt x="168" y="407"/>
                    </a:cubicBezTo>
                    <a:cubicBezTo>
                      <a:pt x="201" y="407"/>
                      <a:pt x="2136" y="708"/>
                      <a:pt x="2403" y="2209"/>
                    </a:cubicBezTo>
                    <a:cubicBezTo>
                      <a:pt x="2436" y="2309"/>
                      <a:pt x="2503" y="2375"/>
                      <a:pt x="2603" y="2409"/>
                    </a:cubicBezTo>
                    <a:lnTo>
                      <a:pt x="2636" y="2375"/>
                    </a:lnTo>
                    <a:cubicBezTo>
                      <a:pt x="2769" y="2375"/>
                      <a:pt x="2836" y="2275"/>
                      <a:pt x="2803" y="2142"/>
                    </a:cubicBezTo>
                    <a:cubicBezTo>
                      <a:pt x="2469" y="341"/>
                      <a:pt x="334" y="7"/>
                      <a:pt x="234" y="7"/>
                    </a:cubicBezTo>
                    <a:cubicBezTo>
                      <a:pt x="221" y="3"/>
                      <a:pt x="20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6"/>
            <p:cNvGrpSpPr/>
            <p:nvPr/>
          </p:nvGrpSpPr>
          <p:grpSpPr>
            <a:xfrm>
              <a:off x="10286700" y="3183550"/>
              <a:ext cx="258725" cy="296650"/>
              <a:chOff x="10286700" y="3183550"/>
              <a:chExt cx="258725" cy="296650"/>
            </a:xfrm>
          </p:grpSpPr>
          <p:sp>
            <p:nvSpPr>
              <p:cNvPr id="633" name="Google Shape;633;p36"/>
              <p:cNvSpPr/>
              <p:nvPr/>
            </p:nvSpPr>
            <p:spPr>
              <a:xfrm>
                <a:off x="10382075" y="3183550"/>
                <a:ext cx="10475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664" extrusionOk="0">
                    <a:moveTo>
                      <a:pt x="3880" y="0"/>
                    </a:moveTo>
                    <a:cubicBezTo>
                      <a:pt x="3834" y="0"/>
                      <a:pt x="3784" y="17"/>
                      <a:pt x="3737" y="58"/>
                    </a:cubicBezTo>
                    <a:cubicBezTo>
                      <a:pt x="3703" y="92"/>
                      <a:pt x="1" y="2994"/>
                      <a:pt x="1168" y="7530"/>
                    </a:cubicBezTo>
                    <a:cubicBezTo>
                      <a:pt x="1168" y="7597"/>
                      <a:pt x="1268" y="7664"/>
                      <a:pt x="1368" y="7664"/>
                    </a:cubicBezTo>
                    <a:lnTo>
                      <a:pt x="1435" y="7664"/>
                    </a:lnTo>
                    <a:cubicBezTo>
                      <a:pt x="1535" y="7630"/>
                      <a:pt x="1602" y="7530"/>
                      <a:pt x="1568" y="7430"/>
                    </a:cubicBezTo>
                    <a:cubicBezTo>
                      <a:pt x="501" y="3161"/>
                      <a:pt x="3970" y="425"/>
                      <a:pt x="4003" y="392"/>
                    </a:cubicBezTo>
                    <a:cubicBezTo>
                      <a:pt x="4189" y="259"/>
                      <a:pt x="4058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10286700" y="3312575"/>
                <a:ext cx="2587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0349" h="6705" extrusionOk="0">
                    <a:moveTo>
                      <a:pt x="5275" y="1"/>
                    </a:moveTo>
                    <a:cubicBezTo>
                      <a:pt x="640" y="1"/>
                      <a:pt x="1" y="6108"/>
                      <a:pt x="3916" y="6606"/>
                    </a:cubicBezTo>
                    <a:cubicBezTo>
                      <a:pt x="4402" y="6673"/>
                      <a:pt x="4857" y="6705"/>
                      <a:pt x="5280" y="6705"/>
                    </a:cubicBezTo>
                    <a:cubicBezTo>
                      <a:pt x="9045" y="6705"/>
                      <a:pt x="10349" y="4208"/>
                      <a:pt x="9119" y="2169"/>
                    </a:cubicBezTo>
                    <a:cubicBezTo>
                      <a:pt x="8352" y="835"/>
                      <a:pt x="6918" y="1"/>
                      <a:pt x="5350" y="1"/>
                    </a:cubicBezTo>
                    <a:cubicBezTo>
                      <a:pt x="5325" y="1"/>
                      <a:pt x="5300" y="1"/>
                      <a:pt x="5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10440450" y="3335725"/>
                <a:ext cx="70900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378" extrusionOk="0">
                    <a:moveTo>
                      <a:pt x="202" y="1"/>
                    </a:moveTo>
                    <a:cubicBezTo>
                      <a:pt x="102" y="1"/>
                      <a:pt x="28" y="65"/>
                      <a:pt x="1" y="176"/>
                    </a:cubicBezTo>
                    <a:cubicBezTo>
                      <a:pt x="1" y="276"/>
                      <a:pt x="67" y="376"/>
                      <a:pt x="201" y="409"/>
                    </a:cubicBezTo>
                    <a:cubicBezTo>
                      <a:pt x="201" y="409"/>
                      <a:pt x="2135" y="710"/>
                      <a:pt x="2402" y="2211"/>
                    </a:cubicBezTo>
                    <a:cubicBezTo>
                      <a:pt x="2436" y="2311"/>
                      <a:pt x="2502" y="2377"/>
                      <a:pt x="2602" y="2377"/>
                    </a:cubicBezTo>
                    <a:lnTo>
                      <a:pt x="2669" y="2377"/>
                    </a:lnTo>
                    <a:cubicBezTo>
                      <a:pt x="2769" y="2377"/>
                      <a:pt x="2836" y="2244"/>
                      <a:pt x="2836" y="2144"/>
                    </a:cubicBezTo>
                    <a:cubicBezTo>
                      <a:pt x="2502" y="343"/>
                      <a:pt x="334" y="9"/>
                      <a:pt x="267" y="9"/>
                    </a:cubicBezTo>
                    <a:cubicBezTo>
                      <a:pt x="245" y="3"/>
                      <a:pt x="223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6" name="Google Shape;636;p36"/>
            <p:cNvSpPr/>
            <p:nvPr/>
          </p:nvSpPr>
          <p:spPr>
            <a:xfrm>
              <a:off x="9570675" y="4114825"/>
              <a:ext cx="1029925" cy="503775"/>
            </a:xfrm>
            <a:custGeom>
              <a:avLst/>
              <a:gdLst/>
              <a:ahLst/>
              <a:cxnLst/>
              <a:rect l="l" t="t" r="r" b="b"/>
              <a:pathLst>
                <a:path w="41197" h="20151" extrusionOk="0">
                  <a:moveTo>
                    <a:pt x="20848" y="401"/>
                  </a:moveTo>
                  <a:cubicBezTo>
                    <a:pt x="21615" y="401"/>
                    <a:pt x="22149" y="1635"/>
                    <a:pt x="22349" y="3803"/>
                  </a:cubicBezTo>
                  <a:cubicBezTo>
                    <a:pt x="22816" y="9441"/>
                    <a:pt x="21048" y="18147"/>
                    <a:pt x="20248" y="18314"/>
                  </a:cubicBezTo>
                  <a:cubicBezTo>
                    <a:pt x="20214" y="18280"/>
                    <a:pt x="20214" y="18280"/>
                    <a:pt x="20214" y="18247"/>
                  </a:cubicBezTo>
                  <a:cubicBezTo>
                    <a:pt x="20048" y="17380"/>
                    <a:pt x="17913" y="3370"/>
                    <a:pt x="20114" y="768"/>
                  </a:cubicBezTo>
                  <a:cubicBezTo>
                    <a:pt x="20281" y="534"/>
                    <a:pt x="20548" y="401"/>
                    <a:pt x="20848" y="401"/>
                  </a:cubicBezTo>
                  <a:close/>
                  <a:moveTo>
                    <a:pt x="10841" y="1035"/>
                  </a:moveTo>
                  <a:cubicBezTo>
                    <a:pt x="12943" y="1035"/>
                    <a:pt x="17146" y="12810"/>
                    <a:pt x="17146" y="17447"/>
                  </a:cubicBezTo>
                  <a:cubicBezTo>
                    <a:pt x="17146" y="17780"/>
                    <a:pt x="17112" y="18147"/>
                    <a:pt x="17012" y="18481"/>
                  </a:cubicBezTo>
                  <a:cubicBezTo>
                    <a:pt x="16912" y="18714"/>
                    <a:pt x="16779" y="18714"/>
                    <a:pt x="16745" y="18714"/>
                  </a:cubicBezTo>
                  <a:cubicBezTo>
                    <a:pt x="16612" y="18714"/>
                    <a:pt x="16512" y="18681"/>
                    <a:pt x="16412" y="18614"/>
                  </a:cubicBezTo>
                  <a:cubicBezTo>
                    <a:pt x="14377" y="14311"/>
                    <a:pt x="9373" y="2969"/>
                    <a:pt x="10508" y="1202"/>
                  </a:cubicBezTo>
                  <a:cubicBezTo>
                    <a:pt x="10574" y="1101"/>
                    <a:pt x="10674" y="1035"/>
                    <a:pt x="10841" y="1035"/>
                  </a:cubicBezTo>
                  <a:close/>
                  <a:moveTo>
                    <a:pt x="20848" y="1"/>
                  </a:moveTo>
                  <a:cubicBezTo>
                    <a:pt x="20415" y="1"/>
                    <a:pt x="20048" y="201"/>
                    <a:pt x="19814" y="501"/>
                  </a:cubicBezTo>
                  <a:cubicBezTo>
                    <a:pt x="17412" y="3303"/>
                    <a:pt x="19714" y="17747"/>
                    <a:pt x="19814" y="18381"/>
                  </a:cubicBezTo>
                  <a:cubicBezTo>
                    <a:pt x="19814" y="18414"/>
                    <a:pt x="19814" y="18414"/>
                    <a:pt x="19814" y="18447"/>
                  </a:cubicBezTo>
                  <a:cubicBezTo>
                    <a:pt x="19914" y="18614"/>
                    <a:pt x="20081" y="18714"/>
                    <a:pt x="20248" y="18714"/>
                  </a:cubicBezTo>
                  <a:cubicBezTo>
                    <a:pt x="21549" y="18714"/>
                    <a:pt x="22816" y="10542"/>
                    <a:pt x="22850" y="5805"/>
                  </a:cubicBezTo>
                  <a:cubicBezTo>
                    <a:pt x="22883" y="4437"/>
                    <a:pt x="22716" y="3103"/>
                    <a:pt x="22416" y="1769"/>
                  </a:cubicBezTo>
                  <a:cubicBezTo>
                    <a:pt x="22082" y="601"/>
                    <a:pt x="21549" y="1"/>
                    <a:pt x="20848" y="1"/>
                  </a:cubicBezTo>
                  <a:close/>
                  <a:moveTo>
                    <a:pt x="31923" y="601"/>
                  </a:moveTo>
                  <a:cubicBezTo>
                    <a:pt x="31823" y="601"/>
                    <a:pt x="31723" y="701"/>
                    <a:pt x="31723" y="801"/>
                  </a:cubicBezTo>
                  <a:cubicBezTo>
                    <a:pt x="31723" y="935"/>
                    <a:pt x="31823" y="1001"/>
                    <a:pt x="31923" y="1035"/>
                  </a:cubicBezTo>
                  <a:cubicBezTo>
                    <a:pt x="31948" y="1026"/>
                    <a:pt x="31971" y="1022"/>
                    <a:pt x="31992" y="1022"/>
                  </a:cubicBezTo>
                  <a:cubicBezTo>
                    <a:pt x="32056" y="1022"/>
                    <a:pt x="32106" y="1060"/>
                    <a:pt x="32156" y="1135"/>
                  </a:cubicBezTo>
                  <a:cubicBezTo>
                    <a:pt x="32190" y="1235"/>
                    <a:pt x="32223" y="1402"/>
                    <a:pt x="32223" y="1535"/>
                  </a:cubicBezTo>
                  <a:cubicBezTo>
                    <a:pt x="32223" y="4837"/>
                    <a:pt x="24518" y="18180"/>
                    <a:pt x="23550" y="18547"/>
                  </a:cubicBezTo>
                  <a:cubicBezTo>
                    <a:pt x="23417" y="18581"/>
                    <a:pt x="23350" y="18647"/>
                    <a:pt x="23350" y="18781"/>
                  </a:cubicBezTo>
                  <a:cubicBezTo>
                    <a:pt x="23350" y="18881"/>
                    <a:pt x="23450" y="18981"/>
                    <a:pt x="23550" y="18981"/>
                  </a:cubicBezTo>
                  <a:cubicBezTo>
                    <a:pt x="23555" y="18981"/>
                    <a:pt x="23559" y="18981"/>
                    <a:pt x="23563" y="18981"/>
                  </a:cubicBezTo>
                  <a:cubicBezTo>
                    <a:pt x="24520" y="18981"/>
                    <a:pt x="28388" y="11874"/>
                    <a:pt x="28554" y="11576"/>
                  </a:cubicBezTo>
                  <a:cubicBezTo>
                    <a:pt x="29488" y="9774"/>
                    <a:pt x="32657" y="3803"/>
                    <a:pt x="32657" y="1568"/>
                  </a:cubicBezTo>
                  <a:cubicBezTo>
                    <a:pt x="32657" y="1335"/>
                    <a:pt x="32590" y="1101"/>
                    <a:pt x="32490" y="901"/>
                  </a:cubicBezTo>
                  <a:cubicBezTo>
                    <a:pt x="32356" y="701"/>
                    <a:pt x="32156" y="601"/>
                    <a:pt x="31923" y="601"/>
                  </a:cubicBezTo>
                  <a:close/>
                  <a:moveTo>
                    <a:pt x="10765" y="630"/>
                  </a:moveTo>
                  <a:cubicBezTo>
                    <a:pt x="10496" y="630"/>
                    <a:pt x="10263" y="788"/>
                    <a:pt x="10141" y="1001"/>
                  </a:cubicBezTo>
                  <a:cubicBezTo>
                    <a:pt x="8706" y="3270"/>
                    <a:pt x="15311" y="17246"/>
                    <a:pt x="16045" y="18848"/>
                  </a:cubicBezTo>
                  <a:cubicBezTo>
                    <a:pt x="16078" y="18881"/>
                    <a:pt x="16112" y="18914"/>
                    <a:pt x="16145" y="18948"/>
                  </a:cubicBezTo>
                  <a:cubicBezTo>
                    <a:pt x="16312" y="19048"/>
                    <a:pt x="16512" y="19148"/>
                    <a:pt x="16745" y="19148"/>
                  </a:cubicBezTo>
                  <a:cubicBezTo>
                    <a:pt x="17046" y="19148"/>
                    <a:pt x="17312" y="18914"/>
                    <a:pt x="17412" y="18614"/>
                  </a:cubicBezTo>
                  <a:cubicBezTo>
                    <a:pt x="17513" y="18247"/>
                    <a:pt x="17579" y="17847"/>
                    <a:pt x="17546" y="17447"/>
                  </a:cubicBezTo>
                  <a:cubicBezTo>
                    <a:pt x="17546" y="13444"/>
                    <a:pt x="13543" y="634"/>
                    <a:pt x="10841" y="634"/>
                  </a:cubicBezTo>
                  <a:cubicBezTo>
                    <a:pt x="10815" y="632"/>
                    <a:pt x="10790" y="630"/>
                    <a:pt x="10765" y="630"/>
                  </a:cubicBezTo>
                  <a:close/>
                  <a:moveTo>
                    <a:pt x="434" y="2569"/>
                  </a:moveTo>
                  <a:cubicBezTo>
                    <a:pt x="1901" y="2569"/>
                    <a:pt x="11341" y="15045"/>
                    <a:pt x="12109" y="18848"/>
                  </a:cubicBezTo>
                  <a:cubicBezTo>
                    <a:pt x="12175" y="19081"/>
                    <a:pt x="12175" y="19315"/>
                    <a:pt x="12075" y="19515"/>
                  </a:cubicBezTo>
                  <a:cubicBezTo>
                    <a:pt x="10841" y="18381"/>
                    <a:pt x="400" y="8640"/>
                    <a:pt x="400" y="2703"/>
                  </a:cubicBezTo>
                  <a:cubicBezTo>
                    <a:pt x="400" y="2603"/>
                    <a:pt x="434" y="2569"/>
                    <a:pt x="434" y="2569"/>
                  </a:cubicBezTo>
                  <a:close/>
                  <a:moveTo>
                    <a:pt x="40362" y="2202"/>
                  </a:moveTo>
                  <a:cubicBezTo>
                    <a:pt x="40429" y="2202"/>
                    <a:pt x="40462" y="2202"/>
                    <a:pt x="40529" y="2269"/>
                  </a:cubicBezTo>
                  <a:cubicBezTo>
                    <a:pt x="40729" y="2369"/>
                    <a:pt x="40729" y="2803"/>
                    <a:pt x="40529" y="3470"/>
                  </a:cubicBezTo>
                  <a:cubicBezTo>
                    <a:pt x="39261" y="7873"/>
                    <a:pt x="30188" y="19748"/>
                    <a:pt x="27453" y="19748"/>
                  </a:cubicBezTo>
                  <a:cubicBezTo>
                    <a:pt x="27219" y="19748"/>
                    <a:pt x="26986" y="19615"/>
                    <a:pt x="26919" y="19415"/>
                  </a:cubicBezTo>
                  <a:cubicBezTo>
                    <a:pt x="29955" y="14511"/>
                    <a:pt x="38127" y="2202"/>
                    <a:pt x="40362" y="2202"/>
                  </a:cubicBezTo>
                  <a:close/>
                  <a:moveTo>
                    <a:pt x="434" y="2136"/>
                  </a:moveTo>
                  <a:cubicBezTo>
                    <a:pt x="334" y="2136"/>
                    <a:pt x="0" y="2202"/>
                    <a:pt x="0" y="2703"/>
                  </a:cubicBezTo>
                  <a:cubicBezTo>
                    <a:pt x="0" y="9174"/>
                    <a:pt x="11442" y="19548"/>
                    <a:pt x="11942" y="19948"/>
                  </a:cubicBezTo>
                  <a:cubicBezTo>
                    <a:pt x="11975" y="19982"/>
                    <a:pt x="12009" y="20015"/>
                    <a:pt x="12075" y="20015"/>
                  </a:cubicBezTo>
                  <a:lnTo>
                    <a:pt x="12142" y="20015"/>
                  </a:lnTo>
                  <a:cubicBezTo>
                    <a:pt x="12509" y="19848"/>
                    <a:pt x="12642" y="19415"/>
                    <a:pt x="12509" y="18747"/>
                  </a:cubicBezTo>
                  <a:cubicBezTo>
                    <a:pt x="11808" y="15178"/>
                    <a:pt x="2302" y="2136"/>
                    <a:pt x="434" y="2136"/>
                  </a:cubicBezTo>
                  <a:close/>
                  <a:moveTo>
                    <a:pt x="40329" y="1769"/>
                  </a:moveTo>
                  <a:cubicBezTo>
                    <a:pt x="37427" y="1769"/>
                    <a:pt x="27586" y="17480"/>
                    <a:pt x="26486" y="19248"/>
                  </a:cubicBezTo>
                  <a:cubicBezTo>
                    <a:pt x="26452" y="19315"/>
                    <a:pt x="26452" y="19381"/>
                    <a:pt x="26486" y="19448"/>
                  </a:cubicBezTo>
                  <a:cubicBezTo>
                    <a:pt x="26612" y="19860"/>
                    <a:pt x="26979" y="20151"/>
                    <a:pt x="27387" y="20151"/>
                  </a:cubicBezTo>
                  <a:cubicBezTo>
                    <a:pt x="27409" y="20151"/>
                    <a:pt x="27431" y="20150"/>
                    <a:pt x="27453" y="20148"/>
                  </a:cubicBezTo>
                  <a:cubicBezTo>
                    <a:pt x="29521" y="20148"/>
                    <a:pt x="33691" y="15045"/>
                    <a:pt x="34892" y="13477"/>
                  </a:cubicBezTo>
                  <a:cubicBezTo>
                    <a:pt x="37894" y="9641"/>
                    <a:pt x="40329" y="5638"/>
                    <a:pt x="40929" y="3570"/>
                  </a:cubicBezTo>
                  <a:cubicBezTo>
                    <a:pt x="41196" y="2669"/>
                    <a:pt x="41129" y="2136"/>
                    <a:pt x="40729" y="1902"/>
                  </a:cubicBezTo>
                  <a:cubicBezTo>
                    <a:pt x="40629" y="1802"/>
                    <a:pt x="40462" y="1769"/>
                    <a:pt x="40329" y="1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 rot="-899882" flipH="1">
            <a:off x="9366899" y="428445"/>
            <a:ext cx="3371851" cy="2969881"/>
            <a:chOff x="11252498" y="4420050"/>
            <a:chExt cx="1933925" cy="1703376"/>
          </a:xfrm>
        </p:grpSpPr>
        <p:sp>
          <p:nvSpPr>
            <p:cNvPr id="638" name="Google Shape;638;p36"/>
            <p:cNvSpPr/>
            <p:nvPr/>
          </p:nvSpPr>
          <p:spPr>
            <a:xfrm>
              <a:off x="11252498" y="5728551"/>
              <a:ext cx="1933925" cy="394875"/>
            </a:xfrm>
            <a:custGeom>
              <a:avLst/>
              <a:gdLst/>
              <a:ahLst/>
              <a:cxnLst/>
              <a:rect l="l" t="t" r="r" b="b"/>
              <a:pathLst>
                <a:path w="77357" h="15795" extrusionOk="0">
                  <a:moveTo>
                    <a:pt x="13183" y="1"/>
                  </a:moveTo>
                  <a:cubicBezTo>
                    <a:pt x="13160" y="1"/>
                    <a:pt x="13136" y="6"/>
                    <a:pt x="13110" y="17"/>
                  </a:cubicBezTo>
                  <a:cubicBezTo>
                    <a:pt x="12677" y="150"/>
                    <a:pt x="2569" y="3586"/>
                    <a:pt x="501" y="7922"/>
                  </a:cubicBezTo>
                  <a:cubicBezTo>
                    <a:pt x="68" y="8756"/>
                    <a:pt x="1" y="9724"/>
                    <a:pt x="335" y="10624"/>
                  </a:cubicBezTo>
                  <a:cubicBezTo>
                    <a:pt x="735" y="11592"/>
                    <a:pt x="2770" y="12425"/>
                    <a:pt x="6572" y="13226"/>
                  </a:cubicBezTo>
                  <a:cubicBezTo>
                    <a:pt x="14144" y="14760"/>
                    <a:pt x="28355" y="15795"/>
                    <a:pt x="41964" y="15795"/>
                  </a:cubicBezTo>
                  <a:cubicBezTo>
                    <a:pt x="57509" y="15795"/>
                    <a:pt x="72286" y="14460"/>
                    <a:pt x="75555" y="11091"/>
                  </a:cubicBezTo>
                  <a:cubicBezTo>
                    <a:pt x="76889" y="9690"/>
                    <a:pt x="77356" y="8323"/>
                    <a:pt x="76923" y="7022"/>
                  </a:cubicBezTo>
                  <a:cubicBezTo>
                    <a:pt x="75388" y="2418"/>
                    <a:pt x="62612" y="417"/>
                    <a:pt x="62079" y="317"/>
                  </a:cubicBezTo>
                  <a:cubicBezTo>
                    <a:pt x="62061" y="312"/>
                    <a:pt x="62043" y="310"/>
                    <a:pt x="62027" y="310"/>
                  </a:cubicBezTo>
                  <a:cubicBezTo>
                    <a:pt x="61920" y="310"/>
                    <a:pt x="61845" y="397"/>
                    <a:pt x="61845" y="484"/>
                  </a:cubicBezTo>
                  <a:cubicBezTo>
                    <a:pt x="61812" y="617"/>
                    <a:pt x="61912" y="717"/>
                    <a:pt x="62012" y="717"/>
                  </a:cubicBezTo>
                  <a:cubicBezTo>
                    <a:pt x="62145" y="750"/>
                    <a:pt x="75055" y="2785"/>
                    <a:pt x="76556" y="7155"/>
                  </a:cubicBezTo>
                  <a:cubicBezTo>
                    <a:pt x="76923" y="8289"/>
                    <a:pt x="76489" y="9523"/>
                    <a:pt x="75255" y="10791"/>
                  </a:cubicBezTo>
                  <a:cubicBezTo>
                    <a:pt x="72175" y="13963"/>
                    <a:pt x="57035" y="15341"/>
                    <a:pt x="41125" y="15341"/>
                  </a:cubicBezTo>
                  <a:cubicBezTo>
                    <a:pt x="28086" y="15341"/>
                    <a:pt x="14530" y="14415"/>
                    <a:pt x="6672" y="12792"/>
                  </a:cubicBezTo>
                  <a:cubicBezTo>
                    <a:pt x="1936" y="11825"/>
                    <a:pt x="902" y="10924"/>
                    <a:pt x="735" y="10457"/>
                  </a:cubicBezTo>
                  <a:cubicBezTo>
                    <a:pt x="435" y="9690"/>
                    <a:pt x="501" y="8823"/>
                    <a:pt x="868" y="8122"/>
                  </a:cubicBezTo>
                  <a:cubicBezTo>
                    <a:pt x="2870" y="3919"/>
                    <a:pt x="13110" y="450"/>
                    <a:pt x="13210" y="417"/>
                  </a:cubicBezTo>
                  <a:cubicBezTo>
                    <a:pt x="13448" y="328"/>
                    <a:pt x="13368" y="1"/>
                    <a:pt x="1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1443275" y="5133075"/>
              <a:ext cx="1626200" cy="884475"/>
            </a:xfrm>
            <a:custGeom>
              <a:avLst/>
              <a:gdLst/>
              <a:ahLst/>
              <a:cxnLst/>
              <a:rect l="l" t="t" r="r" b="b"/>
              <a:pathLst>
                <a:path w="65048" h="35379" extrusionOk="0">
                  <a:moveTo>
                    <a:pt x="28093" y="1"/>
                  </a:moveTo>
                  <a:cubicBezTo>
                    <a:pt x="13973" y="1"/>
                    <a:pt x="776" y="349"/>
                    <a:pt x="1" y="1512"/>
                  </a:cubicBezTo>
                  <a:cubicBezTo>
                    <a:pt x="1" y="1512"/>
                    <a:pt x="3770" y="30699"/>
                    <a:pt x="4604" y="33635"/>
                  </a:cubicBezTo>
                  <a:cubicBezTo>
                    <a:pt x="4967" y="34899"/>
                    <a:pt x="16019" y="35379"/>
                    <a:pt x="28341" y="35379"/>
                  </a:cubicBezTo>
                  <a:cubicBezTo>
                    <a:pt x="44292" y="35379"/>
                    <a:pt x="62371" y="34576"/>
                    <a:pt x="62145" y="33635"/>
                  </a:cubicBezTo>
                  <a:cubicBezTo>
                    <a:pt x="61711" y="31967"/>
                    <a:pt x="65047" y="1111"/>
                    <a:pt x="62979" y="678"/>
                  </a:cubicBezTo>
                  <a:cubicBezTo>
                    <a:pt x="61854" y="463"/>
                    <a:pt x="44361" y="1"/>
                    <a:pt x="28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1428825" y="4532525"/>
              <a:ext cx="1619800" cy="691025"/>
            </a:xfrm>
            <a:custGeom>
              <a:avLst/>
              <a:gdLst/>
              <a:ahLst/>
              <a:cxnLst/>
              <a:rect l="l" t="t" r="r" b="b"/>
              <a:pathLst>
                <a:path w="64792" h="27641" extrusionOk="0">
                  <a:moveTo>
                    <a:pt x="22796" y="1"/>
                  </a:moveTo>
                  <a:cubicBezTo>
                    <a:pt x="16053" y="1"/>
                    <a:pt x="579" y="25534"/>
                    <a:pt x="579" y="25534"/>
                  </a:cubicBezTo>
                  <a:cubicBezTo>
                    <a:pt x="0" y="26910"/>
                    <a:pt x="13525" y="27641"/>
                    <a:pt x="28189" y="27641"/>
                  </a:cubicBezTo>
                  <a:cubicBezTo>
                    <a:pt x="44806" y="27641"/>
                    <a:pt x="62884" y="26702"/>
                    <a:pt x="63557" y="24700"/>
                  </a:cubicBezTo>
                  <a:cubicBezTo>
                    <a:pt x="64791" y="20964"/>
                    <a:pt x="29766" y="2184"/>
                    <a:pt x="23528" y="115"/>
                  </a:cubicBezTo>
                  <a:cubicBezTo>
                    <a:pt x="23298" y="38"/>
                    <a:pt x="23053" y="1"/>
                    <a:pt x="2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1481605" y="5451555"/>
              <a:ext cx="1551610" cy="397297"/>
            </a:xfrm>
            <a:custGeom>
              <a:avLst/>
              <a:gdLst/>
              <a:ahLst/>
              <a:cxnLst/>
              <a:rect l="l" t="t" r="r" b="b"/>
              <a:pathLst>
                <a:path w="62546" h="15444" extrusionOk="0">
                  <a:moveTo>
                    <a:pt x="62545" y="0"/>
                  </a:moveTo>
                  <a:lnTo>
                    <a:pt x="62545" y="0"/>
                  </a:lnTo>
                  <a:cubicBezTo>
                    <a:pt x="59595" y="934"/>
                    <a:pt x="50139" y="1226"/>
                    <a:pt x="39442" y="1226"/>
                  </a:cubicBezTo>
                  <a:cubicBezTo>
                    <a:pt x="21472" y="1226"/>
                    <a:pt x="1" y="401"/>
                    <a:pt x="1" y="401"/>
                  </a:cubicBezTo>
                  <a:lnTo>
                    <a:pt x="1" y="401"/>
                  </a:lnTo>
                  <a:cubicBezTo>
                    <a:pt x="1" y="401"/>
                    <a:pt x="1268" y="13343"/>
                    <a:pt x="2936" y="14578"/>
                  </a:cubicBezTo>
                  <a:cubicBezTo>
                    <a:pt x="3665" y="15132"/>
                    <a:pt x="14912" y="15443"/>
                    <a:pt x="27341" y="15443"/>
                  </a:cubicBezTo>
                  <a:cubicBezTo>
                    <a:pt x="43346" y="15443"/>
                    <a:pt x="61311" y="14926"/>
                    <a:pt x="61311" y="13744"/>
                  </a:cubicBezTo>
                  <a:cubicBezTo>
                    <a:pt x="61311" y="11675"/>
                    <a:pt x="62545" y="1"/>
                    <a:pt x="62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11495825" y="5557175"/>
              <a:ext cx="1503600" cy="199125"/>
            </a:xfrm>
            <a:custGeom>
              <a:avLst/>
              <a:gdLst/>
              <a:ahLst/>
              <a:cxnLst/>
              <a:rect l="l" t="t" r="r" b="b"/>
              <a:pathLst>
                <a:path w="60144" h="7965" extrusionOk="0">
                  <a:moveTo>
                    <a:pt x="53805" y="392"/>
                  </a:moveTo>
                  <a:cubicBezTo>
                    <a:pt x="53905" y="392"/>
                    <a:pt x="54005" y="426"/>
                    <a:pt x="54072" y="492"/>
                  </a:cubicBezTo>
                  <a:cubicBezTo>
                    <a:pt x="54272" y="693"/>
                    <a:pt x="54239" y="1193"/>
                    <a:pt x="54005" y="1793"/>
                  </a:cubicBezTo>
                  <a:cubicBezTo>
                    <a:pt x="53605" y="2794"/>
                    <a:pt x="52971" y="3661"/>
                    <a:pt x="52171" y="4362"/>
                  </a:cubicBezTo>
                  <a:cubicBezTo>
                    <a:pt x="51837" y="3962"/>
                    <a:pt x="51637" y="3461"/>
                    <a:pt x="51570" y="2927"/>
                  </a:cubicBezTo>
                  <a:cubicBezTo>
                    <a:pt x="51537" y="1793"/>
                    <a:pt x="52271" y="793"/>
                    <a:pt x="53372" y="492"/>
                  </a:cubicBezTo>
                  <a:cubicBezTo>
                    <a:pt x="53505" y="426"/>
                    <a:pt x="53639" y="392"/>
                    <a:pt x="53805" y="392"/>
                  </a:cubicBezTo>
                  <a:close/>
                  <a:moveTo>
                    <a:pt x="37989" y="1625"/>
                  </a:moveTo>
                  <a:cubicBezTo>
                    <a:pt x="38497" y="1625"/>
                    <a:pt x="38929" y="2014"/>
                    <a:pt x="38961" y="2527"/>
                  </a:cubicBezTo>
                  <a:cubicBezTo>
                    <a:pt x="38995" y="3194"/>
                    <a:pt x="38628" y="4162"/>
                    <a:pt x="37761" y="5029"/>
                  </a:cubicBezTo>
                  <a:cubicBezTo>
                    <a:pt x="37127" y="4529"/>
                    <a:pt x="36693" y="3761"/>
                    <a:pt x="36593" y="2961"/>
                  </a:cubicBezTo>
                  <a:cubicBezTo>
                    <a:pt x="36528" y="2278"/>
                    <a:pt x="37033" y="1659"/>
                    <a:pt x="37708" y="1659"/>
                  </a:cubicBezTo>
                  <a:cubicBezTo>
                    <a:pt x="37725" y="1659"/>
                    <a:pt x="37743" y="1659"/>
                    <a:pt x="37761" y="1660"/>
                  </a:cubicBezTo>
                  <a:lnTo>
                    <a:pt x="37927" y="1660"/>
                  </a:lnTo>
                  <a:lnTo>
                    <a:pt x="37927" y="1627"/>
                  </a:lnTo>
                  <a:cubicBezTo>
                    <a:pt x="37948" y="1625"/>
                    <a:pt x="37969" y="1625"/>
                    <a:pt x="37989" y="1625"/>
                  </a:cubicBezTo>
                  <a:close/>
                  <a:moveTo>
                    <a:pt x="45966" y="1660"/>
                  </a:moveTo>
                  <a:cubicBezTo>
                    <a:pt x="46233" y="1660"/>
                    <a:pt x="46467" y="1760"/>
                    <a:pt x="46667" y="1960"/>
                  </a:cubicBezTo>
                  <a:cubicBezTo>
                    <a:pt x="47134" y="2460"/>
                    <a:pt x="47234" y="3428"/>
                    <a:pt x="46867" y="4262"/>
                  </a:cubicBezTo>
                  <a:cubicBezTo>
                    <a:pt x="46734" y="4662"/>
                    <a:pt x="46467" y="4996"/>
                    <a:pt x="46167" y="5296"/>
                  </a:cubicBezTo>
                  <a:cubicBezTo>
                    <a:pt x="45366" y="4929"/>
                    <a:pt x="44766" y="4228"/>
                    <a:pt x="44499" y="3361"/>
                  </a:cubicBezTo>
                  <a:cubicBezTo>
                    <a:pt x="44332" y="2661"/>
                    <a:pt x="44766" y="1927"/>
                    <a:pt x="45499" y="1727"/>
                  </a:cubicBezTo>
                  <a:cubicBezTo>
                    <a:pt x="45633" y="1693"/>
                    <a:pt x="45800" y="1660"/>
                    <a:pt x="45933" y="1660"/>
                  </a:cubicBezTo>
                  <a:close/>
                  <a:moveTo>
                    <a:pt x="16245" y="1426"/>
                  </a:moveTo>
                  <a:cubicBezTo>
                    <a:pt x="16445" y="1426"/>
                    <a:pt x="16679" y="1493"/>
                    <a:pt x="16846" y="1627"/>
                  </a:cubicBezTo>
                  <a:cubicBezTo>
                    <a:pt x="17112" y="1893"/>
                    <a:pt x="17213" y="2460"/>
                    <a:pt x="17046" y="3094"/>
                  </a:cubicBezTo>
                  <a:cubicBezTo>
                    <a:pt x="16779" y="4128"/>
                    <a:pt x="16178" y="5062"/>
                    <a:pt x="15345" y="5729"/>
                  </a:cubicBezTo>
                  <a:cubicBezTo>
                    <a:pt x="14677" y="5296"/>
                    <a:pt x="14210" y="4562"/>
                    <a:pt x="14077" y="3761"/>
                  </a:cubicBezTo>
                  <a:cubicBezTo>
                    <a:pt x="13977" y="2727"/>
                    <a:pt x="14644" y="1760"/>
                    <a:pt x="15678" y="1526"/>
                  </a:cubicBezTo>
                  <a:cubicBezTo>
                    <a:pt x="15845" y="1460"/>
                    <a:pt x="16045" y="1426"/>
                    <a:pt x="16245" y="1426"/>
                  </a:cubicBezTo>
                  <a:close/>
                  <a:moveTo>
                    <a:pt x="22983" y="2027"/>
                  </a:moveTo>
                  <a:lnTo>
                    <a:pt x="22983" y="2060"/>
                  </a:lnTo>
                  <a:cubicBezTo>
                    <a:pt x="23250" y="2060"/>
                    <a:pt x="23450" y="2194"/>
                    <a:pt x="23584" y="2427"/>
                  </a:cubicBezTo>
                  <a:cubicBezTo>
                    <a:pt x="24084" y="3294"/>
                    <a:pt x="24084" y="4395"/>
                    <a:pt x="23584" y="5262"/>
                  </a:cubicBezTo>
                  <a:cubicBezTo>
                    <a:pt x="23450" y="5529"/>
                    <a:pt x="23284" y="5729"/>
                    <a:pt x="23083" y="5930"/>
                  </a:cubicBezTo>
                  <a:cubicBezTo>
                    <a:pt x="22350" y="4829"/>
                    <a:pt x="22116" y="3428"/>
                    <a:pt x="22383" y="2594"/>
                  </a:cubicBezTo>
                  <a:cubicBezTo>
                    <a:pt x="22416" y="2327"/>
                    <a:pt x="22616" y="2127"/>
                    <a:pt x="22883" y="2027"/>
                  </a:cubicBezTo>
                  <a:close/>
                  <a:moveTo>
                    <a:pt x="8907" y="1660"/>
                  </a:moveTo>
                  <a:lnTo>
                    <a:pt x="8907" y="1693"/>
                  </a:lnTo>
                  <a:cubicBezTo>
                    <a:pt x="8973" y="1693"/>
                    <a:pt x="9073" y="1693"/>
                    <a:pt x="9140" y="1760"/>
                  </a:cubicBezTo>
                  <a:cubicBezTo>
                    <a:pt x="9607" y="2060"/>
                    <a:pt x="9640" y="3161"/>
                    <a:pt x="9274" y="4228"/>
                  </a:cubicBezTo>
                  <a:cubicBezTo>
                    <a:pt x="9007" y="4929"/>
                    <a:pt x="8540" y="5596"/>
                    <a:pt x="7939" y="6063"/>
                  </a:cubicBezTo>
                  <a:cubicBezTo>
                    <a:pt x="7572" y="5830"/>
                    <a:pt x="7272" y="5496"/>
                    <a:pt x="7039" y="5129"/>
                  </a:cubicBezTo>
                  <a:cubicBezTo>
                    <a:pt x="6538" y="4228"/>
                    <a:pt x="6772" y="3261"/>
                    <a:pt x="7772" y="2294"/>
                  </a:cubicBezTo>
                  <a:cubicBezTo>
                    <a:pt x="8073" y="1960"/>
                    <a:pt x="8440" y="1760"/>
                    <a:pt x="8907" y="1660"/>
                  </a:cubicBezTo>
                  <a:close/>
                  <a:moveTo>
                    <a:pt x="31356" y="2260"/>
                  </a:moveTo>
                  <a:cubicBezTo>
                    <a:pt x="32490" y="2327"/>
                    <a:pt x="33124" y="2661"/>
                    <a:pt x="33191" y="3194"/>
                  </a:cubicBezTo>
                  <a:cubicBezTo>
                    <a:pt x="33257" y="3995"/>
                    <a:pt x="32123" y="5196"/>
                    <a:pt x="30322" y="6163"/>
                  </a:cubicBezTo>
                  <a:cubicBezTo>
                    <a:pt x="29988" y="5930"/>
                    <a:pt x="29688" y="5596"/>
                    <a:pt x="29421" y="5262"/>
                  </a:cubicBezTo>
                  <a:cubicBezTo>
                    <a:pt x="28954" y="4629"/>
                    <a:pt x="28854" y="3795"/>
                    <a:pt x="29188" y="3094"/>
                  </a:cubicBezTo>
                  <a:cubicBezTo>
                    <a:pt x="29521" y="2561"/>
                    <a:pt x="30188" y="2260"/>
                    <a:pt x="31056" y="2260"/>
                  </a:cubicBezTo>
                  <a:close/>
                  <a:moveTo>
                    <a:pt x="53800" y="1"/>
                  </a:moveTo>
                  <a:cubicBezTo>
                    <a:pt x="53653" y="1"/>
                    <a:pt x="53478" y="27"/>
                    <a:pt x="53272" y="92"/>
                  </a:cubicBezTo>
                  <a:cubicBezTo>
                    <a:pt x="52004" y="459"/>
                    <a:pt x="51137" y="1660"/>
                    <a:pt x="51170" y="2994"/>
                  </a:cubicBezTo>
                  <a:cubicBezTo>
                    <a:pt x="51237" y="3595"/>
                    <a:pt x="51470" y="4195"/>
                    <a:pt x="51837" y="4662"/>
                  </a:cubicBezTo>
                  <a:cubicBezTo>
                    <a:pt x="51070" y="5329"/>
                    <a:pt x="50069" y="5729"/>
                    <a:pt x="49035" y="5830"/>
                  </a:cubicBezTo>
                  <a:cubicBezTo>
                    <a:pt x="48878" y="5843"/>
                    <a:pt x="48720" y="5849"/>
                    <a:pt x="48561" y="5849"/>
                  </a:cubicBezTo>
                  <a:cubicBezTo>
                    <a:pt x="47909" y="5849"/>
                    <a:pt x="47244" y="5737"/>
                    <a:pt x="46600" y="5496"/>
                  </a:cubicBezTo>
                  <a:cubicBezTo>
                    <a:pt x="46900" y="5196"/>
                    <a:pt x="47134" y="4829"/>
                    <a:pt x="47301" y="4462"/>
                  </a:cubicBezTo>
                  <a:cubicBezTo>
                    <a:pt x="47701" y="3461"/>
                    <a:pt x="47568" y="2327"/>
                    <a:pt x="46967" y="1693"/>
                  </a:cubicBezTo>
                  <a:cubicBezTo>
                    <a:pt x="46698" y="1402"/>
                    <a:pt x="46324" y="1246"/>
                    <a:pt x="45935" y="1246"/>
                  </a:cubicBezTo>
                  <a:cubicBezTo>
                    <a:pt x="45745" y="1246"/>
                    <a:pt x="45552" y="1283"/>
                    <a:pt x="45366" y="1360"/>
                  </a:cubicBezTo>
                  <a:cubicBezTo>
                    <a:pt x="44465" y="1627"/>
                    <a:pt x="43898" y="2561"/>
                    <a:pt x="44132" y="3461"/>
                  </a:cubicBezTo>
                  <a:cubicBezTo>
                    <a:pt x="44365" y="4395"/>
                    <a:pt x="44999" y="5162"/>
                    <a:pt x="45866" y="5596"/>
                  </a:cubicBezTo>
                  <a:cubicBezTo>
                    <a:pt x="45199" y="6096"/>
                    <a:pt x="44165" y="6530"/>
                    <a:pt x="42564" y="6563"/>
                  </a:cubicBezTo>
                  <a:cubicBezTo>
                    <a:pt x="40563" y="6563"/>
                    <a:pt x="39095" y="6030"/>
                    <a:pt x="38094" y="5296"/>
                  </a:cubicBezTo>
                  <a:cubicBezTo>
                    <a:pt x="39028" y="4362"/>
                    <a:pt x="39462" y="3328"/>
                    <a:pt x="39395" y="2494"/>
                  </a:cubicBezTo>
                  <a:cubicBezTo>
                    <a:pt x="39301" y="1710"/>
                    <a:pt x="38735" y="1220"/>
                    <a:pt x="37919" y="1220"/>
                  </a:cubicBezTo>
                  <a:cubicBezTo>
                    <a:pt x="37867" y="1220"/>
                    <a:pt x="37814" y="1222"/>
                    <a:pt x="37761" y="1226"/>
                  </a:cubicBezTo>
                  <a:cubicBezTo>
                    <a:pt x="36827" y="1226"/>
                    <a:pt x="36093" y="2060"/>
                    <a:pt x="36193" y="2961"/>
                  </a:cubicBezTo>
                  <a:cubicBezTo>
                    <a:pt x="36293" y="3895"/>
                    <a:pt x="36760" y="4729"/>
                    <a:pt x="37460" y="5329"/>
                  </a:cubicBezTo>
                  <a:cubicBezTo>
                    <a:pt x="36393" y="6196"/>
                    <a:pt x="35125" y="6697"/>
                    <a:pt x="33791" y="6864"/>
                  </a:cubicBezTo>
                  <a:cubicBezTo>
                    <a:pt x="33508" y="6909"/>
                    <a:pt x="33223" y="6932"/>
                    <a:pt x="32938" y="6932"/>
                  </a:cubicBezTo>
                  <a:cubicBezTo>
                    <a:pt x="32183" y="6932"/>
                    <a:pt x="31434" y="6769"/>
                    <a:pt x="30756" y="6430"/>
                  </a:cubicBezTo>
                  <a:cubicBezTo>
                    <a:pt x="32523" y="5429"/>
                    <a:pt x="33691" y="4195"/>
                    <a:pt x="33624" y="3194"/>
                  </a:cubicBezTo>
                  <a:cubicBezTo>
                    <a:pt x="33558" y="2661"/>
                    <a:pt x="33124" y="1993"/>
                    <a:pt x="31389" y="1860"/>
                  </a:cubicBezTo>
                  <a:cubicBezTo>
                    <a:pt x="31296" y="1855"/>
                    <a:pt x="31205" y="1852"/>
                    <a:pt x="31116" y="1852"/>
                  </a:cubicBezTo>
                  <a:cubicBezTo>
                    <a:pt x="30052" y="1852"/>
                    <a:pt x="29254" y="2217"/>
                    <a:pt x="28854" y="2894"/>
                  </a:cubicBezTo>
                  <a:cubicBezTo>
                    <a:pt x="28421" y="3761"/>
                    <a:pt x="28521" y="4762"/>
                    <a:pt x="29088" y="5529"/>
                  </a:cubicBezTo>
                  <a:cubicBezTo>
                    <a:pt x="29321" y="5863"/>
                    <a:pt x="29621" y="6163"/>
                    <a:pt x="29922" y="6397"/>
                  </a:cubicBezTo>
                  <a:cubicBezTo>
                    <a:pt x="29088" y="6830"/>
                    <a:pt x="28187" y="7164"/>
                    <a:pt x="27286" y="7397"/>
                  </a:cubicBezTo>
                  <a:cubicBezTo>
                    <a:pt x="26834" y="7522"/>
                    <a:pt x="26422" y="7576"/>
                    <a:pt x="26047" y="7576"/>
                  </a:cubicBezTo>
                  <a:cubicBezTo>
                    <a:pt x="24819" y="7576"/>
                    <a:pt x="23995" y="7000"/>
                    <a:pt x="23484" y="6463"/>
                  </a:cubicBezTo>
                  <a:cubicBezTo>
                    <a:pt x="23450" y="6430"/>
                    <a:pt x="23384" y="6363"/>
                    <a:pt x="23350" y="6297"/>
                  </a:cubicBezTo>
                  <a:cubicBezTo>
                    <a:pt x="23584" y="6063"/>
                    <a:pt x="23784" y="5763"/>
                    <a:pt x="23951" y="5463"/>
                  </a:cubicBezTo>
                  <a:cubicBezTo>
                    <a:pt x="24518" y="4429"/>
                    <a:pt x="24518" y="3194"/>
                    <a:pt x="23951" y="2160"/>
                  </a:cubicBezTo>
                  <a:cubicBezTo>
                    <a:pt x="23747" y="1811"/>
                    <a:pt x="23390" y="1614"/>
                    <a:pt x="22993" y="1614"/>
                  </a:cubicBezTo>
                  <a:cubicBezTo>
                    <a:pt x="22935" y="1614"/>
                    <a:pt x="22876" y="1618"/>
                    <a:pt x="22817" y="1627"/>
                  </a:cubicBezTo>
                  <a:cubicBezTo>
                    <a:pt x="22416" y="1727"/>
                    <a:pt x="22083" y="2027"/>
                    <a:pt x="21983" y="2460"/>
                  </a:cubicBezTo>
                  <a:cubicBezTo>
                    <a:pt x="21682" y="3394"/>
                    <a:pt x="21916" y="4962"/>
                    <a:pt x="22750" y="6196"/>
                  </a:cubicBezTo>
                  <a:cubicBezTo>
                    <a:pt x="22037" y="6731"/>
                    <a:pt x="21034" y="6975"/>
                    <a:pt x="19810" y="6975"/>
                  </a:cubicBezTo>
                  <a:cubicBezTo>
                    <a:pt x="19659" y="6975"/>
                    <a:pt x="19505" y="6971"/>
                    <a:pt x="19347" y="6964"/>
                  </a:cubicBezTo>
                  <a:cubicBezTo>
                    <a:pt x="18080" y="6897"/>
                    <a:pt x="16846" y="6563"/>
                    <a:pt x="15711" y="5963"/>
                  </a:cubicBezTo>
                  <a:cubicBezTo>
                    <a:pt x="16579" y="5229"/>
                    <a:pt x="17179" y="4262"/>
                    <a:pt x="17479" y="3194"/>
                  </a:cubicBezTo>
                  <a:cubicBezTo>
                    <a:pt x="17680" y="2394"/>
                    <a:pt x="17546" y="1693"/>
                    <a:pt x="17146" y="1326"/>
                  </a:cubicBezTo>
                  <a:cubicBezTo>
                    <a:pt x="16964" y="1167"/>
                    <a:pt x="16672" y="1007"/>
                    <a:pt x="16240" y="1007"/>
                  </a:cubicBezTo>
                  <a:cubicBezTo>
                    <a:pt x="16040" y="1007"/>
                    <a:pt x="15809" y="1042"/>
                    <a:pt x="15545" y="1126"/>
                  </a:cubicBezTo>
                  <a:cubicBezTo>
                    <a:pt x="14277" y="1526"/>
                    <a:pt x="13543" y="2594"/>
                    <a:pt x="13677" y="3795"/>
                  </a:cubicBezTo>
                  <a:cubicBezTo>
                    <a:pt x="13810" y="4695"/>
                    <a:pt x="14310" y="5463"/>
                    <a:pt x="15011" y="5996"/>
                  </a:cubicBezTo>
                  <a:cubicBezTo>
                    <a:pt x="14544" y="6330"/>
                    <a:pt x="14010" y="6597"/>
                    <a:pt x="13443" y="6764"/>
                  </a:cubicBezTo>
                  <a:cubicBezTo>
                    <a:pt x="12799" y="6953"/>
                    <a:pt x="12136" y="7047"/>
                    <a:pt x="11475" y="7047"/>
                  </a:cubicBezTo>
                  <a:cubicBezTo>
                    <a:pt x="10391" y="7047"/>
                    <a:pt x="9314" y="6794"/>
                    <a:pt x="8340" y="6297"/>
                  </a:cubicBezTo>
                  <a:cubicBezTo>
                    <a:pt x="8940" y="5763"/>
                    <a:pt x="9407" y="5096"/>
                    <a:pt x="9674" y="4362"/>
                  </a:cubicBezTo>
                  <a:cubicBezTo>
                    <a:pt x="10141" y="3061"/>
                    <a:pt x="10041" y="1827"/>
                    <a:pt x="9407" y="1393"/>
                  </a:cubicBezTo>
                  <a:cubicBezTo>
                    <a:pt x="9284" y="1319"/>
                    <a:pt x="9125" y="1259"/>
                    <a:pt x="8925" y="1259"/>
                  </a:cubicBezTo>
                  <a:cubicBezTo>
                    <a:pt x="8582" y="1259"/>
                    <a:pt x="8117" y="1437"/>
                    <a:pt x="7506" y="2027"/>
                  </a:cubicBezTo>
                  <a:cubicBezTo>
                    <a:pt x="5971" y="3495"/>
                    <a:pt x="6338" y="4729"/>
                    <a:pt x="6672" y="5363"/>
                  </a:cubicBezTo>
                  <a:cubicBezTo>
                    <a:pt x="6905" y="5729"/>
                    <a:pt x="7239" y="6063"/>
                    <a:pt x="7606" y="6330"/>
                  </a:cubicBezTo>
                  <a:cubicBezTo>
                    <a:pt x="7053" y="6646"/>
                    <a:pt x="6438" y="6795"/>
                    <a:pt x="5826" y="6795"/>
                  </a:cubicBezTo>
                  <a:cubicBezTo>
                    <a:pt x="5663" y="6795"/>
                    <a:pt x="5499" y="6785"/>
                    <a:pt x="5337" y="6764"/>
                  </a:cubicBezTo>
                  <a:cubicBezTo>
                    <a:pt x="367" y="6163"/>
                    <a:pt x="401" y="1627"/>
                    <a:pt x="401" y="1426"/>
                  </a:cubicBezTo>
                  <a:cubicBezTo>
                    <a:pt x="401" y="1326"/>
                    <a:pt x="300" y="1226"/>
                    <a:pt x="200" y="1226"/>
                  </a:cubicBezTo>
                  <a:cubicBezTo>
                    <a:pt x="67" y="1226"/>
                    <a:pt x="0" y="1326"/>
                    <a:pt x="0" y="1426"/>
                  </a:cubicBezTo>
                  <a:cubicBezTo>
                    <a:pt x="0" y="2327"/>
                    <a:pt x="200" y="3228"/>
                    <a:pt x="601" y="4028"/>
                  </a:cubicBezTo>
                  <a:cubicBezTo>
                    <a:pt x="1168" y="5262"/>
                    <a:pt x="2469" y="6797"/>
                    <a:pt x="5271" y="7164"/>
                  </a:cubicBezTo>
                  <a:cubicBezTo>
                    <a:pt x="5445" y="7189"/>
                    <a:pt x="5620" y="7201"/>
                    <a:pt x="5795" y="7201"/>
                  </a:cubicBezTo>
                  <a:cubicBezTo>
                    <a:pt x="6559" y="7201"/>
                    <a:pt x="7315" y="6970"/>
                    <a:pt x="7939" y="6563"/>
                  </a:cubicBezTo>
                  <a:cubicBezTo>
                    <a:pt x="9028" y="7149"/>
                    <a:pt x="10221" y="7447"/>
                    <a:pt x="11420" y="7447"/>
                  </a:cubicBezTo>
                  <a:cubicBezTo>
                    <a:pt x="12133" y="7447"/>
                    <a:pt x="12847" y="7342"/>
                    <a:pt x="13543" y="7130"/>
                  </a:cubicBezTo>
                  <a:cubicBezTo>
                    <a:pt x="14210" y="6930"/>
                    <a:pt x="14811" y="6630"/>
                    <a:pt x="15378" y="6230"/>
                  </a:cubicBezTo>
                  <a:cubicBezTo>
                    <a:pt x="16579" y="6930"/>
                    <a:pt x="17946" y="7331"/>
                    <a:pt x="19314" y="7364"/>
                  </a:cubicBezTo>
                  <a:cubicBezTo>
                    <a:pt x="19501" y="7374"/>
                    <a:pt x="19682" y="7379"/>
                    <a:pt x="19855" y="7379"/>
                  </a:cubicBezTo>
                  <a:cubicBezTo>
                    <a:pt x="21353" y="7379"/>
                    <a:pt x="22356" y="7008"/>
                    <a:pt x="22983" y="6530"/>
                  </a:cubicBezTo>
                  <a:cubicBezTo>
                    <a:pt x="23050" y="6597"/>
                    <a:pt x="23117" y="6663"/>
                    <a:pt x="23183" y="6730"/>
                  </a:cubicBezTo>
                  <a:cubicBezTo>
                    <a:pt x="23884" y="7531"/>
                    <a:pt x="24951" y="7964"/>
                    <a:pt x="26019" y="7964"/>
                  </a:cubicBezTo>
                  <a:cubicBezTo>
                    <a:pt x="26486" y="7964"/>
                    <a:pt x="26953" y="7898"/>
                    <a:pt x="27420" y="7798"/>
                  </a:cubicBezTo>
                  <a:cubicBezTo>
                    <a:pt x="28421" y="7531"/>
                    <a:pt x="29421" y="7164"/>
                    <a:pt x="30355" y="6663"/>
                  </a:cubicBezTo>
                  <a:cubicBezTo>
                    <a:pt x="31148" y="7110"/>
                    <a:pt x="32033" y="7353"/>
                    <a:pt x="32942" y="7353"/>
                  </a:cubicBezTo>
                  <a:cubicBezTo>
                    <a:pt x="33257" y="7353"/>
                    <a:pt x="33574" y="7324"/>
                    <a:pt x="33891" y="7264"/>
                  </a:cubicBezTo>
                  <a:cubicBezTo>
                    <a:pt x="35325" y="7130"/>
                    <a:pt x="36693" y="6530"/>
                    <a:pt x="37794" y="5596"/>
                  </a:cubicBezTo>
                  <a:cubicBezTo>
                    <a:pt x="38831" y="6407"/>
                    <a:pt x="40342" y="6965"/>
                    <a:pt x="42417" y="6965"/>
                  </a:cubicBezTo>
                  <a:cubicBezTo>
                    <a:pt x="42476" y="6965"/>
                    <a:pt x="42537" y="6965"/>
                    <a:pt x="42597" y="6964"/>
                  </a:cubicBezTo>
                  <a:cubicBezTo>
                    <a:pt x="44432" y="6930"/>
                    <a:pt x="45599" y="6397"/>
                    <a:pt x="46300" y="5796"/>
                  </a:cubicBezTo>
                  <a:cubicBezTo>
                    <a:pt x="47028" y="6093"/>
                    <a:pt x="47777" y="6258"/>
                    <a:pt x="48548" y="6258"/>
                  </a:cubicBezTo>
                  <a:cubicBezTo>
                    <a:pt x="48732" y="6258"/>
                    <a:pt x="48916" y="6249"/>
                    <a:pt x="49102" y="6230"/>
                  </a:cubicBezTo>
                  <a:cubicBezTo>
                    <a:pt x="50236" y="6130"/>
                    <a:pt x="51304" y="5696"/>
                    <a:pt x="52171" y="4962"/>
                  </a:cubicBezTo>
                  <a:cubicBezTo>
                    <a:pt x="52971" y="5696"/>
                    <a:pt x="53939" y="6163"/>
                    <a:pt x="55006" y="6330"/>
                  </a:cubicBezTo>
                  <a:cubicBezTo>
                    <a:pt x="55431" y="6421"/>
                    <a:pt x="55834" y="6466"/>
                    <a:pt x="56215" y="6466"/>
                  </a:cubicBezTo>
                  <a:cubicBezTo>
                    <a:pt x="57090" y="6466"/>
                    <a:pt x="57848" y="6228"/>
                    <a:pt x="58475" y="5763"/>
                  </a:cubicBezTo>
                  <a:cubicBezTo>
                    <a:pt x="59976" y="4629"/>
                    <a:pt x="60143" y="2494"/>
                    <a:pt x="60143" y="2427"/>
                  </a:cubicBezTo>
                  <a:cubicBezTo>
                    <a:pt x="60143" y="2294"/>
                    <a:pt x="60043" y="2194"/>
                    <a:pt x="59943" y="2194"/>
                  </a:cubicBezTo>
                  <a:cubicBezTo>
                    <a:pt x="59810" y="2194"/>
                    <a:pt x="59743" y="2260"/>
                    <a:pt x="59710" y="2394"/>
                  </a:cubicBezTo>
                  <a:cubicBezTo>
                    <a:pt x="59710" y="2394"/>
                    <a:pt x="59576" y="4395"/>
                    <a:pt x="58208" y="5429"/>
                  </a:cubicBezTo>
                  <a:cubicBezTo>
                    <a:pt x="57639" y="5857"/>
                    <a:pt x="56934" y="6064"/>
                    <a:pt x="56117" y="6064"/>
                  </a:cubicBezTo>
                  <a:cubicBezTo>
                    <a:pt x="55787" y="6064"/>
                    <a:pt x="55438" y="6030"/>
                    <a:pt x="55073" y="5963"/>
                  </a:cubicBezTo>
                  <a:cubicBezTo>
                    <a:pt x="54106" y="5796"/>
                    <a:pt x="53205" y="5363"/>
                    <a:pt x="52471" y="4695"/>
                  </a:cubicBezTo>
                  <a:cubicBezTo>
                    <a:pt x="53305" y="3962"/>
                    <a:pt x="53972" y="2994"/>
                    <a:pt x="54406" y="1960"/>
                  </a:cubicBezTo>
                  <a:cubicBezTo>
                    <a:pt x="54739" y="1160"/>
                    <a:pt x="54739" y="559"/>
                    <a:pt x="54406" y="226"/>
                  </a:cubicBezTo>
                  <a:cubicBezTo>
                    <a:pt x="54293" y="113"/>
                    <a:pt x="54105" y="1"/>
                    <a:pt x="5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2659275" y="4829525"/>
              <a:ext cx="371825" cy="315925"/>
            </a:xfrm>
            <a:custGeom>
              <a:avLst/>
              <a:gdLst/>
              <a:ahLst/>
              <a:cxnLst/>
              <a:rect l="l" t="t" r="r" b="b"/>
              <a:pathLst>
                <a:path w="14873" h="12637" extrusionOk="0">
                  <a:moveTo>
                    <a:pt x="5510" y="0"/>
                  </a:moveTo>
                  <a:cubicBezTo>
                    <a:pt x="0" y="0"/>
                    <a:pt x="1096" y="11252"/>
                    <a:pt x="1096" y="11252"/>
                  </a:cubicBezTo>
                  <a:cubicBezTo>
                    <a:pt x="1248" y="12264"/>
                    <a:pt x="2637" y="12636"/>
                    <a:pt x="4512" y="12636"/>
                  </a:cubicBezTo>
                  <a:cubicBezTo>
                    <a:pt x="6345" y="12636"/>
                    <a:pt x="8642" y="12281"/>
                    <a:pt x="10703" y="11819"/>
                  </a:cubicBezTo>
                  <a:cubicBezTo>
                    <a:pt x="14873" y="10852"/>
                    <a:pt x="11637" y="444"/>
                    <a:pt x="5800" y="11"/>
                  </a:cubicBezTo>
                  <a:cubicBezTo>
                    <a:pt x="5701" y="4"/>
                    <a:pt x="5604" y="0"/>
                    <a:pt x="5510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2652475" y="4957075"/>
              <a:ext cx="401975" cy="224550"/>
            </a:xfrm>
            <a:custGeom>
              <a:avLst/>
              <a:gdLst/>
              <a:ahLst/>
              <a:cxnLst/>
              <a:rect l="l" t="t" r="r" b="b"/>
              <a:pathLst>
                <a:path w="16079" h="8982" extrusionOk="0">
                  <a:moveTo>
                    <a:pt x="11487" y="1"/>
                  </a:moveTo>
                  <a:cubicBezTo>
                    <a:pt x="9816" y="1"/>
                    <a:pt x="7073" y="2344"/>
                    <a:pt x="3803" y="2981"/>
                  </a:cubicBezTo>
                  <a:cubicBezTo>
                    <a:pt x="1" y="3715"/>
                    <a:pt x="501" y="6884"/>
                    <a:pt x="501" y="6884"/>
                  </a:cubicBezTo>
                  <a:cubicBezTo>
                    <a:pt x="501" y="8338"/>
                    <a:pt x="2857" y="8981"/>
                    <a:pt x="5596" y="8981"/>
                  </a:cubicBezTo>
                  <a:cubicBezTo>
                    <a:pt x="8388" y="8981"/>
                    <a:pt x="11578" y="8312"/>
                    <a:pt x="13077" y="7151"/>
                  </a:cubicBezTo>
                  <a:cubicBezTo>
                    <a:pt x="16079" y="4816"/>
                    <a:pt x="13710" y="1080"/>
                    <a:pt x="12176" y="179"/>
                  </a:cubicBezTo>
                  <a:cubicBezTo>
                    <a:pt x="11973" y="55"/>
                    <a:pt x="11742" y="1"/>
                    <a:pt x="11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2705850" y="4843975"/>
              <a:ext cx="207675" cy="168450"/>
            </a:xfrm>
            <a:custGeom>
              <a:avLst/>
              <a:gdLst/>
              <a:ahLst/>
              <a:cxnLst/>
              <a:rect l="l" t="t" r="r" b="b"/>
              <a:pathLst>
                <a:path w="8307" h="6738" extrusionOk="0">
                  <a:moveTo>
                    <a:pt x="3651" y="0"/>
                  </a:moveTo>
                  <a:cubicBezTo>
                    <a:pt x="3601" y="0"/>
                    <a:pt x="3549" y="20"/>
                    <a:pt x="3503" y="66"/>
                  </a:cubicBezTo>
                  <a:cubicBezTo>
                    <a:pt x="3169" y="467"/>
                    <a:pt x="3069" y="1034"/>
                    <a:pt x="3236" y="1534"/>
                  </a:cubicBezTo>
                  <a:cubicBezTo>
                    <a:pt x="3269" y="1634"/>
                    <a:pt x="3370" y="1701"/>
                    <a:pt x="3436" y="1701"/>
                  </a:cubicBezTo>
                  <a:lnTo>
                    <a:pt x="3503" y="1701"/>
                  </a:lnTo>
                  <a:cubicBezTo>
                    <a:pt x="3603" y="1667"/>
                    <a:pt x="3670" y="1567"/>
                    <a:pt x="3670" y="1434"/>
                  </a:cubicBezTo>
                  <a:cubicBezTo>
                    <a:pt x="3536" y="1067"/>
                    <a:pt x="3570" y="667"/>
                    <a:pt x="3803" y="367"/>
                  </a:cubicBezTo>
                  <a:cubicBezTo>
                    <a:pt x="3957" y="213"/>
                    <a:pt x="3816" y="0"/>
                    <a:pt x="3651" y="0"/>
                  </a:cubicBezTo>
                  <a:close/>
                  <a:moveTo>
                    <a:pt x="4894" y="424"/>
                  </a:moveTo>
                  <a:cubicBezTo>
                    <a:pt x="4725" y="424"/>
                    <a:pt x="4579" y="696"/>
                    <a:pt x="4771" y="834"/>
                  </a:cubicBezTo>
                  <a:cubicBezTo>
                    <a:pt x="5104" y="1000"/>
                    <a:pt x="5304" y="1367"/>
                    <a:pt x="5338" y="1768"/>
                  </a:cubicBezTo>
                  <a:cubicBezTo>
                    <a:pt x="5338" y="1868"/>
                    <a:pt x="5404" y="1968"/>
                    <a:pt x="5538" y="1968"/>
                  </a:cubicBezTo>
                  <a:cubicBezTo>
                    <a:pt x="5638" y="1968"/>
                    <a:pt x="5738" y="1901"/>
                    <a:pt x="5738" y="1801"/>
                  </a:cubicBezTo>
                  <a:cubicBezTo>
                    <a:pt x="5738" y="1267"/>
                    <a:pt x="5471" y="767"/>
                    <a:pt x="5004" y="467"/>
                  </a:cubicBezTo>
                  <a:cubicBezTo>
                    <a:pt x="4968" y="437"/>
                    <a:pt x="4931" y="424"/>
                    <a:pt x="4894" y="424"/>
                  </a:cubicBezTo>
                  <a:close/>
                  <a:moveTo>
                    <a:pt x="1702" y="1192"/>
                  </a:moveTo>
                  <a:cubicBezTo>
                    <a:pt x="1652" y="1192"/>
                    <a:pt x="1602" y="1217"/>
                    <a:pt x="1568" y="1267"/>
                  </a:cubicBezTo>
                  <a:cubicBezTo>
                    <a:pt x="1201" y="1667"/>
                    <a:pt x="1101" y="2235"/>
                    <a:pt x="1301" y="2735"/>
                  </a:cubicBezTo>
                  <a:cubicBezTo>
                    <a:pt x="1301" y="2835"/>
                    <a:pt x="1401" y="2902"/>
                    <a:pt x="1502" y="2902"/>
                  </a:cubicBezTo>
                  <a:lnTo>
                    <a:pt x="1535" y="2868"/>
                  </a:lnTo>
                  <a:cubicBezTo>
                    <a:pt x="1635" y="2868"/>
                    <a:pt x="1702" y="2735"/>
                    <a:pt x="1702" y="2635"/>
                  </a:cubicBezTo>
                  <a:cubicBezTo>
                    <a:pt x="1568" y="2268"/>
                    <a:pt x="1602" y="1868"/>
                    <a:pt x="1835" y="1534"/>
                  </a:cubicBezTo>
                  <a:cubicBezTo>
                    <a:pt x="1935" y="1467"/>
                    <a:pt x="1935" y="1334"/>
                    <a:pt x="1835" y="1267"/>
                  </a:cubicBezTo>
                  <a:cubicBezTo>
                    <a:pt x="1802" y="1217"/>
                    <a:pt x="1752" y="1192"/>
                    <a:pt x="1702" y="1192"/>
                  </a:cubicBezTo>
                  <a:close/>
                  <a:moveTo>
                    <a:pt x="7421" y="1956"/>
                  </a:moveTo>
                  <a:cubicBezTo>
                    <a:pt x="7255" y="1956"/>
                    <a:pt x="7117" y="2200"/>
                    <a:pt x="7306" y="2335"/>
                  </a:cubicBezTo>
                  <a:cubicBezTo>
                    <a:pt x="7639" y="2535"/>
                    <a:pt x="7839" y="2868"/>
                    <a:pt x="7873" y="3269"/>
                  </a:cubicBezTo>
                  <a:cubicBezTo>
                    <a:pt x="7873" y="3369"/>
                    <a:pt x="7939" y="3469"/>
                    <a:pt x="8073" y="3502"/>
                  </a:cubicBezTo>
                  <a:cubicBezTo>
                    <a:pt x="8173" y="3502"/>
                    <a:pt x="8273" y="3402"/>
                    <a:pt x="8306" y="3302"/>
                  </a:cubicBezTo>
                  <a:cubicBezTo>
                    <a:pt x="8273" y="2768"/>
                    <a:pt x="8006" y="2268"/>
                    <a:pt x="7539" y="2001"/>
                  </a:cubicBezTo>
                  <a:cubicBezTo>
                    <a:pt x="7501" y="1969"/>
                    <a:pt x="7460" y="1956"/>
                    <a:pt x="7421" y="1956"/>
                  </a:cubicBezTo>
                  <a:close/>
                  <a:moveTo>
                    <a:pt x="2932" y="2785"/>
                  </a:moveTo>
                  <a:cubicBezTo>
                    <a:pt x="2878" y="2785"/>
                    <a:pt x="2819" y="2802"/>
                    <a:pt x="2769" y="2835"/>
                  </a:cubicBezTo>
                  <a:cubicBezTo>
                    <a:pt x="2436" y="3269"/>
                    <a:pt x="2335" y="3802"/>
                    <a:pt x="2502" y="4336"/>
                  </a:cubicBezTo>
                  <a:cubicBezTo>
                    <a:pt x="2536" y="4403"/>
                    <a:pt x="2602" y="4470"/>
                    <a:pt x="2702" y="4470"/>
                  </a:cubicBezTo>
                  <a:lnTo>
                    <a:pt x="2769" y="4470"/>
                  </a:lnTo>
                  <a:cubicBezTo>
                    <a:pt x="2869" y="4436"/>
                    <a:pt x="2936" y="4336"/>
                    <a:pt x="2903" y="4236"/>
                  </a:cubicBezTo>
                  <a:cubicBezTo>
                    <a:pt x="2769" y="3869"/>
                    <a:pt x="2836" y="3435"/>
                    <a:pt x="3069" y="3135"/>
                  </a:cubicBezTo>
                  <a:cubicBezTo>
                    <a:pt x="3136" y="3068"/>
                    <a:pt x="3136" y="2935"/>
                    <a:pt x="3069" y="2835"/>
                  </a:cubicBezTo>
                  <a:cubicBezTo>
                    <a:pt x="3036" y="2802"/>
                    <a:pt x="2986" y="2785"/>
                    <a:pt x="2932" y="2785"/>
                  </a:cubicBezTo>
                  <a:close/>
                  <a:moveTo>
                    <a:pt x="5659" y="2922"/>
                  </a:moveTo>
                  <a:cubicBezTo>
                    <a:pt x="5598" y="2922"/>
                    <a:pt x="5541" y="2947"/>
                    <a:pt x="5504" y="3002"/>
                  </a:cubicBezTo>
                  <a:cubicBezTo>
                    <a:pt x="5438" y="3102"/>
                    <a:pt x="5438" y="3235"/>
                    <a:pt x="5538" y="3302"/>
                  </a:cubicBezTo>
                  <a:cubicBezTo>
                    <a:pt x="5871" y="3502"/>
                    <a:pt x="6105" y="3836"/>
                    <a:pt x="6105" y="4236"/>
                  </a:cubicBezTo>
                  <a:cubicBezTo>
                    <a:pt x="6105" y="4336"/>
                    <a:pt x="6172" y="4436"/>
                    <a:pt x="6305" y="4470"/>
                  </a:cubicBezTo>
                  <a:cubicBezTo>
                    <a:pt x="6405" y="4470"/>
                    <a:pt x="6504" y="4370"/>
                    <a:pt x="6538" y="4270"/>
                  </a:cubicBezTo>
                  <a:lnTo>
                    <a:pt x="6538" y="4270"/>
                  </a:lnTo>
                  <a:cubicBezTo>
                    <a:pt x="6538" y="4281"/>
                    <a:pt x="6538" y="4292"/>
                    <a:pt x="6538" y="4303"/>
                  </a:cubicBezTo>
                  <a:lnTo>
                    <a:pt x="6538" y="4269"/>
                  </a:lnTo>
                  <a:cubicBezTo>
                    <a:pt x="6538" y="4270"/>
                    <a:pt x="6538" y="4270"/>
                    <a:pt x="6538" y="4270"/>
                  </a:cubicBezTo>
                  <a:lnTo>
                    <a:pt x="6538" y="4270"/>
                  </a:lnTo>
                  <a:cubicBezTo>
                    <a:pt x="6527" y="3717"/>
                    <a:pt x="6230" y="3230"/>
                    <a:pt x="5805" y="2968"/>
                  </a:cubicBezTo>
                  <a:cubicBezTo>
                    <a:pt x="5760" y="2938"/>
                    <a:pt x="5708" y="2922"/>
                    <a:pt x="5659" y="2922"/>
                  </a:cubicBezTo>
                  <a:close/>
                  <a:moveTo>
                    <a:pt x="4332" y="3467"/>
                  </a:moveTo>
                  <a:cubicBezTo>
                    <a:pt x="4270" y="3467"/>
                    <a:pt x="4213" y="3504"/>
                    <a:pt x="4170" y="3569"/>
                  </a:cubicBezTo>
                  <a:cubicBezTo>
                    <a:pt x="3937" y="4036"/>
                    <a:pt x="3937" y="4603"/>
                    <a:pt x="4203" y="5070"/>
                  </a:cubicBezTo>
                  <a:cubicBezTo>
                    <a:pt x="4270" y="5137"/>
                    <a:pt x="4337" y="5203"/>
                    <a:pt x="4404" y="5203"/>
                  </a:cubicBezTo>
                  <a:cubicBezTo>
                    <a:pt x="4437" y="5170"/>
                    <a:pt x="4470" y="5170"/>
                    <a:pt x="4504" y="5170"/>
                  </a:cubicBezTo>
                  <a:cubicBezTo>
                    <a:pt x="4604" y="5103"/>
                    <a:pt x="4637" y="5003"/>
                    <a:pt x="4604" y="4903"/>
                  </a:cubicBezTo>
                  <a:cubicBezTo>
                    <a:pt x="4404" y="4570"/>
                    <a:pt x="4370" y="4136"/>
                    <a:pt x="4504" y="3802"/>
                  </a:cubicBezTo>
                  <a:cubicBezTo>
                    <a:pt x="4570" y="3702"/>
                    <a:pt x="4537" y="3569"/>
                    <a:pt x="4437" y="3502"/>
                  </a:cubicBezTo>
                  <a:cubicBezTo>
                    <a:pt x="4402" y="3479"/>
                    <a:pt x="4366" y="3467"/>
                    <a:pt x="4332" y="3467"/>
                  </a:cubicBezTo>
                  <a:close/>
                  <a:moveTo>
                    <a:pt x="597" y="4086"/>
                  </a:moveTo>
                  <a:cubicBezTo>
                    <a:pt x="543" y="4086"/>
                    <a:pt x="484" y="4103"/>
                    <a:pt x="434" y="4136"/>
                  </a:cubicBezTo>
                  <a:cubicBezTo>
                    <a:pt x="101" y="4570"/>
                    <a:pt x="0" y="5103"/>
                    <a:pt x="167" y="5637"/>
                  </a:cubicBezTo>
                  <a:cubicBezTo>
                    <a:pt x="201" y="5704"/>
                    <a:pt x="267" y="5770"/>
                    <a:pt x="367" y="5770"/>
                  </a:cubicBezTo>
                  <a:lnTo>
                    <a:pt x="434" y="5770"/>
                  </a:lnTo>
                  <a:cubicBezTo>
                    <a:pt x="534" y="5737"/>
                    <a:pt x="601" y="5637"/>
                    <a:pt x="568" y="5537"/>
                  </a:cubicBezTo>
                  <a:cubicBezTo>
                    <a:pt x="434" y="5170"/>
                    <a:pt x="501" y="4736"/>
                    <a:pt x="734" y="4436"/>
                  </a:cubicBezTo>
                  <a:cubicBezTo>
                    <a:pt x="801" y="4369"/>
                    <a:pt x="801" y="4236"/>
                    <a:pt x="734" y="4136"/>
                  </a:cubicBezTo>
                  <a:cubicBezTo>
                    <a:pt x="701" y="4103"/>
                    <a:pt x="651" y="4086"/>
                    <a:pt x="597" y="4086"/>
                  </a:cubicBezTo>
                  <a:close/>
                  <a:moveTo>
                    <a:pt x="2117" y="5037"/>
                  </a:moveTo>
                  <a:cubicBezTo>
                    <a:pt x="2067" y="5037"/>
                    <a:pt x="2015" y="5057"/>
                    <a:pt x="1969" y="5103"/>
                  </a:cubicBezTo>
                  <a:cubicBezTo>
                    <a:pt x="1635" y="5504"/>
                    <a:pt x="1535" y="6071"/>
                    <a:pt x="1702" y="6571"/>
                  </a:cubicBezTo>
                  <a:cubicBezTo>
                    <a:pt x="1702" y="6671"/>
                    <a:pt x="1802" y="6738"/>
                    <a:pt x="1902" y="6738"/>
                  </a:cubicBezTo>
                  <a:lnTo>
                    <a:pt x="1935" y="6738"/>
                  </a:lnTo>
                  <a:cubicBezTo>
                    <a:pt x="2069" y="6704"/>
                    <a:pt x="2135" y="6604"/>
                    <a:pt x="2102" y="6471"/>
                  </a:cubicBezTo>
                  <a:cubicBezTo>
                    <a:pt x="1969" y="6104"/>
                    <a:pt x="2035" y="5704"/>
                    <a:pt x="2269" y="5404"/>
                  </a:cubicBezTo>
                  <a:cubicBezTo>
                    <a:pt x="2422" y="5250"/>
                    <a:pt x="2281" y="5037"/>
                    <a:pt x="2117" y="5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11988825" y="4857825"/>
              <a:ext cx="371800" cy="315250"/>
            </a:xfrm>
            <a:custGeom>
              <a:avLst/>
              <a:gdLst/>
              <a:ahLst/>
              <a:cxnLst/>
              <a:rect l="l" t="t" r="r" b="b"/>
              <a:pathLst>
                <a:path w="14872" h="12610" extrusionOk="0">
                  <a:moveTo>
                    <a:pt x="5486" y="1"/>
                  </a:moveTo>
                  <a:cubicBezTo>
                    <a:pt x="1" y="1"/>
                    <a:pt x="1062" y="11254"/>
                    <a:pt x="1062" y="11254"/>
                  </a:cubicBezTo>
                  <a:cubicBezTo>
                    <a:pt x="1229" y="12244"/>
                    <a:pt x="2612" y="12609"/>
                    <a:pt x="4475" y="12609"/>
                  </a:cubicBezTo>
                  <a:cubicBezTo>
                    <a:pt x="6317" y="12609"/>
                    <a:pt x="8629" y="12252"/>
                    <a:pt x="10702" y="11788"/>
                  </a:cubicBezTo>
                  <a:cubicBezTo>
                    <a:pt x="14872" y="10854"/>
                    <a:pt x="11636" y="413"/>
                    <a:pt x="5798" y="13"/>
                  </a:cubicBezTo>
                  <a:cubicBezTo>
                    <a:pt x="5692" y="5"/>
                    <a:pt x="5588" y="1"/>
                    <a:pt x="5486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1982000" y="4984600"/>
              <a:ext cx="401975" cy="225275"/>
            </a:xfrm>
            <a:custGeom>
              <a:avLst/>
              <a:gdLst/>
              <a:ahLst/>
              <a:cxnLst/>
              <a:rect l="l" t="t" r="r" b="b"/>
              <a:pathLst>
                <a:path w="16079" h="9011" extrusionOk="0">
                  <a:moveTo>
                    <a:pt x="11489" y="0"/>
                  </a:moveTo>
                  <a:cubicBezTo>
                    <a:pt x="9824" y="0"/>
                    <a:pt x="7102" y="2344"/>
                    <a:pt x="3803" y="2981"/>
                  </a:cubicBezTo>
                  <a:cubicBezTo>
                    <a:pt x="0" y="3715"/>
                    <a:pt x="501" y="6917"/>
                    <a:pt x="501" y="6917"/>
                  </a:cubicBezTo>
                  <a:cubicBezTo>
                    <a:pt x="501" y="8366"/>
                    <a:pt x="2842" y="9010"/>
                    <a:pt x="5570" y="9010"/>
                  </a:cubicBezTo>
                  <a:cubicBezTo>
                    <a:pt x="8368" y="9010"/>
                    <a:pt x="11573" y="8333"/>
                    <a:pt x="13076" y="7150"/>
                  </a:cubicBezTo>
                  <a:cubicBezTo>
                    <a:pt x="16079" y="4815"/>
                    <a:pt x="13710" y="1113"/>
                    <a:pt x="12176" y="179"/>
                  </a:cubicBezTo>
                  <a:cubicBezTo>
                    <a:pt x="11973" y="55"/>
                    <a:pt x="11743" y="0"/>
                    <a:pt x="11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1977000" y="4979675"/>
              <a:ext cx="374450" cy="235400"/>
            </a:xfrm>
            <a:custGeom>
              <a:avLst/>
              <a:gdLst/>
              <a:ahLst/>
              <a:cxnLst/>
              <a:rect l="l" t="t" r="r" b="b"/>
              <a:pathLst>
                <a:path w="14978" h="9416" extrusionOk="0">
                  <a:moveTo>
                    <a:pt x="11709" y="409"/>
                  </a:moveTo>
                  <a:cubicBezTo>
                    <a:pt x="11909" y="409"/>
                    <a:pt x="12109" y="476"/>
                    <a:pt x="12276" y="576"/>
                  </a:cubicBezTo>
                  <a:cubicBezTo>
                    <a:pt x="13510" y="1443"/>
                    <a:pt x="14344" y="2844"/>
                    <a:pt x="14511" y="4379"/>
                  </a:cubicBezTo>
                  <a:cubicBezTo>
                    <a:pt x="14577" y="5479"/>
                    <a:pt x="14044" y="6547"/>
                    <a:pt x="13143" y="7181"/>
                  </a:cubicBezTo>
                  <a:cubicBezTo>
                    <a:pt x="11775" y="8248"/>
                    <a:pt x="8707" y="8982"/>
                    <a:pt x="5771" y="8982"/>
                  </a:cubicBezTo>
                  <a:cubicBezTo>
                    <a:pt x="2802" y="8982"/>
                    <a:pt x="868" y="8248"/>
                    <a:pt x="868" y="7081"/>
                  </a:cubicBezTo>
                  <a:cubicBezTo>
                    <a:pt x="868" y="6947"/>
                    <a:pt x="467" y="4078"/>
                    <a:pt x="4003" y="3378"/>
                  </a:cubicBezTo>
                  <a:cubicBezTo>
                    <a:pt x="5771" y="3044"/>
                    <a:pt x="7339" y="2244"/>
                    <a:pt x="8740" y="1543"/>
                  </a:cubicBezTo>
                  <a:cubicBezTo>
                    <a:pt x="9907" y="943"/>
                    <a:pt x="10941" y="409"/>
                    <a:pt x="11675" y="409"/>
                  </a:cubicBezTo>
                  <a:close/>
                  <a:moveTo>
                    <a:pt x="11809" y="1"/>
                  </a:moveTo>
                  <a:cubicBezTo>
                    <a:pt x="11764" y="1"/>
                    <a:pt x="11720" y="3"/>
                    <a:pt x="11675" y="9"/>
                  </a:cubicBezTo>
                  <a:cubicBezTo>
                    <a:pt x="10841" y="9"/>
                    <a:pt x="9807" y="543"/>
                    <a:pt x="8540" y="1176"/>
                  </a:cubicBezTo>
                  <a:cubicBezTo>
                    <a:pt x="7172" y="1877"/>
                    <a:pt x="5638" y="2644"/>
                    <a:pt x="3936" y="2978"/>
                  </a:cubicBezTo>
                  <a:cubicBezTo>
                    <a:pt x="0" y="3778"/>
                    <a:pt x="467" y="7114"/>
                    <a:pt x="467" y="7114"/>
                  </a:cubicBezTo>
                  <a:cubicBezTo>
                    <a:pt x="467" y="8548"/>
                    <a:pt x="2435" y="9416"/>
                    <a:pt x="5771" y="9416"/>
                  </a:cubicBezTo>
                  <a:cubicBezTo>
                    <a:pt x="8840" y="9416"/>
                    <a:pt x="11976" y="8615"/>
                    <a:pt x="13410" y="7548"/>
                  </a:cubicBezTo>
                  <a:cubicBezTo>
                    <a:pt x="14411" y="6814"/>
                    <a:pt x="14978" y="5613"/>
                    <a:pt x="14911" y="4379"/>
                  </a:cubicBezTo>
                  <a:cubicBezTo>
                    <a:pt x="14744" y="2677"/>
                    <a:pt x="13844" y="1176"/>
                    <a:pt x="12476" y="209"/>
                  </a:cubicBezTo>
                  <a:cubicBezTo>
                    <a:pt x="12253" y="70"/>
                    <a:pt x="12031" y="1"/>
                    <a:pt x="1180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992000" y="4980625"/>
              <a:ext cx="292750" cy="207775"/>
            </a:xfrm>
            <a:custGeom>
              <a:avLst/>
              <a:gdLst/>
              <a:ahLst/>
              <a:cxnLst/>
              <a:rect l="l" t="t" r="r" b="b"/>
              <a:pathLst>
                <a:path w="11710" h="8311" extrusionOk="0">
                  <a:moveTo>
                    <a:pt x="11236" y="0"/>
                  </a:moveTo>
                  <a:cubicBezTo>
                    <a:pt x="11094" y="0"/>
                    <a:pt x="10951" y="144"/>
                    <a:pt x="11042" y="304"/>
                  </a:cubicBezTo>
                  <a:cubicBezTo>
                    <a:pt x="11209" y="605"/>
                    <a:pt x="11275" y="938"/>
                    <a:pt x="11142" y="1238"/>
                  </a:cubicBezTo>
                  <a:cubicBezTo>
                    <a:pt x="10742" y="2273"/>
                    <a:pt x="8407" y="2940"/>
                    <a:pt x="6172" y="3573"/>
                  </a:cubicBezTo>
                  <a:cubicBezTo>
                    <a:pt x="5338" y="3807"/>
                    <a:pt x="4504" y="4040"/>
                    <a:pt x="3737" y="4307"/>
                  </a:cubicBezTo>
                  <a:cubicBezTo>
                    <a:pt x="1" y="5575"/>
                    <a:pt x="735" y="8143"/>
                    <a:pt x="735" y="8177"/>
                  </a:cubicBezTo>
                  <a:cubicBezTo>
                    <a:pt x="768" y="8243"/>
                    <a:pt x="868" y="8310"/>
                    <a:pt x="935" y="8310"/>
                  </a:cubicBezTo>
                  <a:lnTo>
                    <a:pt x="1001" y="8277"/>
                  </a:lnTo>
                  <a:cubicBezTo>
                    <a:pt x="1135" y="8243"/>
                    <a:pt x="1168" y="8143"/>
                    <a:pt x="1135" y="8010"/>
                  </a:cubicBezTo>
                  <a:cubicBezTo>
                    <a:pt x="1135" y="8010"/>
                    <a:pt x="501" y="5842"/>
                    <a:pt x="3904" y="4674"/>
                  </a:cubicBezTo>
                  <a:cubicBezTo>
                    <a:pt x="4637" y="4441"/>
                    <a:pt x="5471" y="4207"/>
                    <a:pt x="6272" y="3974"/>
                  </a:cubicBezTo>
                  <a:cubicBezTo>
                    <a:pt x="8740" y="3273"/>
                    <a:pt x="11042" y="2606"/>
                    <a:pt x="11542" y="1405"/>
                  </a:cubicBezTo>
                  <a:cubicBezTo>
                    <a:pt x="11709" y="972"/>
                    <a:pt x="11642" y="505"/>
                    <a:pt x="11409" y="104"/>
                  </a:cubicBezTo>
                  <a:cubicBezTo>
                    <a:pt x="11367" y="31"/>
                    <a:pt x="11302" y="0"/>
                    <a:pt x="112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137950" y="4983975"/>
              <a:ext cx="170975" cy="220250"/>
            </a:xfrm>
            <a:custGeom>
              <a:avLst/>
              <a:gdLst/>
              <a:ahLst/>
              <a:cxnLst/>
              <a:rect l="l" t="t" r="r" b="b"/>
              <a:pathLst>
                <a:path w="6839" h="8810" extrusionOk="0">
                  <a:moveTo>
                    <a:pt x="5936" y="1"/>
                  </a:moveTo>
                  <a:cubicBezTo>
                    <a:pt x="5795" y="1"/>
                    <a:pt x="5656" y="153"/>
                    <a:pt x="5771" y="337"/>
                  </a:cubicBezTo>
                  <a:cubicBezTo>
                    <a:pt x="6238" y="971"/>
                    <a:pt x="6405" y="1805"/>
                    <a:pt x="6205" y="2606"/>
                  </a:cubicBezTo>
                  <a:cubicBezTo>
                    <a:pt x="5738" y="4107"/>
                    <a:pt x="3770" y="5041"/>
                    <a:pt x="2569" y="5608"/>
                  </a:cubicBezTo>
                  <a:lnTo>
                    <a:pt x="2035" y="5841"/>
                  </a:lnTo>
                  <a:cubicBezTo>
                    <a:pt x="501" y="6608"/>
                    <a:pt x="67" y="8476"/>
                    <a:pt x="34" y="8543"/>
                  </a:cubicBezTo>
                  <a:cubicBezTo>
                    <a:pt x="0" y="8643"/>
                    <a:pt x="100" y="8777"/>
                    <a:pt x="200" y="8810"/>
                  </a:cubicBezTo>
                  <a:lnTo>
                    <a:pt x="234" y="8810"/>
                  </a:lnTo>
                  <a:cubicBezTo>
                    <a:pt x="334" y="8777"/>
                    <a:pt x="434" y="8743"/>
                    <a:pt x="467" y="8643"/>
                  </a:cubicBezTo>
                  <a:cubicBezTo>
                    <a:pt x="467" y="8610"/>
                    <a:pt x="868" y="6909"/>
                    <a:pt x="2235" y="6208"/>
                  </a:cubicBezTo>
                  <a:lnTo>
                    <a:pt x="2736" y="5975"/>
                  </a:lnTo>
                  <a:cubicBezTo>
                    <a:pt x="4003" y="5374"/>
                    <a:pt x="6105" y="4407"/>
                    <a:pt x="6605" y="2739"/>
                  </a:cubicBezTo>
                  <a:cubicBezTo>
                    <a:pt x="6838" y="1838"/>
                    <a:pt x="6638" y="871"/>
                    <a:pt x="6105" y="104"/>
                  </a:cubicBezTo>
                  <a:cubicBezTo>
                    <a:pt x="6063" y="31"/>
                    <a:pt x="5999" y="1"/>
                    <a:pt x="593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2245525" y="5023225"/>
              <a:ext cx="109275" cy="163500"/>
            </a:xfrm>
            <a:custGeom>
              <a:avLst/>
              <a:gdLst/>
              <a:ahLst/>
              <a:cxnLst/>
              <a:rect l="l" t="t" r="r" b="b"/>
              <a:pathLst>
                <a:path w="4371" h="6540" extrusionOk="0">
                  <a:moveTo>
                    <a:pt x="3050" y="0"/>
                  </a:moveTo>
                  <a:cubicBezTo>
                    <a:pt x="3011" y="0"/>
                    <a:pt x="2971" y="11"/>
                    <a:pt x="2936" y="35"/>
                  </a:cubicBezTo>
                  <a:cubicBezTo>
                    <a:pt x="2836" y="102"/>
                    <a:pt x="2802" y="202"/>
                    <a:pt x="2869" y="335"/>
                  </a:cubicBezTo>
                  <a:cubicBezTo>
                    <a:pt x="3803" y="2003"/>
                    <a:pt x="2736" y="2770"/>
                    <a:pt x="1768" y="3471"/>
                  </a:cubicBezTo>
                  <a:cubicBezTo>
                    <a:pt x="1568" y="3604"/>
                    <a:pt x="1368" y="3771"/>
                    <a:pt x="1201" y="3938"/>
                  </a:cubicBezTo>
                  <a:cubicBezTo>
                    <a:pt x="334" y="4705"/>
                    <a:pt x="34" y="6239"/>
                    <a:pt x="34" y="6306"/>
                  </a:cubicBezTo>
                  <a:cubicBezTo>
                    <a:pt x="0" y="6406"/>
                    <a:pt x="67" y="6506"/>
                    <a:pt x="200" y="6539"/>
                  </a:cubicBezTo>
                  <a:lnTo>
                    <a:pt x="234" y="6539"/>
                  </a:lnTo>
                  <a:cubicBezTo>
                    <a:pt x="334" y="6539"/>
                    <a:pt x="401" y="6473"/>
                    <a:pt x="434" y="6373"/>
                  </a:cubicBezTo>
                  <a:cubicBezTo>
                    <a:pt x="434" y="6373"/>
                    <a:pt x="734" y="4905"/>
                    <a:pt x="1468" y="4238"/>
                  </a:cubicBezTo>
                  <a:cubicBezTo>
                    <a:pt x="1635" y="4071"/>
                    <a:pt x="1802" y="3938"/>
                    <a:pt x="2002" y="3804"/>
                  </a:cubicBezTo>
                  <a:cubicBezTo>
                    <a:pt x="2936" y="3137"/>
                    <a:pt x="4370" y="2136"/>
                    <a:pt x="3236" y="102"/>
                  </a:cubicBezTo>
                  <a:cubicBezTo>
                    <a:pt x="3193" y="37"/>
                    <a:pt x="3122" y="0"/>
                    <a:pt x="30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2035375" y="4872100"/>
              <a:ext cx="207675" cy="168675"/>
            </a:xfrm>
            <a:custGeom>
              <a:avLst/>
              <a:gdLst/>
              <a:ahLst/>
              <a:cxnLst/>
              <a:rect l="l" t="t" r="r" b="b"/>
              <a:pathLst>
                <a:path w="8307" h="6747" extrusionOk="0">
                  <a:moveTo>
                    <a:pt x="3665" y="0"/>
                  </a:moveTo>
                  <a:cubicBezTo>
                    <a:pt x="3611" y="0"/>
                    <a:pt x="3553" y="25"/>
                    <a:pt x="3503" y="75"/>
                  </a:cubicBezTo>
                  <a:cubicBezTo>
                    <a:pt x="3169" y="476"/>
                    <a:pt x="3069" y="1043"/>
                    <a:pt x="3236" y="1543"/>
                  </a:cubicBezTo>
                  <a:cubicBezTo>
                    <a:pt x="3269" y="1643"/>
                    <a:pt x="3336" y="1710"/>
                    <a:pt x="3436" y="1710"/>
                  </a:cubicBezTo>
                  <a:lnTo>
                    <a:pt x="3503" y="1677"/>
                  </a:lnTo>
                  <a:cubicBezTo>
                    <a:pt x="3603" y="1677"/>
                    <a:pt x="3670" y="1543"/>
                    <a:pt x="3636" y="1443"/>
                  </a:cubicBezTo>
                  <a:cubicBezTo>
                    <a:pt x="3503" y="1076"/>
                    <a:pt x="3570" y="676"/>
                    <a:pt x="3803" y="342"/>
                  </a:cubicBezTo>
                  <a:cubicBezTo>
                    <a:pt x="3903" y="276"/>
                    <a:pt x="3903" y="142"/>
                    <a:pt x="3803" y="75"/>
                  </a:cubicBezTo>
                  <a:cubicBezTo>
                    <a:pt x="3770" y="25"/>
                    <a:pt x="3720" y="0"/>
                    <a:pt x="3665" y="0"/>
                  </a:cubicBezTo>
                  <a:close/>
                  <a:moveTo>
                    <a:pt x="4858" y="429"/>
                  </a:moveTo>
                  <a:cubicBezTo>
                    <a:pt x="4797" y="429"/>
                    <a:pt x="4740" y="454"/>
                    <a:pt x="4704" y="509"/>
                  </a:cubicBezTo>
                  <a:cubicBezTo>
                    <a:pt x="4637" y="609"/>
                    <a:pt x="4670" y="743"/>
                    <a:pt x="4770" y="809"/>
                  </a:cubicBezTo>
                  <a:cubicBezTo>
                    <a:pt x="5104" y="1009"/>
                    <a:pt x="5304" y="1343"/>
                    <a:pt x="5337" y="1743"/>
                  </a:cubicBezTo>
                  <a:cubicBezTo>
                    <a:pt x="5304" y="1843"/>
                    <a:pt x="5404" y="1943"/>
                    <a:pt x="5538" y="1977"/>
                  </a:cubicBezTo>
                  <a:cubicBezTo>
                    <a:pt x="5638" y="1977"/>
                    <a:pt x="5738" y="1877"/>
                    <a:pt x="5738" y="1777"/>
                  </a:cubicBezTo>
                  <a:cubicBezTo>
                    <a:pt x="5738" y="1243"/>
                    <a:pt x="5471" y="743"/>
                    <a:pt x="5004" y="476"/>
                  </a:cubicBezTo>
                  <a:cubicBezTo>
                    <a:pt x="4959" y="446"/>
                    <a:pt x="4907" y="429"/>
                    <a:pt x="4858" y="429"/>
                  </a:cubicBezTo>
                  <a:close/>
                  <a:moveTo>
                    <a:pt x="1697" y="1168"/>
                  </a:moveTo>
                  <a:cubicBezTo>
                    <a:pt x="1643" y="1168"/>
                    <a:pt x="1585" y="1193"/>
                    <a:pt x="1535" y="1243"/>
                  </a:cubicBezTo>
                  <a:cubicBezTo>
                    <a:pt x="1201" y="1643"/>
                    <a:pt x="1101" y="2210"/>
                    <a:pt x="1268" y="2711"/>
                  </a:cubicBezTo>
                  <a:cubicBezTo>
                    <a:pt x="1301" y="2811"/>
                    <a:pt x="1368" y="2878"/>
                    <a:pt x="1468" y="2878"/>
                  </a:cubicBezTo>
                  <a:lnTo>
                    <a:pt x="1535" y="2878"/>
                  </a:lnTo>
                  <a:cubicBezTo>
                    <a:pt x="1635" y="2844"/>
                    <a:pt x="1702" y="2711"/>
                    <a:pt x="1668" y="2611"/>
                  </a:cubicBezTo>
                  <a:cubicBezTo>
                    <a:pt x="1535" y="2244"/>
                    <a:pt x="1601" y="1843"/>
                    <a:pt x="1835" y="1543"/>
                  </a:cubicBezTo>
                  <a:cubicBezTo>
                    <a:pt x="1935" y="1443"/>
                    <a:pt x="1935" y="1310"/>
                    <a:pt x="1835" y="1243"/>
                  </a:cubicBezTo>
                  <a:cubicBezTo>
                    <a:pt x="1802" y="1193"/>
                    <a:pt x="1752" y="1168"/>
                    <a:pt x="1697" y="1168"/>
                  </a:cubicBezTo>
                  <a:close/>
                  <a:moveTo>
                    <a:pt x="8306" y="3278"/>
                  </a:moveTo>
                  <a:cubicBezTo>
                    <a:pt x="8306" y="3278"/>
                    <a:pt x="8306" y="3279"/>
                    <a:pt x="8306" y="3279"/>
                  </a:cubicBezTo>
                  <a:lnTo>
                    <a:pt x="8306" y="3279"/>
                  </a:lnTo>
                  <a:cubicBezTo>
                    <a:pt x="8306" y="3290"/>
                    <a:pt x="8306" y="3300"/>
                    <a:pt x="8306" y="3311"/>
                  </a:cubicBezTo>
                  <a:lnTo>
                    <a:pt x="8306" y="3278"/>
                  </a:lnTo>
                  <a:close/>
                  <a:moveTo>
                    <a:pt x="7450" y="1934"/>
                  </a:moveTo>
                  <a:cubicBezTo>
                    <a:pt x="7269" y="1934"/>
                    <a:pt x="7141" y="2207"/>
                    <a:pt x="7306" y="2344"/>
                  </a:cubicBezTo>
                  <a:cubicBezTo>
                    <a:pt x="7639" y="2511"/>
                    <a:pt x="7873" y="2878"/>
                    <a:pt x="7873" y="3278"/>
                  </a:cubicBezTo>
                  <a:cubicBezTo>
                    <a:pt x="7873" y="3378"/>
                    <a:pt x="7939" y="3478"/>
                    <a:pt x="8073" y="3478"/>
                  </a:cubicBezTo>
                  <a:cubicBezTo>
                    <a:pt x="8086" y="3482"/>
                    <a:pt x="8099" y="3484"/>
                    <a:pt x="8112" y="3484"/>
                  </a:cubicBezTo>
                  <a:cubicBezTo>
                    <a:pt x="8198" y="3484"/>
                    <a:pt x="8277" y="3394"/>
                    <a:pt x="8306" y="3279"/>
                  </a:cubicBezTo>
                  <a:lnTo>
                    <a:pt x="8306" y="3279"/>
                  </a:lnTo>
                  <a:cubicBezTo>
                    <a:pt x="8294" y="2758"/>
                    <a:pt x="7997" y="2271"/>
                    <a:pt x="7572" y="1977"/>
                  </a:cubicBezTo>
                  <a:cubicBezTo>
                    <a:pt x="7531" y="1947"/>
                    <a:pt x="7489" y="1934"/>
                    <a:pt x="7450" y="1934"/>
                  </a:cubicBezTo>
                  <a:close/>
                  <a:moveTo>
                    <a:pt x="5653" y="2899"/>
                  </a:moveTo>
                  <a:cubicBezTo>
                    <a:pt x="5487" y="2899"/>
                    <a:pt x="5349" y="3143"/>
                    <a:pt x="5538" y="3278"/>
                  </a:cubicBezTo>
                  <a:cubicBezTo>
                    <a:pt x="5871" y="3478"/>
                    <a:pt x="6071" y="3845"/>
                    <a:pt x="6105" y="4212"/>
                  </a:cubicBezTo>
                  <a:cubicBezTo>
                    <a:pt x="6105" y="4345"/>
                    <a:pt x="6171" y="4445"/>
                    <a:pt x="6305" y="4445"/>
                  </a:cubicBezTo>
                  <a:cubicBezTo>
                    <a:pt x="6438" y="4445"/>
                    <a:pt x="6505" y="4345"/>
                    <a:pt x="6505" y="4245"/>
                  </a:cubicBezTo>
                  <a:lnTo>
                    <a:pt x="6538" y="4245"/>
                  </a:lnTo>
                  <a:cubicBezTo>
                    <a:pt x="6505" y="3711"/>
                    <a:pt x="6238" y="3244"/>
                    <a:pt x="5771" y="2944"/>
                  </a:cubicBezTo>
                  <a:cubicBezTo>
                    <a:pt x="5733" y="2912"/>
                    <a:pt x="5692" y="2899"/>
                    <a:pt x="5653" y="2899"/>
                  </a:cubicBezTo>
                  <a:close/>
                  <a:moveTo>
                    <a:pt x="2907" y="2769"/>
                  </a:moveTo>
                  <a:cubicBezTo>
                    <a:pt x="2852" y="2769"/>
                    <a:pt x="2802" y="2794"/>
                    <a:pt x="2769" y="2844"/>
                  </a:cubicBezTo>
                  <a:cubicBezTo>
                    <a:pt x="2435" y="3244"/>
                    <a:pt x="2335" y="3812"/>
                    <a:pt x="2502" y="4312"/>
                  </a:cubicBezTo>
                  <a:cubicBezTo>
                    <a:pt x="2535" y="4412"/>
                    <a:pt x="2602" y="4479"/>
                    <a:pt x="2702" y="4479"/>
                  </a:cubicBezTo>
                  <a:lnTo>
                    <a:pt x="2769" y="4479"/>
                  </a:lnTo>
                  <a:cubicBezTo>
                    <a:pt x="2869" y="4445"/>
                    <a:pt x="2936" y="4312"/>
                    <a:pt x="2902" y="4212"/>
                  </a:cubicBezTo>
                  <a:cubicBezTo>
                    <a:pt x="2769" y="3845"/>
                    <a:pt x="2836" y="3445"/>
                    <a:pt x="3069" y="3144"/>
                  </a:cubicBezTo>
                  <a:cubicBezTo>
                    <a:pt x="3136" y="3044"/>
                    <a:pt x="3136" y="2911"/>
                    <a:pt x="3069" y="2844"/>
                  </a:cubicBezTo>
                  <a:cubicBezTo>
                    <a:pt x="3019" y="2794"/>
                    <a:pt x="2961" y="2769"/>
                    <a:pt x="2907" y="2769"/>
                  </a:cubicBezTo>
                  <a:close/>
                  <a:moveTo>
                    <a:pt x="4324" y="3477"/>
                  </a:moveTo>
                  <a:cubicBezTo>
                    <a:pt x="4255" y="3477"/>
                    <a:pt x="4191" y="3513"/>
                    <a:pt x="4170" y="3578"/>
                  </a:cubicBezTo>
                  <a:cubicBezTo>
                    <a:pt x="3903" y="4045"/>
                    <a:pt x="3936" y="4612"/>
                    <a:pt x="4203" y="5079"/>
                  </a:cubicBezTo>
                  <a:cubicBezTo>
                    <a:pt x="4237" y="5146"/>
                    <a:pt x="4303" y="5179"/>
                    <a:pt x="4403" y="5179"/>
                  </a:cubicBezTo>
                  <a:cubicBezTo>
                    <a:pt x="4437" y="5179"/>
                    <a:pt x="4470" y="5179"/>
                    <a:pt x="4504" y="5146"/>
                  </a:cubicBezTo>
                  <a:cubicBezTo>
                    <a:pt x="4604" y="5112"/>
                    <a:pt x="4637" y="4979"/>
                    <a:pt x="4604" y="4879"/>
                  </a:cubicBezTo>
                  <a:cubicBezTo>
                    <a:pt x="4370" y="4545"/>
                    <a:pt x="4337" y="4145"/>
                    <a:pt x="4504" y="3778"/>
                  </a:cubicBezTo>
                  <a:cubicBezTo>
                    <a:pt x="4570" y="3678"/>
                    <a:pt x="4537" y="3545"/>
                    <a:pt x="4437" y="3511"/>
                  </a:cubicBezTo>
                  <a:cubicBezTo>
                    <a:pt x="4401" y="3488"/>
                    <a:pt x="4362" y="3477"/>
                    <a:pt x="4324" y="3477"/>
                  </a:cubicBezTo>
                  <a:close/>
                  <a:moveTo>
                    <a:pt x="572" y="4070"/>
                  </a:moveTo>
                  <a:cubicBezTo>
                    <a:pt x="517" y="4070"/>
                    <a:pt x="467" y="4095"/>
                    <a:pt x="434" y="4145"/>
                  </a:cubicBezTo>
                  <a:cubicBezTo>
                    <a:pt x="100" y="4545"/>
                    <a:pt x="0" y="5112"/>
                    <a:pt x="167" y="5613"/>
                  </a:cubicBezTo>
                  <a:cubicBezTo>
                    <a:pt x="200" y="5713"/>
                    <a:pt x="267" y="5780"/>
                    <a:pt x="367" y="5780"/>
                  </a:cubicBezTo>
                  <a:lnTo>
                    <a:pt x="434" y="5780"/>
                  </a:lnTo>
                  <a:cubicBezTo>
                    <a:pt x="534" y="5746"/>
                    <a:pt x="601" y="5613"/>
                    <a:pt x="567" y="5513"/>
                  </a:cubicBezTo>
                  <a:cubicBezTo>
                    <a:pt x="434" y="5146"/>
                    <a:pt x="501" y="4746"/>
                    <a:pt x="734" y="4445"/>
                  </a:cubicBezTo>
                  <a:cubicBezTo>
                    <a:pt x="801" y="4345"/>
                    <a:pt x="801" y="4212"/>
                    <a:pt x="734" y="4145"/>
                  </a:cubicBezTo>
                  <a:cubicBezTo>
                    <a:pt x="684" y="4095"/>
                    <a:pt x="626" y="4070"/>
                    <a:pt x="572" y="4070"/>
                  </a:cubicBezTo>
                  <a:close/>
                  <a:moveTo>
                    <a:pt x="2118" y="5027"/>
                  </a:moveTo>
                  <a:cubicBezTo>
                    <a:pt x="2066" y="5027"/>
                    <a:pt x="2011" y="5052"/>
                    <a:pt x="1968" y="5112"/>
                  </a:cubicBezTo>
                  <a:cubicBezTo>
                    <a:pt x="1601" y="5513"/>
                    <a:pt x="1501" y="6080"/>
                    <a:pt x="1702" y="6580"/>
                  </a:cubicBezTo>
                  <a:cubicBezTo>
                    <a:pt x="1702" y="6680"/>
                    <a:pt x="1802" y="6747"/>
                    <a:pt x="1902" y="6747"/>
                  </a:cubicBezTo>
                  <a:lnTo>
                    <a:pt x="1935" y="6714"/>
                  </a:lnTo>
                  <a:cubicBezTo>
                    <a:pt x="2035" y="6714"/>
                    <a:pt x="2102" y="6580"/>
                    <a:pt x="2102" y="6480"/>
                  </a:cubicBezTo>
                  <a:cubicBezTo>
                    <a:pt x="1968" y="6113"/>
                    <a:pt x="2035" y="5713"/>
                    <a:pt x="2235" y="5379"/>
                  </a:cubicBezTo>
                  <a:cubicBezTo>
                    <a:pt x="2408" y="5231"/>
                    <a:pt x="2270" y="5027"/>
                    <a:pt x="2118" y="5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1436775" y="4819475"/>
              <a:ext cx="371800" cy="315225"/>
            </a:xfrm>
            <a:custGeom>
              <a:avLst/>
              <a:gdLst/>
              <a:ahLst/>
              <a:cxnLst/>
              <a:rect l="l" t="t" r="r" b="b"/>
              <a:pathLst>
                <a:path w="14872" h="12609" extrusionOk="0">
                  <a:moveTo>
                    <a:pt x="5486" y="0"/>
                  </a:moveTo>
                  <a:cubicBezTo>
                    <a:pt x="0" y="0"/>
                    <a:pt x="1061" y="11254"/>
                    <a:pt x="1061" y="11254"/>
                  </a:cubicBezTo>
                  <a:cubicBezTo>
                    <a:pt x="1212" y="12243"/>
                    <a:pt x="2595" y="12609"/>
                    <a:pt x="4462" y="12609"/>
                  </a:cubicBezTo>
                  <a:cubicBezTo>
                    <a:pt x="6309" y="12609"/>
                    <a:pt x="8629" y="12252"/>
                    <a:pt x="10702" y="11787"/>
                  </a:cubicBezTo>
                  <a:cubicBezTo>
                    <a:pt x="14871" y="10853"/>
                    <a:pt x="11636" y="413"/>
                    <a:pt x="5798" y="12"/>
                  </a:cubicBezTo>
                  <a:cubicBezTo>
                    <a:pt x="5692" y="4"/>
                    <a:pt x="5587" y="0"/>
                    <a:pt x="5486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1429950" y="4946475"/>
              <a:ext cx="401975" cy="225025"/>
            </a:xfrm>
            <a:custGeom>
              <a:avLst/>
              <a:gdLst/>
              <a:ahLst/>
              <a:cxnLst/>
              <a:rect l="l" t="t" r="r" b="b"/>
              <a:pathLst>
                <a:path w="16079" h="9001" extrusionOk="0">
                  <a:moveTo>
                    <a:pt x="11481" y="1"/>
                  </a:moveTo>
                  <a:cubicBezTo>
                    <a:pt x="9833" y="1"/>
                    <a:pt x="7079" y="2333"/>
                    <a:pt x="3769" y="2971"/>
                  </a:cubicBezTo>
                  <a:cubicBezTo>
                    <a:pt x="0" y="3705"/>
                    <a:pt x="467" y="6908"/>
                    <a:pt x="467" y="6908"/>
                  </a:cubicBezTo>
                  <a:cubicBezTo>
                    <a:pt x="467" y="8357"/>
                    <a:pt x="2808" y="9001"/>
                    <a:pt x="5541" y="9001"/>
                  </a:cubicBezTo>
                  <a:cubicBezTo>
                    <a:pt x="8343" y="9001"/>
                    <a:pt x="11556" y="8323"/>
                    <a:pt x="13076" y="7141"/>
                  </a:cubicBezTo>
                  <a:cubicBezTo>
                    <a:pt x="16078" y="4806"/>
                    <a:pt x="13676" y="1103"/>
                    <a:pt x="12142" y="169"/>
                  </a:cubicBezTo>
                  <a:cubicBezTo>
                    <a:pt x="11947" y="53"/>
                    <a:pt x="11726" y="1"/>
                    <a:pt x="11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599225" y="4844700"/>
              <a:ext cx="27550" cy="38475"/>
            </a:xfrm>
            <a:custGeom>
              <a:avLst/>
              <a:gdLst/>
              <a:ahLst/>
              <a:cxnLst/>
              <a:rect l="l" t="t" r="r" b="b"/>
              <a:pathLst>
                <a:path w="1102" h="1539" extrusionOk="0">
                  <a:moveTo>
                    <a:pt x="244" y="1"/>
                  </a:moveTo>
                  <a:cubicBezTo>
                    <a:pt x="175" y="1"/>
                    <a:pt x="108" y="29"/>
                    <a:pt x="67" y="71"/>
                  </a:cubicBezTo>
                  <a:cubicBezTo>
                    <a:pt x="1" y="171"/>
                    <a:pt x="34" y="304"/>
                    <a:pt x="134" y="371"/>
                  </a:cubicBezTo>
                  <a:cubicBezTo>
                    <a:pt x="468" y="571"/>
                    <a:pt x="668" y="938"/>
                    <a:pt x="701" y="1305"/>
                  </a:cubicBezTo>
                  <a:cubicBezTo>
                    <a:pt x="668" y="1438"/>
                    <a:pt x="768" y="1538"/>
                    <a:pt x="868" y="1538"/>
                  </a:cubicBezTo>
                  <a:cubicBezTo>
                    <a:pt x="1001" y="1538"/>
                    <a:pt x="1101" y="1472"/>
                    <a:pt x="1101" y="1338"/>
                  </a:cubicBezTo>
                  <a:cubicBezTo>
                    <a:pt x="1101" y="805"/>
                    <a:pt x="801" y="304"/>
                    <a:pt x="367" y="37"/>
                  </a:cubicBezTo>
                  <a:cubicBezTo>
                    <a:pt x="329" y="12"/>
                    <a:pt x="286" y="1"/>
                    <a:pt x="24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1482475" y="4833850"/>
              <a:ext cx="207675" cy="168575"/>
            </a:xfrm>
            <a:custGeom>
              <a:avLst/>
              <a:gdLst/>
              <a:ahLst/>
              <a:cxnLst/>
              <a:rect l="l" t="t" r="r" b="b"/>
              <a:pathLst>
                <a:path w="8307" h="6743" extrusionOk="0">
                  <a:moveTo>
                    <a:pt x="3662" y="0"/>
                  </a:moveTo>
                  <a:cubicBezTo>
                    <a:pt x="3609" y="0"/>
                    <a:pt x="3553" y="21"/>
                    <a:pt x="3503" y="71"/>
                  </a:cubicBezTo>
                  <a:cubicBezTo>
                    <a:pt x="3169" y="471"/>
                    <a:pt x="3069" y="1038"/>
                    <a:pt x="3236" y="1539"/>
                  </a:cubicBezTo>
                  <a:cubicBezTo>
                    <a:pt x="3270" y="1639"/>
                    <a:pt x="3336" y="1706"/>
                    <a:pt x="3436" y="1706"/>
                  </a:cubicBezTo>
                  <a:lnTo>
                    <a:pt x="3503" y="1672"/>
                  </a:lnTo>
                  <a:cubicBezTo>
                    <a:pt x="3603" y="1672"/>
                    <a:pt x="3670" y="1539"/>
                    <a:pt x="3636" y="1439"/>
                  </a:cubicBezTo>
                  <a:cubicBezTo>
                    <a:pt x="3503" y="1072"/>
                    <a:pt x="3570" y="671"/>
                    <a:pt x="3803" y="338"/>
                  </a:cubicBezTo>
                  <a:cubicBezTo>
                    <a:pt x="3953" y="188"/>
                    <a:pt x="3822" y="0"/>
                    <a:pt x="3662" y="0"/>
                  </a:cubicBezTo>
                  <a:close/>
                  <a:moveTo>
                    <a:pt x="1717" y="1173"/>
                  </a:moveTo>
                  <a:cubicBezTo>
                    <a:pt x="1667" y="1173"/>
                    <a:pt x="1615" y="1192"/>
                    <a:pt x="1568" y="1239"/>
                  </a:cubicBezTo>
                  <a:cubicBezTo>
                    <a:pt x="1235" y="1672"/>
                    <a:pt x="1135" y="2206"/>
                    <a:pt x="1301" y="2706"/>
                  </a:cubicBezTo>
                  <a:cubicBezTo>
                    <a:pt x="1301" y="2806"/>
                    <a:pt x="1402" y="2873"/>
                    <a:pt x="1502" y="2873"/>
                  </a:cubicBezTo>
                  <a:lnTo>
                    <a:pt x="1535" y="2873"/>
                  </a:lnTo>
                  <a:cubicBezTo>
                    <a:pt x="1668" y="2840"/>
                    <a:pt x="1735" y="2740"/>
                    <a:pt x="1702" y="2606"/>
                  </a:cubicBezTo>
                  <a:cubicBezTo>
                    <a:pt x="1568" y="2239"/>
                    <a:pt x="1635" y="1839"/>
                    <a:pt x="1869" y="1539"/>
                  </a:cubicBezTo>
                  <a:cubicBezTo>
                    <a:pt x="2022" y="1385"/>
                    <a:pt x="1881" y="1173"/>
                    <a:pt x="1717" y="1173"/>
                  </a:cubicBezTo>
                  <a:close/>
                  <a:moveTo>
                    <a:pt x="7429" y="1930"/>
                  </a:moveTo>
                  <a:cubicBezTo>
                    <a:pt x="7260" y="1930"/>
                    <a:pt x="7114" y="2202"/>
                    <a:pt x="7306" y="2339"/>
                  </a:cubicBezTo>
                  <a:cubicBezTo>
                    <a:pt x="7639" y="2506"/>
                    <a:pt x="7839" y="2873"/>
                    <a:pt x="7873" y="3240"/>
                  </a:cubicBezTo>
                  <a:cubicBezTo>
                    <a:pt x="7873" y="3373"/>
                    <a:pt x="7940" y="3473"/>
                    <a:pt x="8073" y="3473"/>
                  </a:cubicBezTo>
                  <a:cubicBezTo>
                    <a:pt x="8091" y="3478"/>
                    <a:pt x="8108" y="3480"/>
                    <a:pt x="8125" y="3480"/>
                  </a:cubicBezTo>
                  <a:cubicBezTo>
                    <a:pt x="8231" y="3480"/>
                    <a:pt x="8306" y="3393"/>
                    <a:pt x="8306" y="3307"/>
                  </a:cubicBezTo>
                  <a:lnTo>
                    <a:pt x="8273" y="3307"/>
                  </a:lnTo>
                  <a:cubicBezTo>
                    <a:pt x="8273" y="2773"/>
                    <a:pt x="8006" y="2273"/>
                    <a:pt x="7539" y="1972"/>
                  </a:cubicBezTo>
                  <a:cubicBezTo>
                    <a:pt x="7504" y="1943"/>
                    <a:pt x="7466" y="1930"/>
                    <a:pt x="7429" y="1930"/>
                  </a:cubicBezTo>
                  <a:close/>
                  <a:moveTo>
                    <a:pt x="5657" y="2905"/>
                  </a:moveTo>
                  <a:cubicBezTo>
                    <a:pt x="5585" y="2905"/>
                    <a:pt x="5514" y="2942"/>
                    <a:pt x="5471" y="3006"/>
                  </a:cubicBezTo>
                  <a:cubicBezTo>
                    <a:pt x="5404" y="3073"/>
                    <a:pt x="5438" y="3207"/>
                    <a:pt x="5538" y="3273"/>
                  </a:cubicBezTo>
                  <a:cubicBezTo>
                    <a:pt x="5871" y="3473"/>
                    <a:pt x="6072" y="3840"/>
                    <a:pt x="6105" y="4207"/>
                  </a:cubicBezTo>
                  <a:cubicBezTo>
                    <a:pt x="6072" y="4341"/>
                    <a:pt x="6172" y="4441"/>
                    <a:pt x="6272" y="4441"/>
                  </a:cubicBezTo>
                  <a:cubicBezTo>
                    <a:pt x="6290" y="4445"/>
                    <a:pt x="6307" y="4447"/>
                    <a:pt x="6323" y="4447"/>
                  </a:cubicBezTo>
                  <a:cubicBezTo>
                    <a:pt x="6431" y="4447"/>
                    <a:pt x="6510" y="4361"/>
                    <a:pt x="6539" y="4274"/>
                  </a:cubicBezTo>
                  <a:lnTo>
                    <a:pt x="6505" y="4274"/>
                  </a:lnTo>
                  <a:cubicBezTo>
                    <a:pt x="6505" y="3740"/>
                    <a:pt x="6238" y="3240"/>
                    <a:pt x="5771" y="2940"/>
                  </a:cubicBezTo>
                  <a:cubicBezTo>
                    <a:pt x="5736" y="2916"/>
                    <a:pt x="5696" y="2905"/>
                    <a:pt x="5657" y="2905"/>
                  </a:cubicBezTo>
                  <a:close/>
                  <a:moveTo>
                    <a:pt x="2907" y="2765"/>
                  </a:moveTo>
                  <a:cubicBezTo>
                    <a:pt x="2853" y="2765"/>
                    <a:pt x="2803" y="2790"/>
                    <a:pt x="2769" y="2840"/>
                  </a:cubicBezTo>
                  <a:cubicBezTo>
                    <a:pt x="2436" y="3240"/>
                    <a:pt x="2336" y="3807"/>
                    <a:pt x="2502" y="4307"/>
                  </a:cubicBezTo>
                  <a:cubicBezTo>
                    <a:pt x="2536" y="4408"/>
                    <a:pt x="2602" y="4474"/>
                    <a:pt x="2702" y="4474"/>
                  </a:cubicBezTo>
                  <a:lnTo>
                    <a:pt x="2736" y="4474"/>
                  </a:lnTo>
                  <a:cubicBezTo>
                    <a:pt x="2869" y="4441"/>
                    <a:pt x="2936" y="4307"/>
                    <a:pt x="2903" y="4207"/>
                  </a:cubicBezTo>
                  <a:cubicBezTo>
                    <a:pt x="2769" y="3840"/>
                    <a:pt x="2836" y="3440"/>
                    <a:pt x="3069" y="3140"/>
                  </a:cubicBezTo>
                  <a:cubicBezTo>
                    <a:pt x="3136" y="3040"/>
                    <a:pt x="3136" y="2906"/>
                    <a:pt x="3069" y="2840"/>
                  </a:cubicBezTo>
                  <a:cubicBezTo>
                    <a:pt x="3019" y="2790"/>
                    <a:pt x="2961" y="2765"/>
                    <a:pt x="2907" y="2765"/>
                  </a:cubicBezTo>
                  <a:close/>
                  <a:moveTo>
                    <a:pt x="4324" y="3469"/>
                  </a:moveTo>
                  <a:cubicBezTo>
                    <a:pt x="4258" y="3469"/>
                    <a:pt x="4189" y="3500"/>
                    <a:pt x="4137" y="3574"/>
                  </a:cubicBezTo>
                  <a:cubicBezTo>
                    <a:pt x="3903" y="4041"/>
                    <a:pt x="3937" y="4608"/>
                    <a:pt x="4204" y="5075"/>
                  </a:cubicBezTo>
                  <a:cubicBezTo>
                    <a:pt x="4237" y="5141"/>
                    <a:pt x="4304" y="5175"/>
                    <a:pt x="4404" y="5175"/>
                  </a:cubicBezTo>
                  <a:cubicBezTo>
                    <a:pt x="4437" y="5175"/>
                    <a:pt x="4470" y="5175"/>
                    <a:pt x="4504" y="5141"/>
                  </a:cubicBezTo>
                  <a:cubicBezTo>
                    <a:pt x="4604" y="5108"/>
                    <a:pt x="4637" y="4975"/>
                    <a:pt x="4570" y="4875"/>
                  </a:cubicBezTo>
                  <a:cubicBezTo>
                    <a:pt x="4370" y="4541"/>
                    <a:pt x="4337" y="4141"/>
                    <a:pt x="4504" y="3774"/>
                  </a:cubicBezTo>
                  <a:cubicBezTo>
                    <a:pt x="4595" y="3614"/>
                    <a:pt x="4467" y="3469"/>
                    <a:pt x="4324" y="3469"/>
                  </a:cubicBezTo>
                  <a:close/>
                  <a:moveTo>
                    <a:pt x="572" y="4066"/>
                  </a:moveTo>
                  <a:cubicBezTo>
                    <a:pt x="518" y="4066"/>
                    <a:pt x="468" y="4091"/>
                    <a:pt x="434" y="4141"/>
                  </a:cubicBezTo>
                  <a:cubicBezTo>
                    <a:pt x="101" y="4541"/>
                    <a:pt x="1" y="5108"/>
                    <a:pt x="201" y="5642"/>
                  </a:cubicBezTo>
                  <a:cubicBezTo>
                    <a:pt x="201" y="5708"/>
                    <a:pt x="301" y="5775"/>
                    <a:pt x="401" y="5775"/>
                  </a:cubicBezTo>
                  <a:cubicBezTo>
                    <a:pt x="534" y="5742"/>
                    <a:pt x="601" y="5608"/>
                    <a:pt x="568" y="5508"/>
                  </a:cubicBezTo>
                  <a:cubicBezTo>
                    <a:pt x="434" y="5141"/>
                    <a:pt x="501" y="4741"/>
                    <a:pt x="734" y="4441"/>
                  </a:cubicBezTo>
                  <a:cubicBezTo>
                    <a:pt x="801" y="4341"/>
                    <a:pt x="801" y="4207"/>
                    <a:pt x="734" y="4141"/>
                  </a:cubicBezTo>
                  <a:cubicBezTo>
                    <a:pt x="684" y="4091"/>
                    <a:pt x="626" y="4066"/>
                    <a:pt x="572" y="4066"/>
                  </a:cubicBezTo>
                  <a:close/>
                  <a:moveTo>
                    <a:pt x="2098" y="5033"/>
                  </a:moveTo>
                  <a:cubicBezTo>
                    <a:pt x="2044" y="5033"/>
                    <a:pt x="1985" y="5058"/>
                    <a:pt x="1935" y="5108"/>
                  </a:cubicBezTo>
                  <a:cubicBezTo>
                    <a:pt x="1602" y="5508"/>
                    <a:pt x="1502" y="6075"/>
                    <a:pt x="1668" y="6576"/>
                  </a:cubicBezTo>
                  <a:cubicBezTo>
                    <a:pt x="1702" y="6676"/>
                    <a:pt x="1802" y="6743"/>
                    <a:pt x="1869" y="6743"/>
                  </a:cubicBezTo>
                  <a:lnTo>
                    <a:pt x="1935" y="6743"/>
                  </a:lnTo>
                  <a:cubicBezTo>
                    <a:pt x="2035" y="6709"/>
                    <a:pt x="2102" y="6576"/>
                    <a:pt x="2102" y="6476"/>
                  </a:cubicBezTo>
                  <a:cubicBezTo>
                    <a:pt x="1969" y="6109"/>
                    <a:pt x="2002" y="5708"/>
                    <a:pt x="2235" y="5375"/>
                  </a:cubicBezTo>
                  <a:cubicBezTo>
                    <a:pt x="2336" y="5308"/>
                    <a:pt x="2336" y="5175"/>
                    <a:pt x="2235" y="5108"/>
                  </a:cubicBezTo>
                  <a:cubicBezTo>
                    <a:pt x="2202" y="5058"/>
                    <a:pt x="2152" y="5033"/>
                    <a:pt x="2098" y="5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1777775" y="4420050"/>
              <a:ext cx="337675" cy="286325"/>
            </a:xfrm>
            <a:custGeom>
              <a:avLst/>
              <a:gdLst/>
              <a:ahLst/>
              <a:cxnLst/>
              <a:rect l="l" t="t" r="r" b="b"/>
              <a:pathLst>
                <a:path w="13507" h="11453" extrusionOk="0">
                  <a:moveTo>
                    <a:pt x="4979" y="0"/>
                  </a:moveTo>
                  <a:cubicBezTo>
                    <a:pt x="0" y="0"/>
                    <a:pt x="964" y="10218"/>
                    <a:pt x="964" y="10218"/>
                  </a:cubicBezTo>
                  <a:cubicBezTo>
                    <a:pt x="1114" y="11119"/>
                    <a:pt x="2357" y="11453"/>
                    <a:pt x="4033" y="11453"/>
                  </a:cubicBezTo>
                  <a:cubicBezTo>
                    <a:pt x="5709" y="11453"/>
                    <a:pt x="7819" y="11119"/>
                    <a:pt x="9704" y="10685"/>
                  </a:cubicBezTo>
                  <a:cubicBezTo>
                    <a:pt x="13507" y="9852"/>
                    <a:pt x="10571" y="378"/>
                    <a:pt x="5267" y="11"/>
                  </a:cubicBezTo>
                  <a:cubicBezTo>
                    <a:pt x="5169" y="4"/>
                    <a:pt x="5073" y="0"/>
                    <a:pt x="4979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1771850" y="4535075"/>
              <a:ext cx="365275" cy="204375"/>
            </a:xfrm>
            <a:custGeom>
              <a:avLst/>
              <a:gdLst/>
              <a:ahLst/>
              <a:cxnLst/>
              <a:rect l="l" t="t" r="r" b="b"/>
              <a:pathLst>
                <a:path w="14611" h="8175" extrusionOk="0">
                  <a:moveTo>
                    <a:pt x="10443" y="0"/>
                  </a:moveTo>
                  <a:cubicBezTo>
                    <a:pt x="8926" y="0"/>
                    <a:pt x="6436" y="2133"/>
                    <a:pt x="3436" y="2715"/>
                  </a:cubicBezTo>
                  <a:cubicBezTo>
                    <a:pt x="0" y="3416"/>
                    <a:pt x="434" y="6285"/>
                    <a:pt x="434" y="6285"/>
                  </a:cubicBezTo>
                  <a:cubicBezTo>
                    <a:pt x="434" y="7596"/>
                    <a:pt x="2543" y="8174"/>
                    <a:pt x="5010" y="8174"/>
                  </a:cubicBezTo>
                  <a:cubicBezTo>
                    <a:pt x="7564" y="8174"/>
                    <a:pt x="10501" y="7554"/>
                    <a:pt x="11876" y="6485"/>
                  </a:cubicBezTo>
                  <a:cubicBezTo>
                    <a:pt x="14611" y="4383"/>
                    <a:pt x="12443" y="981"/>
                    <a:pt x="11042" y="147"/>
                  </a:cubicBezTo>
                  <a:cubicBezTo>
                    <a:pt x="10864" y="45"/>
                    <a:pt x="10664" y="0"/>
                    <a:pt x="10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1819375" y="4432400"/>
              <a:ext cx="190175" cy="153900"/>
            </a:xfrm>
            <a:custGeom>
              <a:avLst/>
              <a:gdLst/>
              <a:ahLst/>
              <a:cxnLst/>
              <a:rect l="l" t="t" r="r" b="b"/>
              <a:pathLst>
                <a:path w="7607" h="6156" extrusionOk="0">
                  <a:moveTo>
                    <a:pt x="3341" y="1"/>
                  </a:moveTo>
                  <a:cubicBezTo>
                    <a:pt x="3286" y="1"/>
                    <a:pt x="3236" y="18"/>
                    <a:pt x="3203" y="51"/>
                  </a:cubicBezTo>
                  <a:cubicBezTo>
                    <a:pt x="2903" y="418"/>
                    <a:pt x="2803" y="952"/>
                    <a:pt x="2936" y="1419"/>
                  </a:cubicBezTo>
                  <a:cubicBezTo>
                    <a:pt x="2970" y="1519"/>
                    <a:pt x="3070" y="1552"/>
                    <a:pt x="3170" y="1585"/>
                  </a:cubicBezTo>
                  <a:lnTo>
                    <a:pt x="3203" y="1552"/>
                  </a:lnTo>
                  <a:cubicBezTo>
                    <a:pt x="3303" y="1519"/>
                    <a:pt x="3370" y="1419"/>
                    <a:pt x="3370" y="1318"/>
                  </a:cubicBezTo>
                  <a:cubicBezTo>
                    <a:pt x="3236" y="985"/>
                    <a:pt x="3303" y="618"/>
                    <a:pt x="3503" y="351"/>
                  </a:cubicBezTo>
                  <a:cubicBezTo>
                    <a:pt x="3570" y="251"/>
                    <a:pt x="3570" y="118"/>
                    <a:pt x="3503" y="51"/>
                  </a:cubicBezTo>
                  <a:cubicBezTo>
                    <a:pt x="3453" y="18"/>
                    <a:pt x="3395" y="1"/>
                    <a:pt x="3341" y="1"/>
                  </a:cubicBezTo>
                  <a:close/>
                  <a:moveTo>
                    <a:pt x="4440" y="372"/>
                  </a:moveTo>
                  <a:cubicBezTo>
                    <a:pt x="4265" y="372"/>
                    <a:pt x="4148" y="616"/>
                    <a:pt x="4337" y="751"/>
                  </a:cubicBezTo>
                  <a:cubicBezTo>
                    <a:pt x="4637" y="918"/>
                    <a:pt x="4838" y="1252"/>
                    <a:pt x="4838" y="1585"/>
                  </a:cubicBezTo>
                  <a:cubicBezTo>
                    <a:pt x="4838" y="1719"/>
                    <a:pt x="4904" y="1819"/>
                    <a:pt x="5038" y="1819"/>
                  </a:cubicBezTo>
                  <a:cubicBezTo>
                    <a:pt x="5138" y="1819"/>
                    <a:pt x="5238" y="1752"/>
                    <a:pt x="5271" y="1619"/>
                  </a:cubicBezTo>
                  <a:cubicBezTo>
                    <a:pt x="5271" y="1118"/>
                    <a:pt x="5004" y="685"/>
                    <a:pt x="4571" y="418"/>
                  </a:cubicBezTo>
                  <a:cubicBezTo>
                    <a:pt x="4526" y="386"/>
                    <a:pt x="4482" y="372"/>
                    <a:pt x="4440" y="372"/>
                  </a:cubicBezTo>
                  <a:close/>
                  <a:moveTo>
                    <a:pt x="1564" y="1077"/>
                  </a:moveTo>
                  <a:cubicBezTo>
                    <a:pt x="1510" y="1077"/>
                    <a:pt x="1452" y="1102"/>
                    <a:pt x="1402" y="1152"/>
                  </a:cubicBezTo>
                  <a:cubicBezTo>
                    <a:pt x="1102" y="1519"/>
                    <a:pt x="1002" y="2019"/>
                    <a:pt x="1168" y="2486"/>
                  </a:cubicBezTo>
                  <a:cubicBezTo>
                    <a:pt x="1202" y="2586"/>
                    <a:pt x="1268" y="2653"/>
                    <a:pt x="1368" y="2653"/>
                  </a:cubicBezTo>
                  <a:lnTo>
                    <a:pt x="1402" y="2653"/>
                  </a:lnTo>
                  <a:cubicBezTo>
                    <a:pt x="1535" y="2619"/>
                    <a:pt x="1602" y="2519"/>
                    <a:pt x="1569" y="2386"/>
                  </a:cubicBezTo>
                  <a:cubicBezTo>
                    <a:pt x="1469" y="2052"/>
                    <a:pt x="1502" y="1719"/>
                    <a:pt x="1702" y="1419"/>
                  </a:cubicBezTo>
                  <a:cubicBezTo>
                    <a:pt x="1802" y="1352"/>
                    <a:pt x="1802" y="1218"/>
                    <a:pt x="1702" y="1152"/>
                  </a:cubicBezTo>
                  <a:cubicBezTo>
                    <a:pt x="1669" y="1102"/>
                    <a:pt x="1619" y="1077"/>
                    <a:pt x="1564" y="1077"/>
                  </a:cubicBezTo>
                  <a:close/>
                  <a:moveTo>
                    <a:pt x="6787" y="1772"/>
                  </a:moveTo>
                  <a:cubicBezTo>
                    <a:pt x="6733" y="1772"/>
                    <a:pt x="6676" y="1797"/>
                    <a:pt x="6639" y="1852"/>
                  </a:cubicBezTo>
                  <a:cubicBezTo>
                    <a:pt x="6572" y="1952"/>
                    <a:pt x="6572" y="2086"/>
                    <a:pt x="6672" y="2152"/>
                  </a:cubicBezTo>
                  <a:cubicBezTo>
                    <a:pt x="6972" y="2319"/>
                    <a:pt x="7173" y="2619"/>
                    <a:pt x="7173" y="2986"/>
                  </a:cubicBezTo>
                  <a:cubicBezTo>
                    <a:pt x="7173" y="3086"/>
                    <a:pt x="7273" y="3186"/>
                    <a:pt x="7373" y="3220"/>
                  </a:cubicBezTo>
                  <a:cubicBezTo>
                    <a:pt x="7473" y="3220"/>
                    <a:pt x="7573" y="3120"/>
                    <a:pt x="7573" y="3020"/>
                  </a:cubicBezTo>
                  <a:lnTo>
                    <a:pt x="7606" y="3020"/>
                  </a:lnTo>
                  <a:cubicBezTo>
                    <a:pt x="7606" y="2519"/>
                    <a:pt x="7339" y="2086"/>
                    <a:pt x="6906" y="1819"/>
                  </a:cubicBezTo>
                  <a:cubicBezTo>
                    <a:pt x="6876" y="1789"/>
                    <a:pt x="6832" y="1772"/>
                    <a:pt x="6787" y="1772"/>
                  </a:cubicBezTo>
                  <a:close/>
                  <a:moveTo>
                    <a:pt x="2674" y="2511"/>
                  </a:moveTo>
                  <a:cubicBezTo>
                    <a:pt x="2619" y="2511"/>
                    <a:pt x="2569" y="2536"/>
                    <a:pt x="2536" y="2586"/>
                  </a:cubicBezTo>
                  <a:cubicBezTo>
                    <a:pt x="2202" y="2953"/>
                    <a:pt x="2136" y="3487"/>
                    <a:pt x="2269" y="3954"/>
                  </a:cubicBezTo>
                  <a:cubicBezTo>
                    <a:pt x="2302" y="4020"/>
                    <a:pt x="2403" y="4087"/>
                    <a:pt x="2469" y="4087"/>
                  </a:cubicBezTo>
                  <a:lnTo>
                    <a:pt x="2536" y="4087"/>
                  </a:lnTo>
                  <a:cubicBezTo>
                    <a:pt x="2636" y="4054"/>
                    <a:pt x="2703" y="3954"/>
                    <a:pt x="2669" y="3854"/>
                  </a:cubicBezTo>
                  <a:cubicBezTo>
                    <a:pt x="2569" y="3520"/>
                    <a:pt x="2636" y="3153"/>
                    <a:pt x="2836" y="2886"/>
                  </a:cubicBezTo>
                  <a:cubicBezTo>
                    <a:pt x="2903" y="2786"/>
                    <a:pt x="2903" y="2653"/>
                    <a:pt x="2836" y="2586"/>
                  </a:cubicBezTo>
                  <a:cubicBezTo>
                    <a:pt x="2786" y="2536"/>
                    <a:pt x="2728" y="2511"/>
                    <a:pt x="2674" y="2511"/>
                  </a:cubicBezTo>
                  <a:close/>
                  <a:moveTo>
                    <a:pt x="5181" y="2650"/>
                  </a:moveTo>
                  <a:cubicBezTo>
                    <a:pt x="5112" y="2650"/>
                    <a:pt x="5046" y="2678"/>
                    <a:pt x="5004" y="2719"/>
                  </a:cubicBezTo>
                  <a:cubicBezTo>
                    <a:pt x="4938" y="2820"/>
                    <a:pt x="4971" y="2953"/>
                    <a:pt x="5071" y="3020"/>
                  </a:cubicBezTo>
                  <a:cubicBezTo>
                    <a:pt x="5371" y="3186"/>
                    <a:pt x="5538" y="3520"/>
                    <a:pt x="5571" y="3854"/>
                  </a:cubicBezTo>
                  <a:cubicBezTo>
                    <a:pt x="5571" y="3954"/>
                    <a:pt x="5638" y="4054"/>
                    <a:pt x="5772" y="4087"/>
                  </a:cubicBezTo>
                  <a:cubicBezTo>
                    <a:pt x="5872" y="4087"/>
                    <a:pt x="5938" y="3987"/>
                    <a:pt x="5972" y="3887"/>
                  </a:cubicBezTo>
                  <a:cubicBezTo>
                    <a:pt x="5972" y="3387"/>
                    <a:pt x="5705" y="2953"/>
                    <a:pt x="5305" y="2686"/>
                  </a:cubicBezTo>
                  <a:cubicBezTo>
                    <a:pt x="5266" y="2661"/>
                    <a:pt x="5223" y="2650"/>
                    <a:pt x="5181" y="2650"/>
                  </a:cubicBezTo>
                  <a:close/>
                  <a:moveTo>
                    <a:pt x="3957" y="3152"/>
                  </a:moveTo>
                  <a:cubicBezTo>
                    <a:pt x="3888" y="3152"/>
                    <a:pt x="3825" y="3189"/>
                    <a:pt x="3804" y="3253"/>
                  </a:cubicBezTo>
                  <a:cubicBezTo>
                    <a:pt x="3570" y="3687"/>
                    <a:pt x="3570" y="4221"/>
                    <a:pt x="3837" y="4621"/>
                  </a:cubicBezTo>
                  <a:cubicBezTo>
                    <a:pt x="3870" y="4688"/>
                    <a:pt x="3937" y="4754"/>
                    <a:pt x="4037" y="4754"/>
                  </a:cubicBezTo>
                  <a:cubicBezTo>
                    <a:pt x="4070" y="4754"/>
                    <a:pt x="4104" y="4721"/>
                    <a:pt x="4137" y="4721"/>
                  </a:cubicBezTo>
                  <a:cubicBezTo>
                    <a:pt x="4237" y="4654"/>
                    <a:pt x="4271" y="4554"/>
                    <a:pt x="4237" y="4454"/>
                  </a:cubicBezTo>
                  <a:cubicBezTo>
                    <a:pt x="4037" y="4154"/>
                    <a:pt x="4004" y="3787"/>
                    <a:pt x="4137" y="3453"/>
                  </a:cubicBezTo>
                  <a:cubicBezTo>
                    <a:pt x="4204" y="3353"/>
                    <a:pt x="4170" y="3253"/>
                    <a:pt x="4070" y="3186"/>
                  </a:cubicBezTo>
                  <a:cubicBezTo>
                    <a:pt x="4035" y="3163"/>
                    <a:pt x="3995" y="3152"/>
                    <a:pt x="3957" y="3152"/>
                  </a:cubicBezTo>
                  <a:close/>
                  <a:moveTo>
                    <a:pt x="564" y="3704"/>
                  </a:moveTo>
                  <a:cubicBezTo>
                    <a:pt x="509" y="3704"/>
                    <a:pt x="451" y="3720"/>
                    <a:pt x="401" y="3754"/>
                  </a:cubicBezTo>
                  <a:cubicBezTo>
                    <a:pt x="101" y="4154"/>
                    <a:pt x="1" y="4654"/>
                    <a:pt x="168" y="5121"/>
                  </a:cubicBezTo>
                  <a:cubicBezTo>
                    <a:pt x="168" y="5221"/>
                    <a:pt x="268" y="5288"/>
                    <a:pt x="368" y="5288"/>
                  </a:cubicBezTo>
                  <a:lnTo>
                    <a:pt x="401" y="5288"/>
                  </a:lnTo>
                  <a:cubicBezTo>
                    <a:pt x="535" y="5255"/>
                    <a:pt x="601" y="5121"/>
                    <a:pt x="568" y="5021"/>
                  </a:cubicBezTo>
                  <a:cubicBezTo>
                    <a:pt x="434" y="4688"/>
                    <a:pt x="501" y="4321"/>
                    <a:pt x="701" y="4054"/>
                  </a:cubicBezTo>
                  <a:cubicBezTo>
                    <a:pt x="768" y="3987"/>
                    <a:pt x="768" y="3854"/>
                    <a:pt x="701" y="3754"/>
                  </a:cubicBezTo>
                  <a:cubicBezTo>
                    <a:pt x="668" y="3720"/>
                    <a:pt x="618" y="3704"/>
                    <a:pt x="564" y="3704"/>
                  </a:cubicBezTo>
                  <a:close/>
                  <a:moveTo>
                    <a:pt x="1932" y="4555"/>
                  </a:moveTo>
                  <a:cubicBezTo>
                    <a:pt x="1887" y="4555"/>
                    <a:pt x="1841" y="4574"/>
                    <a:pt x="1802" y="4621"/>
                  </a:cubicBezTo>
                  <a:cubicBezTo>
                    <a:pt x="1469" y="5021"/>
                    <a:pt x="1368" y="5521"/>
                    <a:pt x="1535" y="5988"/>
                  </a:cubicBezTo>
                  <a:cubicBezTo>
                    <a:pt x="1569" y="6089"/>
                    <a:pt x="1635" y="6155"/>
                    <a:pt x="1735" y="6155"/>
                  </a:cubicBezTo>
                  <a:lnTo>
                    <a:pt x="1802" y="6155"/>
                  </a:lnTo>
                  <a:cubicBezTo>
                    <a:pt x="1902" y="6122"/>
                    <a:pt x="1969" y="5988"/>
                    <a:pt x="1936" y="5888"/>
                  </a:cubicBezTo>
                  <a:cubicBezTo>
                    <a:pt x="1835" y="5555"/>
                    <a:pt x="1869" y="5221"/>
                    <a:pt x="2069" y="4921"/>
                  </a:cubicBezTo>
                  <a:cubicBezTo>
                    <a:pt x="2223" y="4767"/>
                    <a:pt x="2081" y="4555"/>
                    <a:pt x="1932" y="4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2243875" y="4573525"/>
              <a:ext cx="336900" cy="286725"/>
            </a:xfrm>
            <a:custGeom>
              <a:avLst/>
              <a:gdLst/>
              <a:ahLst/>
              <a:cxnLst/>
              <a:rect l="l" t="t" r="r" b="b"/>
              <a:pathLst>
                <a:path w="13476" h="11469" extrusionOk="0">
                  <a:moveTo>
                    <a:pt x="5004" y="1"/>
                  </a:moveTo>
                  <a:cubicBezTo>
                    <a:pt x="0" y="1"/>
                    <a:pt x="967" y="10217"/>
                    <a:pt x="967" y="10217"/>
                  </a:cubicBezTo>
                  <a:cubicBezTo>
                    <a:pt x="1102" y="11129"/>
                    <a:pt x="2366" y="11468"/>
                    <a:pt x="4074" y="11468"/>
                  </a:cubicBezTo>
                  <a:cubicBezTo>
                    <a:pt x="5740" y="11468"/>
                    <a:pt x="7829" y="11146"/>
                    <a:pt x="9707" y="10718"/>
                  </a:cubicBezTo>
                  <a:cubicBezTo>
                    <a:pt x="13476" y="9884"/>
                    <a:pt x="10574" y="410"/>
                    <a:pt x="5270" y="10"/>
                  </a:cubicBezTo>
                  <a:cubicBezTo>
                    <a:pt x="5180" y="4"/>
                    <a:pt x="5091" y="1"/>
                    <a:pt x="5004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237175" y="4689100"/>
              <a:ext cx="365300" cy="204200"/>
            </a:xfrm>
            <a:custGeom>
              <a:avLst/>
              <a:gdLst/>
              <a:ahLst/>
              <a:cxnLst/>
              <a:rect l="l" t="t" r="r" b="b"/>
              <a:pathLst>
                <a:path w="14612" h="8168" extrusionOk="0">
                  <a:moveTo>
                    <a:pt x="10460" y="0"/>
                  </a:moveTo>
                  <a:cubicBezTo>
                    <a:pt x="8942" y="0"/>
                    <a:pt x="6458" y="2145"/>
                    <a:pt x="3470" y="2725"/>
                  </a:cubicBezTo>
                  <a:cubicBezTo>
                    <a:pt x="1" y="3393"/>
                    <a:pt x="468" y="6261"/>
                    <a:pt x="468" y="6261"/>
                  </a:cubicBezTo>
                  <a:cubicBezTo>
                    <a:pt x="468" y="7582"/>
                    <a:pt x="2599" y="8167"/>
                    <a:pt x="5084" y="8167"/>
                  </a:cubicBezTo>
                  <a:cubicBezTo>
                    <a:pt x="7621" y="8167"/>
                    <a:pt x="10527" y="7557"/>
                    <a:pt x="11909" y="6495"/>
                  </a:cubicBezTo>
                  <a:cubicBezTo>
                    <a:pt x="14611" y="4393"/>
                    <a:pt x="12443" y="991"/>
                    <a:pt x="11075" y="157"/>
                  </a:cubicBezTo>
                  <a:cubicBezTo>
                    <a:pt x="10893" y="48"/>
                    <a:pt x="10687" y="0"/>
                    <a:pt x="10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2285550" y="4586050"/>
              <a:ext cx="189325" cy="154525"/>
            </a:xfrm>
            <a:custGeom>
              <a:avLst/>
              <a:gdLst/>
              <a:ahLst/>
              <a:cxnLst/>
              <a:rect l="l" t="t" r="r" b="b"/>
              <a:pathLst>
                <a:path w="7573" h="6181" extrusionOk="0">
                  <a:moveTo>
                    <a:pt x="3336" y="1"/>
                  </a:moveTo>
                  <a:cubicBezTo>
                    <a:pt x="3286" y="1"/>
                    <a:pt x="3236" y="26"/>
                    <a:pt x="3203" y="76"/>
                  </a:cubicBezTo>
                  <a:cubicBezTo>
                    <a:pt x="2869" y="443"/>
                    <a:pt x="2769" y="943"/>
                    <a:pt x="2936" y="1410"/>
                  </a:cubicBezTo>
                  <a:cubicBezTo>
                    <a:pt x="2969" y="1510"/>
                    <a:pt x="3036" y="1577"/>
                    <a:pt x="3136" y="1577"/>
                  </a:cubicBezTo>
                  <a:lnTo>
                    <a:pt x="3203" y="1577"/>
                  </a:lnTo>
                  <a:cubicBezTo>
                    <a:pt x="3303" y="1544"/>
                    <a:pt x="3370" y="1444"/>
                    <a:pt x="3336" y="1310"/>
                  </a:cubicBezTo>
                  <a:cubicBezTo>
                    <a:pt x="3236" y="1010"/>
                    <a:pt x="3269" y="643"/>
                    <a:pt x="3470" y="343"/>
                  </a:cubicBezTo>
                  <a:cubicBezTo>
                    <a:pt x="3570" y="276"/>
                    <a:pt x="3570" y="143"/>
                    <a:pt x="3470" y="76"/>
                  </a:cubicBezTo>
                  <a:cubicBezTo>
                    <a:pt x="3436" y="26"/>
                    <a:pt x="3386" y="1"/>
                    <a:pt x="3336" y="1"/>
                  </a:cubicBezTo>
                  <a:close/>
                  <a:moveTo>
                    <a:pt x="4424" y="396"/>
                  </a:moveTo>
                  <a:cubicBezTo>
                    <a:pt x="4364" y="396"/>
                    <a:pt x="4307" y="421"/>
                    <a:pt x="4270" y="476"/>
                  </a:cubicBezTo>
                  <a:cubicBezTo>
                    <a:pt x="4203" y="576"/>
                    <a:pt x="4237" y="710"/>
                    <a:pt x="4304" y="776"/>
                  </a:cubicBezTo>
                  <a:cubicBezTo>
                    <a:pt x="4604" y="943"/>
                    <a:pt x="4804" y="1277"/>
                    <a:pt x="4837" y="1610"/>
                  </a:cubicBezTo>
                  <a:cubicBezTo>
                    <a:pt x="4804" y="1710"/>
                    <a:pt x="4904" y="1811"/>
                    <a:pt x="5004" y="1844"/>
                  </a:cubicBezTo>
                  <a:lnTo>
                    <a:pt x="5037" y="1844"/>
                  </a:lnTo>
                  <a:cubicBezTo>
                    <a:pt x="5137" y="1844"/>
                    <a:pt x="5238" y="1744"/>
                    <a:pt x="5238" y="1644"/>
                  </a:cubicBezTo>
                  <a:cubicBezTo>
                    <a:pt x="5238" y="1143"/>
                    <a:pt x="4971" y="710"/>
                    <a:pt x="4570" y="443"/>
                  </a:cubicBezTo>
                  <a:cubicBezTo>
                    <a:pt x="4525" y="413"/>
                    <a:pt x="4474" y="396"/>
                    <a:pt x="4424" y="396"/>
                  </a:cubicBezTo>
                  <a:close/>
                  <a:moveTo>
                    <a:pt x="1539" y="1093"/>
                  </a:moveTo>
                  <a:cubicBezTo>
                    <a:pt x="1485" y="1093"/>
                    <a:pt x="1435" y="1110"/>
                    <a:pt x="1401" y="1143"/>
                  </a:cubicBezTo>
                  <a:cubicBezTo>
                    <a:pt x="1101" y="1510"/>
                    <a:pt x="1001" y="2044"/>
                    <a:pt x="1168" y="2511"/>
                  </a:cubicBezTo>
                  <a:cubicBezTo>
                    <a:pt x="1168" y="2611"/>
                    <a:pt x="1268" y="2678"/>
                    <a:pt x="1368" y="2678"/>
                  </a:cubicBezTo>
                  <a:lnTo>
                    <a:pt x="1401" y="2644"/>
                  </a:lnTo>
                  <a:cubicBezTo>
                    <a:pt x="1502" y="2644"/>
                    <a:pt x="1568" y="2511"/>
                    <a:pt x="1568" y="2411"/>
                  </a:cubicBezTo>
                  <a:cubicBezTo>
                    <a:pt x="1435" y="2077"/>
                    <a:pt x="1502" y="1710"/>
                    <a:pt x="1702" y="1444"/>
                  </a:cubicBezTo>
                  <a:cubicBezTo>
                    <a:pt x="1768" y="1344"/>
                    <a:pt x="1768" y="1243"/>
                    <a:pt x="1702" y="1143"/>
                  </a:cubicBezTo>
                  <a:cubicBezTo>
                    <a:pt x="1652" y="1110"/>
                    <a:pt x="1593" y="1093"/>
                    <a:pt x="1539" y="1093"/>
                  </a:cubicBezTo>
                  <a:close/>
                  <a:moveTo>
                    <a:pt x="6782" y="1776"/>
                  </a:moveTo>
                  <a:cubicBezTo>
                    <a:pt x="6719" y="1776"/>
                    <a:pt x="6648" y="1813"/>
                    <a:pt x="6605" y="1877"/>
                  </a:cubicBezTo>
                  <a:cubicBezTo>
                    <a:pt x="6538" y="1944"/>
                    <a:pt x="6538" y="2077"/>
                    <a:pt x="6639" y="2144"/>
                  </a:cubicBezTo>
                  <a:cubicBezTo>
                    <a:pt x="6939" y="2344"/>
                    <a:pt x="7139" y="2644"/>
                    <a:pt x="7139" y="2978"/>
                  </a:cubicBezTo>
                  <a:cubicBezTo>
                    <a:pt x="7139" y="3111"/>
                    <a:pt x="7239" y="3212"/>
                    <a:pt x="7339" y="3212"/>
                  </a:cubicBezTo>
                  <a:lnTo>
                    <a:pt x="7372" y="3212"/>
                  </a:lnTo>
                  <a:cubicBezTo>
                    <a:pt x="7472" y="3212"/>
                    <a:pt x="7539" y="3145"/>
                    <a:pt x="7573" y="3045"/>
                  </a:cubicBezTo>
                  <a:lnTo>
                    <a:pt x="7573" y="3011"/>
                  </a:lnTo>
                  <a:cubicBezTo>
                    <a:pt x="7573" y="2511"/>
                    <a:pt x="7306" y="2077"/>
                    <a:pt x="6872" y="1811"/>
                  </a:cubicBezTo>
                  <a:cubicBezTo>
                    <a:pt x="6848" y="1787"/>
                    <a:pt x="6816" y="1776"/>
                    <a:pt x="6782" y="1776"/>
                  </a:cubicBezTo>
                  <a:close/>
                  <a:moveTo>
                    <a:pt x="5156" y="2643"/>
                  </a:moveTo>
                  <a:cubicBezTo>
                    <a:pt x="5085" y="2643"/>
                    <a:pt x="5014" y="2680"/>
                    <a:pt x="4971" y="2745"/>
                  </a:cubicBezTo>
                  <a:cubicBezTo>
                    <a:pt x="4904" y="2845"/>
                    <a:pt x="4937" y="2945"/>
                    <a:pt x="5037" y="3045"/>
                  </a:cubicBezTo>
                  <a:cubicBezTo>
                    <a:pt x="5338" y="3212"/>
                    <a:pt x="5504" y="3512"/>
                    <a:pt x="5538" y="3879"/>
                  </a:cubicBezTo>
                  <a:cubicBezTo>
                    <a:pt x="5538" y="3979"/>
                    <a:pt x="5604" y="4079"/>
                    <a:pt x="5738" y="4079"/>
                  </a:cubicBezTo>
                  <a:cubicBezTo>
                    <a:pt x="5751" y="4083"/>
                    <a:pt x="5765" y="4085"/>
                    <a:pt x="5778" y="4085"/>
                  </a:cubicBezTo>
                  <a:cubicBezTo>
                    <a:pt x="5863" y="4085"/>
                    <a:pt x="5938" y="3999"/>
                    <a:pt x="5938" y="3912"/>
                  </a:cubicBezTo>
                  <a:lnTo>
                    <a:pt x="5938" y="3879"/>
                  </a:lnTo>
                  <a:cubicBezTo>
                    <a:pt x="5938" y="3412"/>
                    <a:pt x="5671" y="2945"/>
                    <a:pt x="5271" y="2678"/>
                  </a:cubicBezTo>
                  <a:cubicBezTo>
                    <a:pt x="5235" y="2654"/>
                    <a:pt x="5196" y="2643"/>
                    <a:pt x="5156" y="2643"/>
                  </a:cubicBezTo>
                  <a:close/>
                  <a:moveTo>
                    <a:pt x="2665" y="2536"/>
                  </a:moveTo>
                  <a:cubicBezTo>
                    <a:pt x="2611" y="2536"/>
                    <a:pt x="2552" y="2561"/>
                    <a:pt x="2502" y="2611"/>
                  </a:cubicBezTo>
                  <a:cubicBezTo>
                    <a:pt x="2202" y="2978"/>
                    <a:pt x="2102" y="3478"/>
                    <a:pt x="2269" y="3945"/>
                  </a:cubicBezTo>
                  <a:cubicBezTo>
                    <a:pt x="2302" y="4045"/>
                    <a:pt x="2369" y="4112"/>
                    <a:pt x="2469" y="4112"/>
                  </a:cubicBezTo>
                  <a:lnTo>
                    <a:pt x="2502" y="4112"/>
                  </a:lnTo>
                  <a:cubicBezTo>
                    <a:pt x="2636" y="4079"/>
                    <a:pt x="2702" y="3979"/>
                    <a:pt x="2669" y="3845"/>
                  </a:cubicBezTo>
                  <a:cubicBezTo>
                    <a:pt x="2569" y="3512"/>
                    <a:pt x="2602" y="3178"/>
                    <a:pt x="2802" y="2878"/>
                  </a:cubicBezTo>
                  <a:cubicBezTo>
                    <a:pt x="2903" y="2811"/>
                    <a:pt x="2903" y="2678"/>
                    <a:pt x="2802" y="2611"/>
                  </a:cubicBezTo>
                  <a:cubicBezTo>
                    <a:pt x="2769" y="2561"/>
                    <a:pt x="2719" y="2536"/>
                    <a:pt x="2665" y="2536"/>
                  </a:cubicBezTo>
                  <a:close/>
                  <a:moveTo>
                    <a:pt x="3929" y="3148"/>
                  </a:moveTo>
                  <a:cubicBezTo>
                    <a:pt x="3868" y="3148"/>
                    <a:pt x="3809" y="3177"/>
                    <a:pt x="3770" y="3245"/>
                  </a:cubicBezTo>
                  <a:cubicBezTo>
                    <a:pt x="3536" y="3679"/>
                    <a:pt x="3570" y="4212"/>
                    <a:pt x="3837" y="4646"/>
                  </a:cubicBezTo>
                  <a:cubicBezTo>
                    <a:pt x="3870" y="4713"/>
                    <a:pt x="3937" y="4746"/>
                    <a:pt x="4003" y="4746"/>
                  </a:cubicBezTo>
                  <a:lnTo>
                    <a:pt x="4103" y="4746"/>
                  </a:lnTo>
                  <a:lnTo>
                    <a:pt x="4103" y="4713"/>
                  </a:lnTo>
                  <a:cubicBezTo>
                    <a:pt x="4203" y="4679"/>
                    <a:pt x="4237" y="4546"/>
                    <a:pt x="4203" y="4446"/>
                  </a:cubicBezTo>
                  <a:cubicBezTo>
                    <a:pt x="4003" y="4146"/>
                    <a:pt x="3970" y="3779"/>
                    <a:pt x="4137" y="3478"/>
                  </a:cubicBezTo>
                  <a:cubicBezTo>
                    <a:pt x="4231" y="3313"/>
                    <a:pt x="4075" y="3148"/>
                    <a:pt x="3929" y="3148"/>
                  </a:cubicBezTo>
                  <a:close/>
                  <a:moveTo>
                    <a:pt x="538" y="3704"/>
                  </a:moveTo>
                  <a:cubicBezTo>
                    <a:pt x="484" y="3704"/>
                    <a:pt x="434" y="3729"/>
                    <a:pt x="401" y="3779"/>
                  </a:cubicBezTo>
                  <a:cubicBezTo>
                    <a:pt x="67" y="4146"/>
                    <a:pt x="0" y="4679"/>
                    <a:pt x="134" y="5146"/>
                  </a:cubicBezTo>
                  <a:cubicBezTo>
                    <a:pt x="167" y="5213"/>
                    <a:pt x="267" y="5280"/>
                    <a:pt x="367" y="5280"/>
                  </a:cubicBezTo>
                  <a:lnTo>
                    <a:pt x="401" y="5280"/>
                  </a:lnTo>
                  <a:cubicBezTo>
                    <a:pt x="501" y="5246"/>
                    <a:pt x="568" y="5146"/>
                    <a:pt x="534" y="5046"/>
                  </a:cubicBezTo>
                  <a:cubicBezTo>
                    <a:pt x="434" y="4713"/>
                    <a:pt x="467" y="4346"/>
                    <a:pt x="701" y="4079"/>
                  </a:cubicBezTo>
                  <a:cubicBezTo>
                    <a:pt x="768" y="3979"/>
                    <a:pt x="768" y="3845"/>
                    <a:pt x="701" y="3779"/>
                  </a:cubicBezTo>
                  <a:cubicBezTo>
                    <a:pt x="651" y="3729"/>
                    <a:pt x="593" y="3704"/>
                    <a:pt x="538" y="3704"/>
                  </a:cubicBezTo>
                  <a:close/>
                  <a:moveTo>
                    <a:pt x="1917" y="4580"/>
                  </a:moveTo>
                  <a:cubicBezTo>
                    <a:pt x="1867" y="4580"/>
                    <a:pt x="1815" y="4599"/>
                    <a:pt x="1768" y="4646"/>
                  </a:cubicBezTo>
                  <a:cubicBezTo>
                    <a:pt x="1468" y="5013"/>
                    <a:pt x="1368" y="5547"/>
                    <a:pt x="1535" y="6014"/>
                  </a:cubicBezTo>
                  <a:cubicBezTo>
                    <a:pt x="1535" y="6114"/>
                    <a:pt x="1635" y="6147"/>
                    <a:pt x="1735" y="6180"/>
                  </a:cubicBezTo>
                  <a:lnTo>
                    <a:pt x="1768" y="6147"/>
                  </a:lnTo>
                  <a:cubicBezTo>
                    <a:pt x="1902" y="6114"/>
                    <a:pt x="1969" y="6014"/>
                    <a:pt x="1935" y="5913"/>
                  </a:cubicBezTo>
                  <a:cubicBezTo>
                    <a:pt x="1802" y="5580"/>
                    <a:pt x="1868" y="5213"/>
                    <a:pt x="2069" y="4946"/>
                  </a:cubicBezTo>
                  <a:cubicBezTo>
                    <a:pt x="2222" y="4792"/>
                    <a:pt x="2081" y="4580"/>
                    <a:pt x="1917" y="4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2649150" y="5224000"/>
              <a:ext cx="323800" cy="120325"/>
            </a:xfrm>
            <a:custGeom>
              <a:avLst/>
              <a:gdLst/>
              <a:ahLst/>
              <a:cxnLst/>
              <a:rect l="l" t="t" r="r" b="b"/>
              <a:pathLst>
                <a:path w="12952" h="4813" extrusionOk="0">
                  <a:moveTo>
                    <a:pt x="9698" y="0"/>
                  </a:moveTo>
                  <a:cubicBezTo>
                    <a:pt x="9658" y="0"/>
                    <a:pt x="9615" y="13"/>
                    <a:pt x="9574" y="43"/>
                  </a:cubicBezTo>
                  <a:cubicBezTo>
                    <a:pt x="9140" y="210"/>
                    <a:pt x="8673" y="310"/>
                    <a:pt x="8206" y="376"/>
                  </a:cubicBezTo>
                  <a:cubicBezTo>
                    <a:pt x="7939" y="376"/>
                    <a:pt x="7973" y="777"/>
                    <a:pt x="8239" y="777"/>
                  </a:cubicBezTo>
                  <a:lnTo>
                    <a:pt x="8273" y="777"/>
                  </a:lnTo>
                  <a:cubicBezTo>
                    <a:pt x="8806" y="743"/>
                    <a:pt x="9307" y="610"/>
                    <a:pt x="9807" y="410"/>
                  </a:cubicBezTo>
                  <a:cubicBezTo>
                    <a:pt x="10027" y="273"/>
                    <a:pt x="9885" y="0"/>
                    <a:pt x="9698" y="0"/>
                  </a:cubicBezTo>
                  <a:close/>
                  <a:moveTo>
                    <a:pt x="12614" y="855"/>
                  </a:moveTo>
                  <a:cubicBezTo>
                    <a:pt x="12569" y="855"/>
                    <a:pt x="12521" y="871"/>
                    <a:pt x="12476" y="910"/>
                  </a:cubicBezTo>
                  <a:cubicBezTo>
                    <a:pt x="12042" y="1077"/>
                    <a:pt x="11575" y="1177"/>
                    <a:pt x="11108" y="1210"/>
                  </a:cubicBezTo>
                  <a:cubicBezTo>
                    <a:pt x="11008" y="1210"/>
                    <a:pt x="10908" y="1310"/>
                    <a:pt x="10941" y="1444"/>
                  </a:cubicBezTo>
                  <a:cubicBezTo>
                    <a:pt x="10941" y="1544"/>
                    <a:pt x="11041" y="1611"/>
                    <a:pt x="11141" y="1611"/>
                  </a:cubicBezTo>
                  <a:lnTo>
                    <a:pt x="11175" y="1611"/>
                  </a:lnTo>
                  <a:cubicBezTo>
                    <a:pt x="11709" y="1577"/>
                    <a:pt x="12242" y="1444"/>
                    <a:pt x="12709" y="1244"/>
                  </a:cubicBezTo>
                  <a:cubicBezTo>
                    <a:pt x="12951" y="1136"/>
                    <a:pt x="12803" y="855"/>
                    <a:pt x="12614" y="855"/>
                  </a:cubicBezTo>
                  <a:close/>
                  <a:moveTo>
                    <a:pt x="5676" y="942"/>
                  </a:moveTo>
                  <a:cubicBezTo>
                    <a:pt x="5642" y="942"/>
                    <a:pt x="5606" y="953"/>
                    <a:pt x="5571" y="977"/>
                  </a:cubicBezTo>
                  <a:cubicBezTo>
                    <a:pt x="5137" y="1144"/>
                    <a:pt x="4670" y="1244"/>
                    <a:pt x="4203" y="1277"/>
                  </a:cubicBezTo>
                  <a:cubicBezTo>
                    <a:pt x="4070" y="1310"/>
                    <a:pt x="4003" y="1411"/>
                    <a:pt x="4003" y="1511"/>
                  </a:cubicBezTo>
                  <a:cubicBezTo>
                    <a:pt x="4036" y="1611"/>
                    <a:pt x="4103" y="1711"/>
                    <a:pt x="4203" y="1711"/>
                  </a:cubicBezTo>
                  <a:lnTo>
                    <a:pt x="4237" y="1711"/>
                  </a:lnTo>
                  <a:cubicBezTo>
                    <a:pt x="4770" y="1644"/>
                    <a:pt x="5304" y="1544"/>
                    <a:pt x="5804" y="1310"/>
                  </a:cubicBezTo>
                  <a:cubicBezTo>
                    <a:pt x="5904" y="1244"/>
                    <a:pt x="5904" y="1110"/>
                    <a:pt x="5838" y="1044"/>
                  </a:cubicBezTo>
                  <a:cubicBezTo>
                    <a:pt x="5795" y="979"/>
                    <a:pt x="5738" y="942"/>
                    <a:pt x="5676" y="942"/>
                  </a:cubicBezTo>
                  <a:close/>
                  <a:moveTo>
                    <a:pt x="8554" y="2110"/>
                  </a:moveTo>
                  <a:cubicBezTo>
                    <a:pt x="8515" y="2110"/>
                    <a:pt x="8475" y="2121"/>
                    <a:pt x="8440" y="2144"/>
                  </a:cubicBezTo>
                  <a:cubicBezTo>
                    <a:pt x="8006" y="2311"/>
                    <a:pt x="7539" y="2411"/>
                    <a:pt x="7072" y="2445"/>
                  </a:cubicBezTo>
                  <a:cubicBezTo>
                    <a:pt x="6805" y="2478"/>
                    <a:pt x="6838" y="2878"/>
                    <a:pt x="7105" y="2878"/>
                  </a:cubicBezTo>
                  <a:lnTo>
                    <a:pt x="7139" y="2878"/>
                  </a:lnTo>
                  <a:cubicBezTo>
                    <a:pt x="7672" y="2845"/>
                    <a:pt x="8206" y="2711"/>
                    <a:pt x="8706" y="2511"/>
                  </a:cubicBezTo>
                  <a:cubicBezTo>
                    <a:pt x="8773" y="2411"/>
                    <a:pt x="8806" y="2311"/>
                    <a:pt x="8740" y="2211"/>
                  </a:cubicBezTo>
                  <a:cubicBezTo>
                    <a:pt x="8697" y="2146"/>
                    <a:pt x="8626" y="2110"/>
                    <a:pt x="8554" y="2110"/>
                  </a:cubicBezTo>
                  <a:close/>
                  <a:moveTo>
                    <a:pt x="267" y="2645"/>
                  </a:moveTo>
                  <a:cubicBezTo>
                    <a:pt x="134" y="2645"/>
                    <a:pt x="34" y="2711"/>
                    <a:pt x="34" y="2812"/>
                  </a:cubicBezTo>
                  <a:cubicBezTo>
                    <a:pt x="0" y="2945"/>
                    <a:pt x="100" y="3045"/>
                    <a:pt x="200" y="3045"/>
                  </a:cubicBezTo>
                  <a:cubicBezTo>
                    <a:pt x="534" y="3112"/>
                    <a:pt x="867" y="3112"/>
                    <a:pt x="1234" y="3145"/>
                  </a:cubicBezTo>
                  <a:cubicBezTo>
                    <a:pt x="1401" y="3145"/>
                    <a:pt x="1601" y="3145"/>
                    <a:pt x="1801" y="3078"/>
                  </a:cubicBezTo>
                  <a:cubicBezTo>
                    <a:pt x="2014" y="2957"/>
                    <a:pt x="1922" y="2669"/>
                    <a:pt x="1728" y="2669"/>
                  </a:cubicBezTo>
                  <a:cubicBezTo>
                    <a:pt x="1709" y="2669"/>
                    <a:pt x="1689" y="2672"/>
                    <a:pt x="1668" y="2678"/>
                  </a:cubicBezTo>
                  <a:cubicBezTo>
                    <a:pt x="1490" y="2704"/>
                    <a:pt x="1306" y="2714"/>
                    <a:pt x="1124" y="2714"/>
                  </a:cubicBezTo>
                  <a:cubicBezTo>
                    <a:pt x="829" y="2714"/>
                    <a:pt x="535" y="2686"/>
                    <a:pt x="267" y="2645"/>
                  </a:cubicBezTo>
                  <a:close/>
                  <a:moveTo>
                    <a:pt x="5016" y="2665"/>
                  </a:moveTo>
                  <a:cubicBezTo>
                    <a:pt x="4967" y="2665"/>
                    <a:pt x="4915" y="2681"/>
                    <a:pt x="4870" y="2711"/>
                  </a:cubicBezTo>
                  <a:cubicBezTo>
                    <a:pt x="4437" y="2878"/>
                    <a:pt x="3970" y="2978"/>
                    <a:pt x="3503" y="3012"/>
                  </a:cubicBezTo>
                  <a:cubicBezTo>
                    <a:pt x="3403" y="3012"/>
                    <a:pt x="3303" y="3112"/>
                    <a:pt x="3336" y="3245"/>
                  </a:cubicBezTo>
                  <a:cubicBezTo>
                    <a:pt x="3336" y="3345"/>
                    <a:pt x="3436" y="3412"/>
                    <a:pt x="3536" y="3412"/>
                  </a:cubicBezTo>
                  <a:lnTo>
                    <a:pt x="3569" y="3412"/>
                  </a:lnTo>
                  <a:cubicBezTo>
                    <a:pt x="4103" y="3379"/>
                    <a:pt x="4603" y="3245"/>
                    <a:pt x="5104" y="3045"/>
                  </a:cubicBezTo>
                  <a:cubicBezTo>
                    <a:pt x="5204" y="2978"/>
                    <a:pt x="5237" y="2845"/>
                    <a:pt x="5171" y="2745"/>
                  </a:cubicBezTo>
                  <a:cubicBezTo>
                    <a:pt x="5134" y="2690"/>
                    <a:pt x="5077" y="2665"/>
                    <a:pt x="5016" y="2665"/>
                  </a:cubicBezTo>
                  <a:close/>
                  <a:moveTo>
                    <a:pt x="10622" y="3010"/>
                  </a:moveTo>
                  <a:cubicBezTo>
                    <a:pt x="10583" y="3010"/>
                    <a:pt x="10543" y="3021"/>
                    <a:pt x="10508" y="3045"/>
                  </a:cubicBezTo>
                  <a:cubicBezTo>
                    <a:pt x="10074" y="3212"/>
                    <a:pt x="9607" y="3312"/>
                    <a:pt x="9140" y="3345"/>
                  </a:cubicBezTo>
                  <a:cubicBezTo>
                    <a:pt x="8840" y="3379"/>
                    <a:pt x="8873" y="3779"/>
                    <a:pt x="9173" y="3779"/>
                  </a:cubicBezTo>
                  <a:cubicBezTo>
                    <a:pt x="9707" y="3746"/>
                    <a:pt x="10241" y="3612"/>
                    <a:pt x="10741" y="3412"/>
                  </a:cubicBezTo>
                  <a:cubicBezTo>
                    <a:pt x="10841" y="3345"/>
                    <a:pt x="10841" y="3212"/>
                    <a:pt x="10808" y="3112"/>
                  </a:cubicBezTo>
                  <a:cubicBezTo>
                    <a:pt x="10765" y="3047"/>
                    <a:pt x="10694" y="3010"/>
                    <a:pt x="10622" y="3010"/>
                  </a:cubicBezTo>
                  <a:close/>
                  <a:moveTo>
                    <a:pt x="1501" y="4179"/>
                  </a:moveTo>
                  <a:cubicBezTo>
                    <a:pt x="1401" y="4179"/>
                    <a:pt x="1268" y="4246"/>
                    <a:pt x="1268" y="4379"/>
                  </a:cubicBezTo>
                  <a:cubicBezTo>
                    <a:pt x="1268" y="4479"/>
                    <a:pt x="1334" y="4579"/>
                    <a:pt x="1435" y="4613"/>
                  </a:cubicBezTo>
                  <a:cubicBezTo>
                    <a:pt x="1801" y="4646"/>
                    <a:pt x="2135" y="4680"/>
                    <a:pt x="2469" y="4680"/>
                  </a:cubicBezTo>
                  <a:cubicBezTo>
                    <a:pt x="2669" y="4680"/>
                    <a:pt x="2869" y="4680"/>
                    <a:pt x="3069" y="4613"/>
                  </a:cubicBezTo>
                  <a:cubicBezTo>
                    <a:pt x="3277" y="4524"/>
                    <a:pt x="3194" y="4197"/>
                    <a:pt x="2985" y="4197"/>
                  </a:cubicBezTo>
                  <a:cubicBezTo>
                    <a:pt x="2959" y="4197"/>
                    <a:pt x="2931" y="4202"/>
                    <a:pt x="2902" y="4213"/>
                  </a:cubicBezTo>
                  <a:cubicBezTo>
                    <a:pt x="2692" y="4243"/>
                    <a:pt x="2482" y="4259"/>
                    <a:pt x="2273" y="4259"/>
                  </a:cubicBezTo>
                  <a:cubicBezTo>
                    <a:pt x="2015" y="4259"/>
                    <a:pt x="1758" y="4234"/>
                    <a:pt x="1501" y="4179"/>
                  </a:cubicBezTo>
                  <a:close/>
                  <a:moveTo>
                    <a:pt x="7043" y="4046"/>
                  </a:moveTo>
                  <a:cubicBezTo>
                    <a:pt x="7009" y="4046"/>
                    <a:pt x="6973" y="4056"/>
                    <a:pt x="6938" y="4079"/>
                  </a:cubicBezTo>
                  <a:cubicBezTo>
                    <a:pt x="6505" y="4246"/>
                    <a:pt x="6038" y="4346"/>
                    <a:pt x="5571" y="4379"/>
                  </a:cubicBezTo>
                  <a:cubicBezTo>
                    <a:pt x="5271" y="4413"/>
                    <a:pt x="5304" y="4813"/>
                    <a:pt x="5571" y="4813"/>
                  </a:cubicBezTo>
                  <a:lnTo>
                    <a:pt x="5604" y="4813"/>
                  </a:lnTo>
                  <a:cubicBezTo>
                    <a:pt x="6138" y="4746"/>
                    <a:pt x="6672" y="4613"/>
                    <a:pt x="7172" y="4413"/>
                  </a:cubicBezTo>
                  <a:cubicBezTo>
                    <a:pt x="7337" y="4275"/>
                    <a:pt x="7207" y="4046"/>
                    <a:pt x="7043" y="40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2121575" y="5854425"/>
              <a:ext cx="324950" cy="113700"/>
            </a:xfrm>
            <a:custGeom>
              <a:avLst/>
              <a:gdLst/>
              <a:ahLst/>
              <a:cxnLst/>
              <a:rect l="l" t="t" r="r" b="b"/>
              <a:pathLst>
                <a:path w="12998" h="4548" extrusionOk="0">
                  <a:moveTo>
                    <a:pt x="9930" y="0"/>
                  </a:moveTo>
                  <a:cubicBezTo>
                    <a:pt x="9884" y="0"/>
                    <a:pt x="9837" y="16"/>
                    <a:pt x="9795" y="44"/>
                  </a:cubicBezTo>
                  <a:cubicBezTo>
                    <a:pt x="9361" y="177"/>
                    <a:pt x="8894" y="244"/>
                    <a:pt x="8427" y="277"/>
                  </a:cubicBezTo>
                  <a:cubicBezTo>
                    <a:pt x="8127" y="277"/>
                    <a:pt x="8127" y="678"/>
                    <a:pt x="8427" y="678"/>
                  </a:cubicBezTo>
                  <a:lnTo>
                    <a:pt x="8461" y="678"/>
                  </a:lnTo>
                  <a:cubicBezTo>
                    <a:pt x="8995" y="678"/>
                    <a:pt x="9528" y="578"/>
                    <a:pt x="10029" y="378"/>
                  </a:cubicBezTo>
                  <a:cubicBezTo>
                    <a:pt x="10129" y="311"/>
                    <a:pt x="10162" y="177"/>
                    <a:pt x="10095" y="111"/>
                  </a:cubicBezTo>
                  <a:cubicBezTo>
                    <a:pt x="10056" y="32"/>
                    <a:pt x="9994" y="0"/>
                    <a:pt x="9930" y="0"/>
                  </a:cubicBezTo>
                  <a:close/>
                  <a:moveTo>
                    <a:pt x="5840" y="710"/>
                  </a:moveTo>
                  <a:cubicBezTo>
                    <a:pt x="5801" y="710"/>
                    <a:pt x="5761" y="721"/>
                    <a:pt x="5726" y="744"/>
                  </a:cubicBezTo>
                  <a:cubicBezTo>
                    <a:pt x="5292" y="878"/>
                    <a:pt x="4825" y="945"/>
                    <a:pt x="4358" y="978"/>
                  </a:cubicBezTo>
                  <a:cubicBezTo>
                    <a:pt x="4091" y="978"/>
                    <a:pt x="4091" y="1378"/>
                    <a:pt x="4358" y="1378"/>
                  </a:cubicBezTo>
                  <a:lnTo>
                    <a:pt x="4391" y="1378"/>
                  </a:lnTo>
                  <a:cubicBezTo>
                    <a:pt x="4925" y="1378"/>
                    <a:pt x="5459" y="1278"/>
                    <a:pt x="5959" y="1078"/>
                  </a:cubicBezTo>
                  <a:cubicBezTo>
                    <a:pt x="6059" y="1045"/>
                    <a:pt x="6092" y="911"/>
                    <a:pt x="6026" y="811"/>
                  </a:cubicBezTo>
                  <a:cubicBezTo>
                    <a:pt x="5983" y="747"/>
                    <a:pt x="5912" y="710"/>
                    <a:pt x="5840" y="710"/>
                  </a:cubicBezTo>
                  <a:close/>
                  <a:moveTo>
                    <a:pt x="12716" y="998"/>
                  </a:moveTo>
                  <a:cubicBezTo>
                    <a:pt x="12686" y="998"/>
                    <a:pt x="12657" y="1002"/>
                    <a:pt x="12630" y="1011"/>
                  </a:cubicBezTo>
                  <a:cubicBezTo>
                    <a:pt x="12197" y="1178"/>
                    <a:pt x="11730" y="1245"/>
                    <a:pt x="11263" y="1245"/>
                  </a:cubicBezTo>
                  <a:cubicBezTo>
                    <a:pt x="10996" y="1245"/>
                    <a:pt x="10996" y="1678"/>
                    <a:pt x="11263" y="1678"/>
                  </a:cubicBezTo>
                  <a:lnTo>
                    <a:pt x="11296" y="1678"/>
                  </a:lnTo>
                  <a:cubicBezTo>
                    <a:pt x="11830" y="1645"/>
                    <a:pt x="12364" y="1545"/>
                    <a:pt x="12864" y="1378"/>
                  </a:cubicBezTo>
                  <a:cubicBezTo>
                    <a:pt x="12964" y="1312"/>
                    <a:pt x="12997" y="1178"/>
                    <a:pt x="12931" y="1078"/>
                  </a:cubicBezTo>
                  <a:cubicBezTo>
                    <a:pt x="12882" y="1029"/>
                    <a:pt x="12797" y="998"/>
                    <a:pt x="12716" y="998"/>
                  </a:cubicBezTo>
                  <a:close/>
                  <a:moveTo>
                    <a:pt x="324" y="2110"/>
                  </a:moveTo>
                  <a:cubicBezTo>
                    <a:pt x="81" y="2110"/>
                    <a:pt x="0" y="2482"/>
                    <a:pt x="288" y="2546"/>
                  </a:cubicBezTo>
                  <a:cubicBezTo>
                    <a:pt x="689" y="2612"/>
                    <a:pt x="1089" y="2646"/>
                    <a:pt x="1489" y="2679"/>
                  </a:cubicBezTo>
                  <a:cubicBezTo>
                    <a:pt x="1623" y="2679"/>
                    <a:pt x="1756" y="2679"/>
                    <a:pt x="1889" y="2646"/>
                  </a:cubicBezTo>
                  <a:cubicBezTo>
                    <a:pt x="2136" y="2553"/>
                    <a:pt x="2041" y="2205"/>
                    <a:pt x="1815" y="2205"/>
                  </a:cubicBezTo>
                  <a:cubicBezTo>
                    <a:pt x="1796" y="2205"/>
                    <a:pt x="1776" y="2207"/>
                    <a:pt x="1756" y="2212"/>
                  </a:cubicBezTo>
                  <a:cubicBezTo>
                    <a:pt x="1639" y="2220"/>
                    <a:pt x="1523" y="2225"/>
                    <a:pt x="1406" y="2225"/>
                  </a:cubicBezTo>
                  <a:cubicBezTo>
                    <a:pt x="1056" y="2225"/>
                    <a:pt x="705" y="2187"/>
                    <a:pt x="355" y="2112"/>
                  </a:cubicBezTo>
                  <a:cubicBezTo>
                    <a:pt x="344" y="2111"/>
                    <a:pt x="334" y="2110"/>
                    <a:pt x="324" y="2110"/>
                  </a:cubicBezTo>
                  <a:close/>
                  <a:moveTo>
                    <a:pt x="8673" y="2033"/>
                  </a:moveTo>
                  <a:cubicBezTo>
                    <a:pt x="8646" y="2033"/>
                    <a:pt x="8619" y="2037"/>
                    <a:pt x="8594" y="2045"/>
                  </a:cubicBezTo>
                  <a:cubicBezTo>
                    <a:pt x="8127" y="2212"/>
                    <a:pt x="7660" y="2279"/>
                    <a:pt x="7193" y="2312"/>
                  </a:cubicBezTo>
                  <a:cubicBezTo>
                    <a:pt x="6926" y="2312"/>
                    <a:pt x="6926" y="2713"/>
                    <a:pt x="7193" y="2713"/>
                  </a:cubicBezTo>
                  <a:lnTo>
                    <a:pt x="7227" y="2713"/>
                  </a:lnTo>
                  <a:cubicBezTo>
                    <a:pt x="7760" y="2713"/>
                    <a:pt x="8294" y="2612"/>
                    <a:pt x="8794" y="2412"/>
                  </a:cubicBezTo>
                  <a:cubicBezTo>
                    <a:pt x="8894" y="2346"/>
                    <a:pt x="8928" y="2212"/>
                    <a:pt x="8861" y="2145"/>
                  </a:cubicBezTo>
                  <a:cubicBezTo>
                    <a:pt x="8836" y="2070"/>
                    <a:pt x="8755" y="2033"/>
                    <a:pt x="8673" y="2033"/>
                  </a:cubicBezTo>
                  <a:close/>
                  <a:moveTo>
                    <a:pt x="5097" y="2378"/>
                  </a:moveTo>
                  <a:cubicBezTo>
                    <a:pt x="5063" y="2378"/>
                    <a:pt x="5027" y="2389"/>
                    <a:pt x="4992" y="2412"/>
                  </a:cubicBezTo>
                  <a:cubicBezTo>
                    <a:pt x="4525" y="2546"/>
                    <a:pt x="4058" y="2646"/>
                    <a:pt x="3591" y="2646"/>
                  </a:cubicBezTo>
                  <a:cubicBezTo>
                    <a:pt x="3324" y="2646"/>
                    <a:pt x="3324" y="3079"/>
                    <a:pt x="3591" y="3079"/>
                  </a:cubicBezTo>
                  <a:lnTo>
                    <a:pt x="3624" y="3079"/>
                  </a:lnTo>
                  <a:cubicBezTo>
                    <a:pt x="4158" y="3046"/>
                    <a:pt x="4691" y="2946"/>
                    <a:pt x="5192" y="2779"/>
                  </a:cubicBezTo>
                  <a:cubicBezTo>
                    <a:pt x="5292" y="2713"/>
                    <a:pt x="5325" y="2579"/>
                    <a:pt x="5259" y="2479"/>
                  </a:cubicBezTo>
                  <a:cubicBezTo>
                    <a:pt x="5215" y="2414"/>
                    <a:pt x="5158" y="2378"/>
                    <a:pt x="5097" y="2378"/>
                  </a:cubicBezTo>
                  <a:close/>
                  <a:moveTo>
                    <a:pt x="10675" y="3045"/>
                  </a:moveTo>
                  <a:cubicBezTo>
                    <a:pt x="10637" y="3045"/>
                    <a:pt x="10598" y="3056"/>
                    <a:pt x="10562" y="3079"/>
                  </a:cubicBezTo>
                  <a:cubicBezTo>
                    <a:pt x="10129" y="3213"/>
                    <a:pt x="9662" y="3280"/>
                    <a:pt x="9161" y="3313"/>
                  </a:cubicBezTo>
                  <a:cubicBezTo>
                    <a:pt x="9061" y="3313"/>
                    <a:pt x="8961" y="3413"/>
                    <a:pt x="8995" y="3513"/>
                  </a:cubicBezTo>
                  <a:cubicBezTo>
                    <a:pt x="8995" y="3647"/>
                    <a:pt x="9095" y="3713"/>
                    <a:pt x="9195" y="3713"/>
                  </a:cubicBezTo>
                  <a:cubicBezTo>
                    <a:pt x="9728" y="3713"/>
                    <a:pt x="10262" y="3613"/>
                    <a:pt x="10762" y="3413"/>
                  </a:cubicBezTo>
                  <a:cubicBezTo>
                    <a:pt x="10863" y="3346"/>
                    <a:pt x="10896" y="3246"/>
                    <a:pt x="10829" y="3146"/>
                  </a:cubicBezTo>
                  <a:cubicBezTo>
                    <a:pt x="10808" y="3082"/>
                    <a:pt x="10744" y="3045"/>
                    <a:pt x="10675" y="3045"/>
                  </a:cubicBezTo>
                  <a:close/>
                  <a:moveTo>
                    <a:pt x="1462" y="3740"/>
                  </a:moveTo>
                  <a:cubicBezTo>
                    <a:pt x="1215" y="3740"/>
                    <a:pt x="1175" y="4118"/>
                    <a:pt x="1422" y="4180"/>
                  </a:cubicBezTo>
                  <a:cubicBezTo>
                    <a:pt x="1823" y="4247"/>
                    <a:pt x="2256" y="4280"/>
                    <a:pt x="2657" y="4314"/>
                  </a:cubicBezTo>
                  <a:cubicBezTo>
                    <a:pt x="2790" y="4314"/>
                    <a:pt x="2924" y="4280"/>
                    <a:pt x="3024" y="4247"/>
                  </a:cubicBezTo>
                  <a:cubicBezTo>
                    <a:pt x="3293" y="4187"/>
                    <a:pt x="3213" y="3832"/>
                    <a:pt x="3001" y="3832"/>
                  </a:cubicBezTo>
                  <a:cubicBezTo>
                    <a:pt x="2977" y="3832"/>
                    <a:pt x="2951" y="3836"/>
                    <a:pt x="2924" y="3847"/>
                  </a:cubicBezTo>
                  <a:cubicBezTo>
                    <a:pt x="2807" y="3855"/>
                    <a:pt x="2688" y="3859"/>
                    <a:pt x="2569" y="3859"/>
                  </a:cubicBezTo>
                  <a:cubicBezTo>
                    <a:pt x="2211" y="3859"/>
                    <a:pt x="1848" y="3822"/>
                    <a:pt x="1523" y="3747"/>
                  </a:cubicBezTo>
                  <a:cubicBezTo>
                    <a:pt x="1501" y="3742"/>
                    <a:pt x="1481" y="3740"/>
                    <a:pt x="1462" y="3740"/>
                  </a:cubicBezTo>
                  <a:close/>
                  <a:moveTo>
                    <a:pt x="7074" y="3879"/>
                  </a:moveTo>
                  <a:cubicBezTo>
                    <a:pt x="7035" y="3879"/>
                    <a:pt x="6995" y="3890"/>
                    <a:pt x="6960" y="3913"/>
                  </a:cubicBezTo>
                  <a:cubicBezTo>
                    <a:pt x="6493" y="4047"/>
                    <a:pt x="6026" y="4114"/>
                    <a:pt x="5559" y="4147"/>
                  </a:cubicBezTo>
                  <a:cubicBezTo>
                    <a:pt x="5459" y="4147"/>
                    <a:pt x="5359" y="4247"/>
                    <a:pt x="5392" y="4347"/>
                  </a:cubicBezTo>
                  <a:cubicBezTo>
                    <a:pt x="5392" y="4480"/>
                    <a:pt x="5459" y="4547"/>
                    <a:pt x="5592" y="4547"/>
                  </a:cubicBezTo>
                  <a:cubicBezTo>
                    <a:pt x="6126" y="4547"/>
                    <a:pt x="6660" y="4447"/>
                    <a:pt x="7160" y="4247"/>
                  </a:cubicBezTo>
                  <a:cubicBezTo>
                    <a:pt x="7260" y="4214"/>
                    <a:pt x="7293" y="4080"/>
                    <a:pt x="7260" y="3980"/>
                  </a:cubicBezTo>
                  <a:cubicBezTo>
                    <a:pt x="7217" y="3915"/>
                    <a:pt x="7146" y="3879"/>
                    <a:pt x="7074" y="3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1562225" y="5248525"/>
              <a:ext cx="327225" cy="102475"/>
            </a:xfrm>
            <a:custGeom>
              <a:avLst/>
              <a:gdLst/>
              <a:ahLst/>
              <a:cxnLst/>
              <a:rect l="l" t="t" r="r" b="b"/>
              <a:pathLst>
                <a:path w="13089" h="4099" extrusionOk="0">
                  <a:moveTo>
                    <a:pt x="10121" y="0"/>
                  </a:moveTo>
                  <a:cubicBezTo>
                    <a:pt x="10089" y="0"/>
                    <a:pt x="10055" y="9"/>
                    <a:pt x="10020" y="29"/>
                  </a:cubicBezTo>
                  <a:cubicBezTo>
                    <a:pt x="9670" y="104"/>
                    <a:pt x="9319" y="142"/>
                    <a:pt x="8969" y="142"/>
                  </a:cubicBezTo>
                  <a:cubicBezTo>
                    <a:pt x="8852" y="142"/>
                    <a:pt x="8736" y="138"/>
                    <a:pt x="8619" y="129"/>
                  </a:cubicBezTo>
                  <a:cubicBezTo>
                    <a:pt x="8352" y="129"/>
                    <a:pt x="8352" y="530"/>
                    <a:pt x="8619" y="530"/>
                  </a:cubicBezTo>
                  <a:lnTo>
                    <a:pt x="8953" y="530"/>
                  </a:lnTo>
                  <a:cubicBezTo>
                    <a:pt x="9021" y="535"/>
                    <a:pt x="9091" y="538"/>
                    <a:pt x="9161" y="538"/>
                  </a:cubicBezTo>
                  <a:cubicBezTo>
                    <a:pt x="9501" y="538"/>
                    <a:pt x="9855" y="473"/>
                    <a:pt x="10187" y="363"/>
                  </a:cubicBezTo>
                  <a:lnTo>
                    <a:pt x="10187" y="396"/>
                  </a:lnTo>
                  <a:cubicBezTo>
                    <a:pt x="10414" y="283"/>
                    <a:pt x="10303" y="0"/>
                    <a:pt x="10121" y="0"/>
                  </a:cubicBezTo>
                  <a:close/>
                  <a:moveTo>
                    <a:pt x="5977" y="317"/>
                  </a:moveTo>
                  <a:cubicBezTo>
                    <a:pt x="5948" y="317"/>
                    <a:pt x="5917" y="321"/>
                    <a:pt x="5884" y="329"/>
                  </a:cubicBezTo>
                  <a:cubicBezTo>
                    <a:pt x="5558" y="405"/>
                    <a:pt x="5214" y="442"/>
                    <a:pt x="4866" y="442"/>
                  </a:cubicBezTo>
                  <a:cubicBezTo>
                    <a:pt x="4750" y="442"/>
                    <a:pt x="4633" y="438"/>
                    <a:pt x="4516" y="430"/>
                  </a:cubicBezTo>
                  <a:cubicBezTo>
                    <a:pt x="4216" y="430"/>
                    <a:pt x="4216" y="863"/>
                    <a:pt x="4516" y="863"/>
                  </a:cubicBezTo>
                  <a:lnTo>
                    <a:pt x="4850" y="863"/>
                  </a:lnTo>
                  <a:cubicBezTo>
                    <a:pt x="4920" y="869"/>
                    <a:pt x="4992" y="872"/>
                    <a:pt x="5065" y="872"/>
                  </a:cubicBezTo>
                  <a:cubicBezTo>
                    <a:pt x="5402" y="872"/>
                    <a:pt x="5754" y="812"/>
                    <a:pt x="6084" y="730"/>
                  </a:cubicBezTo>
                  <a:cubicBezTo>
                    <a:pt x="6184" y="663"/>
                    <a:pt x="6217" y="530"/>
                    <a:pt x="6184" y="430"/>
                  </a:cubicBezTo>
                  <a:cubicBezTo>
                    <a:pt x="6134" y="354"/>
                    <a:pt x="6065" y="317"/>
                    <a:pt x="5977" y="317"/>
                  </a:cubicBezTo>
                  <a:close/>
                  <a:moveTo>
                    <a:pt x="12870" y="1262"/>
                  </a:moveTo>
                  <a:cubicBezTo>
                    <a:pt x="12830" y="1262"/>
                    <a:pt x="12791" y="1273"/>
                    <a:pt x="12755" y="1297"/>
                  </a:cubicBezTo>
                  <a:cubicBezTo>
                    <a:pt x="12405" y="1372"/>
                    <a:pt x="12055" y="1409"/>
                    <a:pt x="11704" y="1409"/>
                  </a:cubicBezTo>
                  <a:cubicBezTo>
                    <a:pt x="11588" y="1409"/>
                    <a:pt x="11471" y="1405"/>
                    <a:pt x="11354" y="1397"/>
                  </a:cubicBezTo>
                  <a:cubicBezTo>
                    <a:pt x="11087" y="1397"/>
                    <a:pt x="11087" y="1797"/>
                    <a:pt x="11354" y="1797"/>
                  </a:cubicBezTo>
                  <a:lnTo>
                    <a:pt x="11688" y="1797"/>
                  </a:lnTo>
                  <a:cubicBezTo>
                    <a:pt x="11762" y="1803"/>
                    <a:pt x="11836" y="1806"/>
                    <a:pt x="11908" y="1806"/>
                  </a:cubicBezTo>
                  <a:cubicBezTo>
                    <a:pt x="12259" y="1806"/>
                    <a:pt x="12590" y="1741"/>
                    <a:pt x="12922" y="1630"/>
                  </a:cubicBezTo>
                  <a:lnTo>
                    <a:pt x="12955" y="1664"/>
                  </a:lnTo>
                  <a:cubicBezTo>
                    <a:pt x="13055" y="1597"/>
                    <a:pt x="13089" y="1464"/>
                    <a:pt x="13055" y="1364"/>
                  </a:cubicBezTo>
                  <a:cubicBezTo>
                    <a:pt x="13012" y="1299"/>
                    <a:pt x="12941" y="1262"/>
                    <a:pt x="12870" y="1262"/>
                  </a:cubicBezTo>
                  <a:close/>
                  <a:moveTo>
                    <a:pt x="325" y="1156"/>
                  </a:moveTo>
                  <a:cubicBezTo>
                    <a:pt x="96" y="1156"/>
                    <a:pt x="1" y="1535"/>
                    <a:pt x="280" y="1597"/>
                  </a:cubicBezTo>
                  <a:cubicBezTo>
                    <a:pt x="713" y="1730"/>
                    <a:pt x="1180" y="1797"/>
                    <a:pt x="1681" y="1864"/>
                  </a:cubicBezTo>
                  <a:cubicBezTo>
                    <a:pt x="1747" y="1864"/>
                    <a:pt x="1781" y="1831"/>
                    <a:pt x="1847" y="1831"/>
                  </a:cubicBezTo>
                  <a:cubicBezTo>
                    <a:pt x="1981" y="1797"/>
                    <a:pt x="2048" y="1664"/>
                    <a:pt x="2014" y="1564"/>
                  </a:cubicBezTo>
                  <a:cubicBezTo>
                    <a:pt x="1981" y="1464"/>
                    <a:pt x="1881" y="1397"/>
                    <a:pt x="1781" y="1397"/>
                  </a:cubicBezTo>
                  <a:cubicBezTo>
                    <a:pt x="1314" y="1397"/>
                    <a:pt x="847" y="1330"/>
                    <a:pt x="380" y="1163"/>
                  </a:cubicBezTo>
                  <a:cubicBezTo>
                    <a:pt x="361" y="1159"/>
                    <a:pt x="342" y="1156"/>
                    <a:pt x="325" y="1156"/>
                  </a:cubicBezTo>
                  <a:close/>
                  <a:moveTo>
                    <a:pt x="5076" y="1870"/>
                  </a:moveTo>
                  <a:cubicBezTo>
                    <a:pt x="5047" y="1870"/>
                    <a:pt x="5016" y="1879"/>
                    <a:pt x="4983" y="1897"/>
                  </a:cubicBezTo>
                  <a:cubicBezTo>
                    <a:pt x="4633" y="1972"/>
                    <a:pt x="4283" y="2010"/>
                    <a:pt x="3932" y="2010"/>
                  </a:cubicBezTo>
                  <a:cubicBezTo>
                    <a:pt x="3816" y="2010"/>
                    <a:pt x="3699" y="2006"/>
                    <a:pt x="3582" y="1997"/>
                  </a:cubicBezTo>
                  <a:cubicBezTo>
                    <a:pt x="3449" y="1997"/>
                    <a:pt x="3349" y="2097"/>
                    <a:pt x="3349" y="2197"/>
                  </a:cubicBezTo>
                  <a:cubicBezTo>
                    <a:pt x="3349" y="2331"/>
                    <a:pt x="3449" y="2431"/>
                    <a:pt x="3549" y="2431"/>
                  </a:cubicBezTo>
                  <a:lnTo>
                    <a:pt x="3882" y="2431"/>
                  </a:lnTo>
                  <a:cubicBezTo>
                    <a:pt x="4316" y="2431"/>
                    <a:pt x="4750" y="2398"/>
                    <a:pt x="5150" y="2298"/>
                  </a:cubicBezTo>
                  <a:lnTo>
                    <a:pt x="5150" y="2264"/>
                  </a:lnTo>
                  <a:cubicBezTo>
                    <a:pt x="5351" y="2178"/>
                    <a:pt x="5255" y="1870"/>
                    <a:pt x="5076" y="1870"/>
                  </a:cubicBezTo>
                  <a:close/>
                  <a:moveTo>
                    <a:pt x="8685" y="1868"/>
                  </a:moveTo>
                  <a:cubicBezTo>
                    <a:pt x="8654" y="1868"/>
                    <a:pt x="8621" y="1877"/>
                    <a:pt x="8586" y="1897"/>
                  </a:cubicBezTo>
                  <a:cubicBezTo>
                    <a:pt x="8235" y="1972"/>
                    <a:pt x="7885" y="2010"/>
                    <a:pt x="7535" y="2010"/>
                  </a:cubicBezTo>
                  <a:cubicBezTo>
                    <a:pt x="7418" y="2010"/>
                    <a:pt x="7301" y="2006"/>
                    <a:pt x="7185" y="1997"/>
                  </a:cubicBezTo>
                  <a:cubicBezTo>
                    <a:pt x="6884" y="1997"/>
                    <a:pt x="6884" y="2431"/>
                    <a:pt x="7185" y="2431"/>
                  </a:cubicBezTo>
                  <a:lnTo>
                    <a:pt x="7518" y="2431"/>
                  </a:lnTo>
                  <a:cubicBezTo>
                    <a:pt x="7918" y="2431"/>
                    <a:pt x="8352" y="2398"/>
                    <a:pt x="8752" y="2264"/>
                  </a:cubicBezTo>
                  <a:cubicBezTo>
                    <a:pt x="8951" y="2151"/>
                    <a:pt x="8860" y="1868"/>
                    <a:pt x="8685" y="1868"/>
                  </a:cubicBezTo>
                  <a:close/>
                  <a:moveTo>
                    <a:pt x="1303" y="2883"/>
                  </a:moveTo>
                  <a:cubicBezTo>
                    <a:pt x="1091" y="2883"/>
                    <a:pt x="1011" y="3238"/>
                    <a:pt x="1280" y="3298"/>
                  </a:cubicBezTo>
                  <a:cubicBezTo>
                    <a:pt x="1714" y="3432"/>
                    <a:pt x="2181" y="3532"/>
                    <a:pt x="2681" y="3565"/>
                  </a:cubicBezTo>
                  <a:cubicBezTo>
                    <a:pt x="2748" y="3565"/>
                    <a:pt x="2781" y="3565"/>
                    <a:pt x="2848" y="3532"/>
                  </a:cubicBezTo>
                  <a:cubicBezTo>
                    <a:pt x="2982" y="3498"/>
                    <a:pt x="3048" y="3398"/>
                    <a:pt x="3015" y="3298"/>
                  </a:cubicBezTo>
                  <a:cubicBezTo>
                    <a:pt x="2987" y="3188"/>
                    <a:pt x="2914" y="3123"/>
                    <a:pt x="2833" y="3123"/>
                  </a:cubicBezTo>
                  <a:cubicBezTo>
                    <a:pt x="2816" y="3123"/>
                    <a:pt x="2799" y="3126"/>
                    <a:pt x="2781" y="3131"/>
                  </a:cubicBezTo>
                  <a:cubicBezTo>
                    <a:pt x="2314" y="3098"/>
                    <a:pt x="1847" y="3031"/>
                    <a:pt x="1380" y="2898"/>
                  </a:cubicBezTo>
                  <a:cubicBezTo>
                    <a:pt x="1353" y="2888"/>
                    <a:pt x="1327" y="2883"/>
                    <a:pt x="1303" y="2883"/>
                  </a:cubicBezTo>
                  <a:close/>
                  <a:moveTo>
                    <a:pt x="10570" y="3105"/>
                  </a:moveTo>
                  <a:cubicBezTo>
                    <a:pt x="10543" y="3105"/>
                    <a:pt x="10515" y="3113"/>
                    <a:pt x="10487" y="3131"/>
                  </a:cubicBezTo>
                  <a:cubicBezTo>
                    <a:pt x="10137" y="3207"/>
                    <a:pt x="9786" y="3244"/>
                    <a:pt x="9436" y="3244"/>
                  </a:cubicBezTo>
                  <a:cubicBezTo>
                    <a:pt x="9319" y="3244"/>
                    <a:pt x="9203" y="3240"/>
                    <a:pt x="9086" y="3232"/>
                  </a:cubicBezTo>
                  <a:cubicBezTo>
                    <a:pt x="8953" y="3232"/>
                    <a:pt x="8886" y="3298"/>
                    <a:pt x="8886" y="3432"/>
                  </a:cubicBezTo>
                  <a:cubicBezTo>
                    <a:pt x="8852" y="3532"/>
                    <a:pt x="8953" y="3632"/>
                    <a:pt x="9086" y="3632"/>
                  </a:cubicBezTo>
                  <a:lnTo>
                    <a:pt x="9420" y="3632"/>
                  </a:lnTo>
                  <a:cubicBezTo>
                    <a:pt x="9488" y="3638"/>
                    <a:pt x="9558" y="3640"/>
                    <a:pt x="9628" y="3640"/>
                  </a:cubicBezTo>
                  <a:cubicBezTo>
                    <a:pt x="9968" y="3640"/>
                    <a:pt x="10322" y="3576"/>
                    <a:pt x="10654" y="3465"/>
                  </a:cubicBezTo>
                  <a:lnTo>
                    <a:pt x="10654" y="3498"/>
                  </a:lnTo>
                  <a:cubicBezTo>
                    <a:pt x="10854" y="3412"/>
                    <a:pt x="10735" y="3105"/>
                    <a:pt x="10570" y="3105"/>
                  </a:cubicBezTo>
                  <a:close/>
                  <a:moveTo>
                    <a:pt x="6890" y="3538"/>
                  </a:moveTo>
                  <a:cubicBezTo>
                    <a:pt x="6857" y="3538"/>
                    <a:pt x="6822" y="3546"/>
                    <a:pt x="6784" y="3565"/>
                  </a:cubicBezTo>
                  <a:cubicBezTo>
                    <a:pt x="6434" y="3640"/>
                    <a:pt x="6084" y="3678"/>
                    <a:pt x="5734" y="3678"/>
                  </a:cubicBezTo>
                  <a:cubicBezTo>
                    <a:pt x="5617" y="3678"/>
                    <a:pt x="5500" y="3674"/>
                    <a:pt x="5383" y="3665"/>
                  </a:cubicBezTo>
                  <a:cubicBezTo>
                    <a:pt x="5116" y="3665"/>
                    <a:pt x="5116" y="4099"/>
                    <a:pt x="5383" y="4099"/>
                  </a:cubicBezTo>
                  <a:lnTo>
                    <a:pt x="5717" y="4099"/>
                  </a:lnTo>
                  <a:cubicBezTo>
                    <a:pt x="6151" y="4099"/>
                    <a:pt x="6584" y="4065"/>
                    <a:pt x="6984" y="3932"/>
                  </a:cubicBezTo>
                  <a:cubicBezTo>
                    <a:pt x="7185" y="3846"/>
                    <a:pt x="7090" y="3538"/>
                    <a:pt x="6890" y="3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6" name="Google Shape;666;p36"/>
            <p:cNvGrpSpPr/>
            <p:nvPr/>
          </p:nvGrpSpPr>
          <p:grpSpPr>
            <a:xfrm>
              <a:off x="11766850" y="4530400"/>
              <a:ext cx="343600" cy="238025"/>
              <a:chOff x="11766850" y="4530400"/>
              <a:chExt cx="343600" cy="238025"/>
            </a:xfrm>
          </p:grpSpPr>
          <p:sp>
            <p:nvSpPr>
              <p:cNvPr id="667" name="Google Shape;667;p36"/>
              <p:cNvSpPr/>
              <p:nvPr/>
            </p:nvSpPr>
            <p:spPr>
              <a:xfrm>
                <a:off x="11766850" y="4530400"/>
                <a:ext cx="3411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8607" extrusionOk="0">
                    <a:moveTo>
                      <a:pt x="10641" y="401"/>
                    </a:moveTo>
                    <a:cubicBezTo>
                      <a:pt x="10808" y="401"/>
                      <a:pt x="10975" y="434"/>
                      <a:pt x="11142" y="534"/>
                    </a:cubicBezTo>
                    <a:cubicBezTo>
                      <a:pt x="12276" y="1335"/>
                      <a:pt x="13010" y="2569"/>
                      <a:pt x="13176" y="3970"/>
                    </a:cubicBezTo>
                    <a:cubicBezTo>
                      <a:pt x="13243" y="4971"/>
                      <a:pt x="12776" y="5938"/>
                      <a:pt x="11942" y="6505"/>
                    </a:cubicBezTo>
                    <a:cubicBezTo>
                      <a:pt x="10708" y="7472"/>
                      <a:pt x="7939" y="8173"/>
                      <a:pt x="5237" y="8173"/>
                    </a:cubicBezTo>
                    <a:cubicBezTo>
                      <a:pt x="2569" y="8173"/>
                      <a:pt x="834" y="7506"/>
                      <a:pt x="834" y="6438"/>
                    </a:cubicBezTo>
                    <a:cubicBezTo>
                      <a:pt x="834" y="6305"/>
                      <a:pt x="467" y="3736"/>
                      <a:pt x="3670" y="3103"/>
                    </a:cubicBezTo>
                    <a:cubicBezTo>
                      <a:pt x="5171" y="2769"/>
                      <a:pt x="6605" y="2202"/>
                      <a:pt x="7973" y="1435"/>
                    </a:cubicBezTo>
                    <a:cubicBezTo>
                      <a:pt x="9040" y="901"/>
                      <a:pt x="9974" y="434"/>
                      <a:pt x="10641" y="434"/>
                    </a:cubicBezTo>
                    <a:lnTo>
                      <a:pt x="10641" y="401"/>
                    </a:lnTo>
                    <a:close/>
                    <a:moveTo>
                      <a:pt x="10608" y="0"/>
                    </a:moveTo>
                    <a:cubicBezTo>
                      <a:pt x="9841" y="0"/>
                      <a:pt x="8873" y="501"/>
                      <a:pt x="7773" y="1068"/>
                    </a:cubicBezTo>
                    <a:cubicBezTo>
                      <a:pt x="6472" y="1802"/>
                      <a:pt x="5071" y="2369"/>
                      <a:pt x="3603" y="2736"/>
                    </a:cubicBezTo>
                    <a:cubicBezTo>
                      <a:pt x="0" y="3403"/>
                      <a:pt x="434" y="6472"/>
                      <a:pt x="434" y="6472"/>
                    </a:cubicBezTo>
                    <a:cubicBezTo>
                      <a:pt x="434" y="7806"/>
                      <a:pt x="2235" y="8606"/>
                      <a:pt x="5237" y="8606"/>
                    </a:cubicBezTo>
                    <a:cubicBezTo>
                      <a:pt x="8039" y="8606"/>
                      <a:pt x="10908" y="7873"/>
                      <a:pt x="12209" y="6872"/>
                    </a:cubicBezTo>
                    <a:cubicBezTo>
                      <a:pt x="13110" y="6205"/>
                      <a:pt x="13643" y="5104"/>
                      <a:pt x="13577" y="3970"/>
                    </a:cubicBezTo>
                    <a:cubicBezTo>
                      <a:pt x="13410" y="2469"/>
                      <a:pt x="12609" y="1068"/>
                      <a:pt x="11342" y="200"/>
                    </a:cubicBezTo>
                    <a:cubicBezTo>
                      <a:pt x="11108" y="67"/>
                      <a:pt x="10875" y="0"/>
                      <a:pt x="10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11780200" y="4531125"/>
                <a:ext cx="266875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577" extrusionOk="0">
                    <a:moveTo>
                      <a:pt x="10235" y="1"/>
                    </a:moveTo>
                    <a:cubicBezTo>
                      <a:pt x="10092" y="1"/>
                      <a:pt x="9949" y="145"/>
                      <a:pt x="10041" y="305"/>
                    </a:cubicBezTo>
                    <a:cubicBezTo>
                      <a:pt x="10174" y="572"/>
                      <a:pt x="10241" y="872"/>
                      <a:pt x="10141" y="1139"/>
                    </a:cubicBezTo>
                    <a:cubicBezTo>
                      <a:pt x="9740" y="2039"/>
                      <a:pt x="7639" y="2640"/>
                      <a:pt x="5604" y="3240"/>
                    </a:cubicBezTo>
                    <a:cubicBezTo>
                      <a:pt x="4870" y="3440"/>
                      <a:pt x="4103" y="3674"/>
                      <a:pt x="3436" y="3907"/>
                    </a:cubicBezTo>
                    <a:cubicBezTo>
                      <a:pt x="0" y="5075"/>
                      <a:pt x="667" y="7443"/>
                      <a:pt x="667" y="7443"/>
                    </a:cubicBezTo>
                    <a:cubicBezTo>
                      <a:pt x="701" y="7510"/>
                      <a:pt x="801" y="7577"/>
                      <a:pt x="867" y="7577"/>
                    </a:cubicBezTo>
                    <a:lnTo>
                      <a:pt x="934" y="7577"/>
                    </a:lnTo>
                    <a:cubicBezTo>
                      <a:pt x="1034" y="7543"/>
                      <a:pt x="1101" y="7443"/>
                      <a:pt x="1067" y="7310"/>
                    </a:cubicBezTo>
                    <a:cubicBezTo>
                      <a:pt x="1067" y="7243"/>
                      <a:pt x="534" y="5342"/>
                      <a:pt x="3569" y="4308"/>
                    </a:cubicBezTo>
                    <a:cubicBezTo>
                      <a:pt x="4236" y="4074"/>
                      <a:pt x="5004" y="3841"/>
                      <a:pt x="5737" y="3641"/>
                    </a:cubicBezTo>
                    <a:cubicBezTo>
                      <a:pt x="7939" y="3007"/>
                      <a:pt x="10041" y="2406"/>
                      <a:pt x="10508" y="1306"/>
                    </a:cubicBezTo>
                    <a:cubicBezTo>
                      <a:pt x="10674" y="905"/>
                      <a:pt x="10608" y="472"/>
                      <a:pt x="10407" y="105"/>
                    </a:cubicBezTo>
                    <a:cubicBezTo>
                      <a:pt x="10365" y="31"/>
                      <a:pt x="10300" y="1"/>
                      <a:pt x="10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11912775" y="4533700"/>
                <a:ext cx="1559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8041" extrusionOk="0">
                    <a:moveTo>
                      <a:pt x="5386" y="0"/>
                    </a:moveTo>
                    <a:cubicBezTo>
                      <a:pt x="5346" y="0"/>
                      <a:pt x="5307" y="11"/>
                      <a:pt x="5271" y="35"/>
                    </a:cubicBezTo>
                    <a:cubicBezTo>
                      <a:pt x="5171" y="102"/>
                      <a:pt x="5138" y="235"/>
                      <a:pt x="5205" y="335"/>
                    </a:cubicBezTo>
                    <a:cubicBezTo>
                      <a:pt x="5672" y="902"/>
                      <a:pt x="5805" y="1670"/>
                      <a:pt x="5638" y="2403"/>
                    </a:cubicBezTo>
                    <a:cubicBezTo>
                      <a:pt x="5238" y="3771"/>
                      <a:pt x="3403" y="4605"/>
                      <a:pt x="2336" y="5105"/>
                    </a:cubicBezTo>
                    <a:cubicBezTo>
                      <a:pt x="2169" y="5172"/>
                      <a:pt x="2002" y="5239"/>
                      <a:pt x="1869" y="5306"/>
                    </a:cubicBezTo>
                    <a:cubicBezTo>
                      <a:pt x="468" y="6006"/>
                      <a:pt x="34" y="7707"/>
                      <a:pt x="34" y="7807"/>
                    </a:cubicBezTo>
                    <a:cubicBezTo>
                      <a:pt x="1" y="7907"/>
                      <a:pt x="68" y="8007"/>
                      <a:pt x="201" y="8041"/>
                    </a:cubicBezTo>
                    <a:lnTo>
                      <a:pt x="234" y="8041"/>
                    </a:lnTo>
                    <a:cubicBezTo>
                      <a:pt x="334" y="8041"/>
                      <a:pt x="434" y="7974"/>
                      <a:pt x="468" y="7874"/>
                    </a:cubicBezTo>
                    <a:cubicBezTo>
                      <a:pt x="468" y="7874"/>
                      <a:pt x="835" y="6306"/>
                      <a:pt x="2069" y="5672"/>
                    </a:cubicBezTo>
                    <a:lnTo>
                      <a:pt x="2503" y="5472"/>
                    </a:lnTo>
                    <a:cubicBezTo>
                      <a:pt x="3637" y="4939"/>
                      <a:pt x="5571" y="4038"/>
                      <a:pt x="6005" y="2504"/>
                    </a:cubicBezTo>
                    <a:cubicBezTo>
                      <a:pt x="6239" y="1670"/>
                      <a:pt x="6072" y="802"/>
                      <a:pt x="5571" y="102"/>
                    </a:cubicBezTo>
                    <a:cubicBezTo>
                      <a:pt x="5528" y="37"/>
                      <a:pt x="5457" y="0"/>
                      <a:pt x="5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12010350" y="4569850"/>
                <a:ext cx="100100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62" extrusionOk="0">
                    <a:moveTo>
                      <a:pt x="2783" y="1"/>
                    </a:moveTo>
                    <a:cubicBezTo>
                      <a:pt x="2640" y="1"/>
                      <a:pt x="2511" y="130"/>
                      <a:pt x="2602" y="290"/>
                    </a:cubicBezTo>
                    <a:cubicBezTo>
                      <a:pt x="3470" y="1825"/>
                      <a:pt x="2469" y="2525"/>
                      <a:pt x="1602" y="3159"/>
                    </a:cubicBezTo>
                    <a:cubicBezTo>
                      <a:pt x="1435" y="3259"/>
                      <a:pt x="1235" y="3426"/>
                      <a:pt x="1068" y="3559"/>
                    </a:cubicBezTo>
                    <a:cubicBezTo>
                      <a:pt x="334" y="4260"/>
                      <a:pt x="34" y="5661"/>
                      <a:pt x="34" y="5728"/>
                    </a:cubicBezTo>
                    <a:cubicBezTo>
                      <a:pt x="1" y="5828"/>
                      <a:pt x="67" y="5961"/>
                      <a:pt x="167" y="5961"/>
                    </a:cubicBezTo>
                    <a:lnTo>
                      <a:pt x="234" y="5961"/>
                    </a:lnTo>
                    <a:cubicBezTo>
                      <a:pt x="334" y="5961"/>
                      <a:pt x="401" y="5894"/>
                      <a:pt x="434" y="5794"/>
                    </a:cubicBezTo>
                    <a:cubicBezTo>
                      <a:pt x="434" y="5794"/>
                      <a:pt x="701" y="4460"/>
                      <a:pt x="1368" y="3860"/>
                    </a:cubicBezTo>
                    <a:cubicBezTo>
                      <a:pt x="1502" y="3726"/>
                      <a:pt x="1668" y="3626"/>
                      <a:pt x="1835" y="3493"/>
                    </a:cubicBezTo>
                    <a:cubicBezTo>
                      <a:pt x="2703" y="2859"/>
                      <a:pt x="4003" y="1925"/>
                      <a:pt x="2969" y="90"/>
                    </a:cubicBezTo>
                    <a:cubicBezTo>
                      <a:pt x="2917" y="28"/>
                      <a:pt x="2849" y="1"/>
                      <a:pt x="2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11896100" y="4693550"/>
                <a:ext cx="2082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995" extrusionOk="0">
                    <a:moveTo>
                      <a:pt x="8007" y="0"/>
                    </a:moveTo>
                    <a:cubicBezTo>
                      <a:pt x="7963" y="0"/>
                      <a:pt x="7918" y="14"/>
                      <a:pt x="7873" y="46"/>
                    </a:cubicBezTo>
                    <a:cubicBezTo>
                      <a:pt x="4964" y="2211"/>
                      <a:pt x="2527" y="2561"/>
                      <a:pt x="1244" y="2561"/>
                    </a:cubicBezTo>
                    <a:cubicBezTo>
                      <a:pt x="629" y="2561"/>
                      <a:pt x="278" y="2481"/>
                      <a:pt x="268" y="2481"/>
                    </a:cubicBezTo>
                    <a:cubicBezTo>
                      <a:pt x="167" y="2481"/>
                      <a:pt x="67" y="2547"/>
                      <a:pt x="34" y="2648"/>
                    </a:cubicBezTo>
                    <a:cubicBezTo>
                      <a:pt x="1" y="2748"/>
                      <a:pt x="67" y="2881"/>
                      <a:pt x="167" y="2914"/>
                    </a:cubicBezTo>
                    <a:cubicBezTo>
                      <a:pt x="436" y="2963"/>
                      <a:pt x="705" y="2994"/>
                      <a:pt x="973" y="2994"/>
                    </a:cubicBezTo>
                    <a:cubicBezTo>
                      <a:pt x="1072" y="2994"/>
                      <a:pt x="1170" y="2990"/>
                      <a:pt x="1268" y="2981"/>
                    </a:cubicBezTo>
                    <a:cubicBezTo>
                      <a:pt x="2636" y="2981"/>
                      <a:pt x="5138" y="2614"/>
                      <a:pt x="8140" y="379"/>
                    </a:cubicBezTo>
                    <a:cubicBezTo>
                      <a:pt x="8329" y="244"/>
                      <a:pt x="8190" y="0"/>
                      <a:pt x="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36"/>
            <p:cNvGrpSpPr/>
            <p:nvPr/>
          </p:nvGrpSpPr>
          <p:grpSpPr>
            <a:xfrm>
              <a:off x="12233000" y="4683625"/>
              <a:ext cx="343625" cy="237975"/>
              <a:chOff x="12233000" y="4683625"/>
              <a:chExt cx="343625" cy="237975"/>
            </a:xfrm>
          </p:grpSpPr>
          <p:sp>
            <p:nvSpPr>
              <p:cNvPr id="673" name="Google Shape;673;p36"/>
              <p:cNvSpPr/>
              <p:nvPr/>
            </p:nvSpPr>
            <p:spPr>
              <a:xfrm>
                <a:off x="12233000" y="4683625"/>
                <a:ext cx="3402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8616" extrusionOk="0">
                    <a:moveTo>
                      <a:pt x="10703" y="434"/>
                    </a:moveTo>
                    <a:cubicBezTo>
                      <a:pt x="10847" y="434"/>
                      <a:pt x="11000" y="488"/>
                      <a:pt x="11109" y="543"/>
                    </a:cubicBezTo>
                    <a:cubicBezTo>
                      <a:pt x="12243" y="1377"/>
                      <a:pt x="13010" y="2611"/>
                      <a:pt x="13144" y="4012"/>
                    </a:cubicBezTo>
                    <a:cubicBezTo>
                      <a:pt x="13210" y="5013"/>
                      <a:pt x="12743" y="5980"/>
                      <a:pt x="11943" y="6547"/>
                    </a:cubicBezTo>
                    <a:cubicBezTo>
                      <a:pt x="10675" y="7514"/>
                      <a:pt x="7907" y="8182"/>
                      <a:pt x="5238" y="8182"/>
                    </a:cubicBezTo>
                    <a:cubicBezTo>
                      <a:pt x="2569" y="8182"/>
                      <a:pt x="835" y="7514"/>
                      <a:pt x="835" y="6447"/>
                    </a:cubicBezTo>
                    <a:cubicBezTo>
                      <a:pt x="802" y="6347"/>
                      <a:pt x="468" y="3745"/>
                      <a:pt x="3670" y="3111"/>
                    </a:cubicBezTo>
                    <a:cubicBezTo>
                      <a:pt x="5171" y="2778"/>
                      <a:pt x="6606" y="2211"/>
                      <a:pt x="7940" y="1443"/>
                    </a:cubicBezTo>
                    <a:cubicBezTo>
                      <a:pt x="9007" y="910"/>
                      <a:pt x="9941" y="443"/>
                      <a:pt x="10609" y="443"/>
                    </a:cubicBezTo>
                    <a:cubicBezTo>
                      <a:pt x="10639" y="437"/>
                      <a:pt x="10671" y="434"/>
                      <a:pt x="10703" y="434"/>
                    </a:cubicBezTo>
                    <a:close/>
                    <a:moveTo>
                      <a:pt x="10731" y="1"/>
                    </a:moveTo>
                    <a:cubicBezTo>
                      <a:pt x="10690" y="1"/>
                      <a:pt x="10649" y="3"/>
                      <a:pt x="10609" y="9"/>
                    </a:cubicBezTo>
                    <a:cubicBezTo>
                      <a:pt x="9841" y="9"/>
                      <a:pt x="8874" y="476"/>
                      <a:pt x="7740" y="1076"/>
                    </a:cubicBezTo>
                    <a:cubicBezTo>
                      <a:pt x="6439" y="1810"/>
                      <a:pt x="5038" y="2377"/>
                      <a:pt x="3570" y="2744"/>
                    </a:cubicBezTo>
                    <a:cubicBezTo>
                      <a:pt x="1" y="3411"/>
                      <a:pt x="401" y="6480"/>
                      <a:pt x="401" y="6480"/>
                    </a:cubicBezTo>
                    <a:cubicBezTo>
                      <a:pt x="401" y="7815"/>
                      <a:pt x="2203" y="8615"/>
                      <a:pt x="5238" y="8615"/>
                    </a:cubicBezTo>
                    <a:cubicBezTo>
                      <a:pt x="8040" y="8615"/>
                      <a:pt x="10875" y="7881"/>
                      <a:pt x="12176" y="6847"/>
                    </a:cubicBezTo>
                    <a:cubicBezTo>
                      <a:pt x="13110" y="6180"/>
                      <a:pt x="13611" y="5113"/>
                      <a:pt x="13544" y="3979"/>
                    </a:cubicBezTo>
                    <a:cubicBezTo>
                      <a:pt x="13377" y="2444"/>
                      <a:pt x="12577" y="1076"/>
                      <a:pt x="11309" y="176"/>
                    </a:cubicBezTo>
                    <a:cubicBezTo>
                      <a:pt x="11143" y="65"/>
                      <a:pt x="10932" y="1"/>
                      <a:pt x="10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12245525" y="4684475"/>
                <a:ext cx="2668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614" extrusionOk="0">
                    <a:moveTo>
                      <a:pt x="10216" y="1"/>
                    </a:moveTo>
                    <a:cubicBezTo>
                      <a:pt x="10070" y="1"/>
                      <a:pt x="9930" y="164"/>
                      <a:pt x="10041" y="342"/>
                    </a:cubicBezTo>
                    <a:cubicBezTo>
                      <a:pt x="10208" y="575"/>
                      <a:pt x="10241" y="909"/>
                      <a:pt x="10141" y="1176"/>
                    </a:cubicBezTo>
                    <a:cubicBezTo>
                      <a:pt x="9774" y="2077"/>
                      <a:pt x="7672" y="2677"/>
                      <a:pt x="5638" y="3277"/>
                    </a:cubicBezTo>
                    <a:cubicBezTo>
                      <a:pt x="4904" y="3478"/>
                      <a:pt x="4137" y="3678"/>
                      <a:pt x="3436" y="3911"/>
                    </a:cubicBezTo>
                    <a:cubicBezTo>
                      <a:pt x="0" y="5079"/>
                      <a:pt x="701" y="7447"/>
                      <a:pt x="701" y="7447"/>
                    </a:cubicBezTo>
                    <a:cubicBezTo>
                      <a:pt x="734" y="7547"/>
                      <a:pt x="801" y="7614"/>
                      <a:pt x="901" y="7614"/>
                    </a:cubicBezTo>
                    <a:lnTo>
                      <a:pt x="968" y="7614"/>
                    </a:lnTo>
                    <a:cubicBezTo>
                      <a:pt x="1068" y="7580"/>
                      <a:pt x="1134" y="7447"/>
                      <a:pt x="1101" y="7347"/>
                    </a:cubicBezTo>
                    <a:cubicBezTo>
                      <a:pt x="1068" y="7314"/>
                      <a:pt x="534" y="5346"/>
                      <a:pt x="3570" y="4311"/>
                    </a:cubicBezTo>
                    <a:cubicBezTo>
                      <a:pt x="4270" y="4078"/>
                      <a:pt x="5004" y="3878"/>
                      <a:pt x="5738" y="3678"/>
                    </a:cubicBezTo>
                    <a:cubicBezTo>
                      <a:pt x="7973" y="3044"/>
                      <a:pt x="10074" y="2443"/>
                      <a:pt x="10541" y="1343"/>
                    </a:cubicBezTo>
                    <a:cubicBezTo>
                      <a:pt x="10675" y="942"/>
                      <a:pt x="10641" y="509"/>
                      <a:pt x="10408" y="142"/>
                    </a:cubicBezTo>
                    <a:cubicBezTo>
                      <a:pt x="10363" y="42"/>
                      <a:pt x="10289" y="1"/>
                      <a:pt x="10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12378950" y="4687900"/>
                <a:ext cx="155125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8011" extrusionOk="0">
                    <a:moveTo>
                      <a:pt x="5366" y="1"/>
                    </a:moveTo>
                    <a:cubicBezTo>
                      <a:pt x="5226" y="1"/>
                      <a:pt x="5090" y="145"/>
                      <a:pt x="5204" y="305"/>
                    </a:cubicBezTo>
                    <a:cubicBezTo>
                      <a:pt x="5638" y="905"/>
                      <a:pt x="5771" y="1673"/>
                      <a:pt x="5604" y="2373"/>
                    </a:cubicBezTo>
                    <a:cubicBezTo>
                      <a:pt x="5204" y="3741"/>
                      <a:pt x="3403" y="4575"/>
                      <a:pt x="2335" y="5075"/>
                    </a:cubicBezTo>
                    <a:lnTo>
                      <a:pt x="1835" y="5309"/>
                    </a:lnTo>
                    <a:cubicBezTo>
                      <a:pt x="434" y="6009"/>
                      <a:pt x="34" y="7710"/>
                      <a:pt x="34" y="7777"/>
                    </a:cubicBezTo>
                    <a:cubicBezTo>
                      <a:pt x="0" y="7877"/>
                      <a:pt x="67" y="8011"/>
                      <a:pt x="167" y="8011"/>
                    </a:cubicBezTo>
                    <a:lnTo>
                      <a:pt x="234" y="8011"/>
                    </a:lnTo>
                    <a:cubicBezTo>
                      <a:pt x="301" y="8011"/>
                      <a:pt x="401" y="7944"/>
                      <a:pt x="401" y="7877"/>
                    </a:cubicBezTo>
                    <a:cubicBezTo>
                      <a:pt x="401" y="7844"/>
                      <a:pt x="768" y="6276"/>
                      <a:pt x="2035" y="5676"/>
                    </a:cubicBezTo>
                    <a:lnTo>
                      <a:pt x="2469" y="5442"/>
                    </a:lnTo>
                    <a:cubicBezTo>
                      <a:pt x="3636" y="4908"/>
                      <a:pt x="5538" y="4041"/>
                      <a:pt x="6005" y="2507"/>
                    </a:cubicBezTo>
                    <a:cubicBezTo>
                      <a:pt x="6205" y="1673"/>
                      <a:pt x="6038" y="805"/>
                      <a:pt x="5538" y="105"/>
                    </a:cubicBezTo>
                    <a:cubicBezTo>
                      <a:pt x="5496" y="31"/>
                      <a:pt x="5430" y="1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12476525" y="4723825"/>
                <a:ext cx="100100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74" extrusionOk="0">
                    <a:moveTo>
                      <a:pt x="2782" y="1"/>
                    </a:moveTo>
                    <a:cubicBezTo>
                      <a:pt x="2744" y="1"/>
                      <a:pt x="2704" y="12"/>
                      <a:pt x="2669" y="36"/>
                    </a:cubicBezTo>
                    <a:cubicBezTo>
                      <a:pt x="2569" y="69"/>
                      <a:pt x="2535" y="202"/>
                      <a:pt x="2569" y="302"/>
                    </a:cubicBezTo>
                    <a:cubicBezTo>
                      <a:pt x="3436" y="1803"/>
                      <a:pt x="2469" y="2537"/>
                      <a:pt x="1601" y="3138"/>
                    </a:cubicBezTo>
                    <a:cubicBezTo>
                      <a:pt x="1401" y="3271"/>
                      <a:pt x="1234" y="3405"/>
                      <a:pt x="1068" y="3571"/>
                    </a:cubicBezTo>
                    <a:cubicBezTo>
                      <a:pt x="300" y="4272"/>
                      <a:pt x="0" y="5673"/>
                      <a:pt x="0" y="5740"/>
                    </a:cubicBezTo>
                    <a:cubicBezTo>
                      <a:pt x="0" y="5840"/>
                      <a:pt x="67" y="5940"/>
                      <a:pt x="167" y="5973"/>
                    </a:cubicBezTo>
                    <a:lnTo>
                      <a:pt x="200" y="5973"/>
                    </a:lnTo>
                    <a:cubicBezTo>
                      <a:pt x="300" y="5973"/>
                      <a:pt x="401" y="5906"/>
                      <a:pt x="401" y="5806"/>
                    </a:cubicBezTo>
                    <a:cubicBezTo>
                      <a:pt x="434" y="5773"/>
                      <a:pt x="701" y="4472"/>
                      <a:pt x="1368" y="3872"/>
                    </a:cubicBezTo>
                    <a:cubicBezTo>
                      <a:pt x="1501" y="3738"/>
                      <a:pt x="1668" y="3605"/>
                      <a:pt x="1835" y="3471"/>
                    </a:cubicBezTo>
                    <a:cubicBezTo>
                      <a:pt x="2702" y="2871"/>
                      <a:pt x="4003" y="1937"/>
                      <a:pt x="2936" y="102"/>
                    </a:cubicBezTo>
                    <a:cubicBezTo>
                      <a:pt x="2914" y="38"/>
                      <a:pt x="2851" y="1"/>
                      <a:pt x="2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12313075" y="4887725"/>
                <a:ext cx="2078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355" extrusionOk="0">
                    <a:moveTo>
                      <a:pt x="8019" y="0"/>
                    </a:moveTo>
                    <a:cubicBezTo>
                      <a:pt x="7993" y="0"/>
                      <a:pt x="7967" y="6"/>
                      <a:pt x="7939" y="18"/>
                    </a:cubicBezTo>
                    <a:cubicBezTo>
                      <a:pt x="6280" y="729"/>
                      <a:pt x="4479" y="916"/>
                      <a:pt x="3039" y="916"/>
                    </a:cubicBezTo>
                    <a:cubicBezTo>
                      <a:pt x="1439" y="916"/>
                      <a:pt x="285" y="685"/>
                      <a:pt x="267" y="685"/>
                    </a:cubicBezTo>
                    <a:cubicBezTo>
                      <a:pt x="167" y="685"/>
                      <a:pt x="34" y="751"/>
                      <a:pt x="34" y="851"/>
                    </a:cubicBezTo>
                    <a:cubicBezTo>
                      <a:pt x="0" y="985"/>
                      <a:pt x="67" y="1085"/>
                      <a:pt x="200" y="1118"/>
                    </a:cubicBezTo>
                    <a:cubicBezTo>
                      <a:pt x="1101" y="1285"/>
                      <a:pt x="2035" y="1352"/>
                      <a:pt x="2969" y="1352"/>
                    </a:cubicBezTo>
                    <a:cubicBezTo>
                      <a:pt x="3048" y="1353"/>
                      <a:pt x="3127" y="1354"/>
                      <a:pt x="3206" y="1354"/>
                    </a:cubicBezTo>
                    <a:cubicBezTo>
                      <a:pt x="4864" y="1354"/>
                      <a:pt x="6546" y="1021"/>
                      <a:pt x="8106" y="384"/>
                    </a:cubicBezTo>
                    <a:cubicBezTo>
                      <a:pt x="8312" y="296"/>
                      <a:pt x="8207" y="0"/>
                      <a:pt x="8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6"/>
            <p:cNvGrpSpPr/>
            <p:nvPr/>
          </p:nvGrpSpPr>
          <p:grpSpPr>
            <a:xfrm>
              <a:off x="11424100" y="4941350"/>
              <a:ext cx="410325" cy="235375"/>
              <a:chOff x="11424100" y="4941350"/>
              <a:chExt cx="410325" cy="235375"/>
            </a:xfrm>
          </p:grpSpPr>
          <p:sp>
            <p:nvSpPr>
              <p:cNvPr id="679" name="Google Shape;679;p36"/>
              <p:cNvSpPr/>
              <p:nvPr/>
            </p:nvSpPr>
            <p:spPr>
              <a:xfrm>
                <a:off x="11424100" y="4941350"/>
                <a:ext cx="375300" cy="235375"/>
              </a:xfrm>
              <a:custGeom>
                <a:avLst/>
                <a:gdLst/>
                <a:ahLst/>
                <a:cxnLst/>
                <a:rect l="l" t="t" r="r" b="b"/>
                <a:pathLst>
                  <a:path w="15012" h="9415" extrusionOk="0">
                    <a:moveTo>
                      <a:pt x="11709" y="408"/>
                    </a:moveTo>
                    <a:cubicBezTo>
                      <a:pt x="11909" y="408"/>
                      <a:pt x="12109" y="441"/>
                      <a:pt x="12276" y="541"/>
                    </a:cubicBezTo>
                    <a:cubicBezTo>
                      <a:pt x="13544" y="1442"/>
                      <a:pt x="14344" y="2843"/>
                      <a:pt x="14544" y="4377"/>
                    </a:cubicBezTo>
                    <a:cubicBezTo>
                      <a:pt x="14611" y="5478"/>
                      <a:pt x="14077" y="6545"/>
                      <a:pt x="13177" y="7213"/>
                    </a:cubicBezTo>
                    <a:cubicBezTo>
                      <a:pt x="11809" y="8247"/>
                      <a:pt x="8740" y="9014"/>
                      <a:pt x="5771" y="9014"/>
                    </a:cubicBezTo>
                    <a:cubicBezTo>
                      <a:pt x="2836" y="9014"/>
                      <a:pt x="901" y="8280"/>
                      <a:pt x="901" y="7079"/>
                    </a:cubicBezTo>
                    <a:cubicBezTo>
                      <a:pt x="901" y="6979"/>
                      <a:pt x="501" y="4110"/>
                      <a:pt x="4037" y="3410"/>
                    </a:cubicBezTo>
                    <a:cubicBezTo>
                      <a:pt x="5705" y="3010"/>
                      <a:pt x="7306" y="2376"/>
                      <a:pt x="8773" y="1542"/>
                    </a:cubicBezTo>
                    <a:cubicBezTo>
                      <a:pt x="9941" y="941"/>
                      <a:pt x="10975" y="408"/>
                      <a:pt x="11709" y="408"/>
                    </a:cubicBezTo>
                    <a:close/>
                    <a:moveTo>
                      <a:pt x="11814" y="1"/>
                    </a:moveTo>
                    <a:cubicBezTo>
                      <a:pt x="11779" y="1"/>
                      <a:pt x="11744" y="3"/>
                      <a:pt x="11709" y="7"/>
                    </a:cubicBezTo>
                    <a:cubicBezTo>
                      <a:pt x="10875" y="7"/>
                      <a:pt x="9808" y="541"/>
                      <a:pt x="8573" y="1175"/>
                    </a:cubicBezTo>
                    <a:cubicBezTo>
                      <a:pt x="7206" y="1875"/>
                      <a:pt x="5671" y="2643"/>
                      <a:pt x="3970" y="2976"/>
                    </a:cubicBezTo>
                    <a:cubicBezTo>
                      <a:pt x="1" y="3777"/>
                      <a:pt x="501" y="7113"/>
                      <a:pt x="501" y="7113"/>
                    </a:cubicBezTo>
                    <a:cubicBezTo>
                      <a:pt x="501" y="8547"/>
                      <a:pt x="2469" y="9414"/>
                      <a:pt x="5771" y="9414"/>
                    </a:cubicBezTo>
                    <a:cubicBezTo>
                      <a:pt x="8840" y="9414"/>
                      <a:pt x="12009" y="8647"/>
                      <a:pt x="13443" y="7513"/>
                    </a:cubicBezTo>
                    <a:cubicBezTo>
                      <a:pt x="14444" y="6779"/>
                      <a:pt x="15011" y="5578"/>
                      <a:pt x="14945" y="4344"/>
                    </a:cubicBezTo>
                    <a:cubicBezTo>
                      <a:pt x="14778" y="2676"/>
                      <a:pt x="13877" y="1142"/>
                      <a:pt x="12476" y="208"/>
                    </a:cubicBezTo>
                    <a:cubicBezTo>
                      <a:pt x="12273" y="92"/>
                      <a:pt x="12045" y="1"/>
                      <a:pt x="1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11439100" y="4942250"/>
                <a:ext cx="293575" cy="207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8311" extrusionOk="0">
                    <a:moveTo>
                      <a:pt x="11270" y="1"/>
                    </a:moveTo>
                    <a:cubicBezTo>
                      <a:pt x="11127" y="1"/>
                      <a:pt x="10984" y="145"/>
                      <a:pt x="11076" y="305"/>
                    </a:cubicBezTo>
                    <a:cubicBezTo>
                      <a:pt x="11242" y="605"/>
                      <a:pt x="11309" y="939"/>
                      <a:pt x="11176" y="1239"/>
                    </a:cubicBezTo>
                    <a:cubicBezTo>
                      <a:pt x="10742" y="2273"/>
                      <a:pt x="8440" y="2940"/>
                      <a:pt x="6172" y="3574"/>
                    </a:cubicBezTo>
                    <a:cubicBezTo>
                      <a:pt x="5371" y="3808"/>
                      <a:pt x="4538" y="4041"/>
                      <a:pt x="3770" y="4308"/>
                    </a:cubicBezTo>
                    <a:cubicBezTo>
                      <a:pt x="1" y="5575"/>
                      <a:pt x="768" y="8144"/>
                      <a:pt x="768" y="8177"/>
                    </a:cubicBezTo>
                    <a:cubicBezTo>
                      <a:pt x="802" y="8244"/>
                      <a:pt x="868" y="8311"/>
                      <a:pt x="968" y="8311"/>
                    </a:cubicBezTo>
                    <a:lnTo>
                      <a:pt x="1035" y="8277"/>
                    </a:lnTo>
                    <a:cubicBezTo>
                      <a:pt x="1135" y="8244"/>
                      <a:pt x="1202" y="8144"/>
                      <a:pt x="1168" y="8044"/>
                    </a:cubicBezTo>
                    <a:cubicBezTo>
                      <a:pt x="1168" y="7944"/>
                      <a:pt x="568" y="5842"/>
                      <a:pt x="3937" y="4708"/>
                    </a:cubicBezTo>
                    <a:cubicBezTo>
                      <a:pt x="4671" y="4441"/>
                      <a:pt x="5505" y="4208"/>
                      <a:pt x="6305" y="3974"/>
                    </a:cubicBezTo>
                    <a:cubicBezTo>
                      <a:pt x="8774" y="3274"/>
                      <a:pt x="11076" y="2607"/>
                      <a:pt x="11576" y="1406"/>
                    </a:cubicBezTo>
                    <a:cubicBezTo>
                      <a:pt x="11743" y="972"/>
                      <a:pt x="11676" y="505"/>
                      <a:pt x="11442" y="105"/>
                    </a:cubicBezTo>
                    <a:cubicBezTo>
                      <a:pt x="11400" y="31"/>
                      <a:pt x="11335" y="1"/>
                      <a:pt x="11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11585875" y="4946150"/>
                <a:ext cx="17015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789" extrusionOk="0">
                    <a:moveTo>
                      <a:pt x="5941" y="0"/>
                    </a:moveTo>
                    <a:cubicBezTo>
                      <a:pt x="5799" y="0"/>
                      <a:pt x="5667" y="150"/>
                      <a:pt x="5738" y="316"/>
                    </a:cubicBezTo>
                    <a:cubicBezTo>
                      <a:pt x="6205" y="950"/>
                      <a:pt x="6372" y="1784"/>
                      <a:pt x="6205" y="2584"/>
                    </a:cubicBezTo>
                    <a:cubicBezTo>
                      <a:pt x="5738" y="4085"/>
                      <a:pt x="3737" y="5019"/>
                      <a:pt x="2536" y="5586"/>
                    </a:cubicBezTo>
                    <a:lnTo>
                      <a:pt x="2036" y="5820"/>
                    </a:lnTo>
                    <a:cubicBezTo>
                      <a:pt x="501" y="6587"/>
                      <a:pt x="34" y="8455"/>
                      <a:pt x="34" y="8522"/>
                    </a:cubicBezTo>
                    <a:cubicBezTo>
                      <a:pt x="1" y="8622"/>
                      <a:pt x="68" y="8755"/>
                      <a:pt x="201" y="8789"/>
                    </a:cubicBezTo>
                    <a:lnTo>
                      <a:pt x="234" y="8789"/>
                    </a:lnTo>
                    <a:cubicBezTo>
                      <a:pt x="334" y="8755"/>
                      <a:pt x="401" y="8722"/>
                      <a:pt x="434" y="8622"/>
                    </a:cubicBezTo>
                    <a:cubicBezTo>
                      <a:pt x="434" y="8588"/>
                      <a:pt x="868" y="6854"/>
                      <a:pt x="2236" y="6187"/>
                    </a:cubicBezTo>
                    <a:lnTo>
                      <a:pt x="2736" y="5953"/>
                    </a:lnTo>
                    <a:cubicBezTo>
                      <a:pt x="3970" y="5353"/>
                      <a:pt x="6072" y="4385"/>
                      <a:pt x="6572" y="2718"/>
                    </a:cubicBezTo>
                    <a:cubicBezTo>
                      <a:pt x="6806" y="1817"/>
                      <a:pt x="6639" y="850"/>
                      <a:pt x="6105" y="82"/>
                    </a:cubicBezTo>
                    <a:cubicBezTo>
                      <a:pt x="6057" y="25"/>
                      <a:pt x="5998" y="0"/>
                      <a:pt x="5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11692625" y="4985625"/>
                <a:ext cx="1092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10" extrusionOk="0">
                    <a:moveTo>
                      <a:pt x="3063" y="0"/>
                    </a:moveTo>
                    <a:cubicBezTo>
                      <a:pt x="2921" y="0"/>
                      <a:pt x="2778" y="145"/>
                      <a:pt x="2869" y="305"/>
                    </a:cubicBezTo>
                    <a:cubicBezTo>
                      <a:pt x="3837" y="1972"/>
                      <a:pt x="2736" y="2773"/>
                      <a:pt x="1768" y="3440"/>
                    </a:cubicBezTo>
                    <a:cubicBezTo>
                      <a:pt x="1568" y="3607"/>
                      <a:pt x="1368" y="3740"/>
                      <a:pt x="1201" y="3907"/>
                    </a:cubicBezTo>
                    <a:cubicBezTo>
                      <a:pt x="367" y="4674"/>
                      <a:pt x="34" y="6209"/>
                      <a:pt x="34" y="6276"/>
                    </a:cubicBezTo>
                    <a:cubicBezTo>
                      <a:pt x="1" y="6376"/>
                      <a:pt x="101" y="6509"/>
                      <a:pt x="201" y="6509"/>
                    </a:cubicBezTo>
                    <a:lnTo>
                      <a:pt x="234" y="6509"/>
                    </a:lnTo>
                    <a:cubicBezTo>
                      <a:pt x="334" y="6509"/>
                      <a:pt x="434" y="6442"/>
                      <a:pt x="468" y="6342"/>
                    </a:cubicBezTo>
                    <a:cubicBezTo>
                      <a:pt x="468" y="6342"/>
                      <a:pt x="734" y="4875"/>
                      <a:pt x="1502" y="4207"/>
                    </a:cubicBezTo>
                    <a:cubicBezTo>
                      <a:pt x="1668" y="4074"/>
                      <a:pt x="1835" y="3907"/>
                      <a:pt x="2035" y="3807"/>
                    </a:cubicBezTo>
                    <a:cubicBezTo>
                      <a:pt x="2969" y="3107"/>
                      <a:pt x="4370" y="2106"/>
                      <a:pt x="3236" y="104"/>
                    </a:cubicBezTo>
                    <a:cubicBezTo>
                      <a:pt x="3194" y="31"/>
                      <a:pt x="3129" y="0"/>
                      <a:pt x="3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11696250" y="5043925"/>
                <a:ext cx="138175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280" extrusionOk="0">
                    <a:moveTo>
                      <a:pt x="5178" y="1"/>
                    </a:moveTo>
                    <a:cubicBezTo>
                      <a:pt x="5161" y="1"/>
                      <a:pt x="5144" y="3"/>
                      <a:pt x="5126" y="7"/>
                    </a:cubicBezTo>
                    <a:cubicBezTo>
                      <a:pt x="5026" y="41"/>
                      <a:pt x="4959" y="141"/>
                      <a:pt x="4959" y="241"/>
                    </a:cubicBezTo>
                    <a:cubicBezTo>
                      <a:pt x="5093" y="1208"/>
                      <a:pt x="4859" y="2142"/>
                      <a:pt x="4325" y="2943"/>
                    </a:cubicBezTo>
                    <a:cubicBezTo>
                      <a:pt x="3558" y="3977"/>
                      <a:pt x="2191" y="4644"/>
                      <a:pt x="289" y="4878"/>
                    </a:cubicBezTo>
                    <a:cubicBezTo>
                      <a:pt x="0" y="4878"/>
                      <a:pt x="20" y="5280"/>
                      <a:pt x="290" y="5280"/>
                    </a:cubicBezTo>
                    <a:cubicBezTo>
                      <a:pt x="301" y="5280"/>
                      <a:pt x="311" y="5279"/>
                      <a:pt x="323" y="5278"/>
                    </a:cubicBezTo>
                    <a:cubicBezTo>
                      <a:pt x="2357" y="5044"/>
                      <a:pt x="3825" y="4310"/>
                      <a:pt x="4659" y="3176"/>
                    </a:cubicBezTo>
                    <a:cubicBezTo>
                      <a:pt x="5293" y="2309"/>
                      <a:pt x="5526" y="1242"/>
                      <a:pt x="5359" y="174"/>
                    </a:cubicBezTo>
                    <a:cubicBezTo>
                      <a:pt x="5359" y="87"/>
                      <a:pt x="5284" y="1"/>
                      <a:pt x="5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36"/>
            <p:cNvGrpSpPr/>
            <p:nvPr/>
          </p:nvGrpSpPr>
          <p:grpSpPr>
            <a:xfrm>
              <a:off x="12616625" y="4951525"/>
              <a:ext cx="405300" cy="238525"/>
              <a:chOff x="12616625" y="4951525"/>
              <a:chExt cx="405300" cy="238525"/>
            </a:xfrm>
          </p:grpSpPr>
          <p:sp>
            <p:nvSpPr>
              <p:cNvPr id="685" name="Google Shape;685;p36"/>
              <p:cNvSpPr/>
              <p:nvPr/>
            </p:nvSpPr>
            <p:spPr>
              <a:xfrm>
                <a:off x="12648300" y="4951525"/>
                <a:ext cx="373625" cy="235200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9408" extrusionOk="0">
                    <a:moveTo>
                      <a:pt x="11782" y="426"/>
                    </a:moveTo>
                    <a:cubicBezTo>
                      <a:pt x="11947" y="426"/>
                      <a:pt x="12112" y="485"/>
                      <a:pt x="12276" y="568"/>
                    </a:cubicBezTo>
                    <a:cubicBezTo>
                      <a:pt x="13510" y="1468"/>
                      <a:pt x="14311" y="2869"/>
                      <a:pt x="14478" y="4404"/>
                    </a:cubicBezTo>
                    <a:cubicBezTo>
                      <a:pt x="14545" y="5505"/>
                      <a:pt x="14044" y="6572"/>
                      <a:pt x="13144" y="7206"/>
                    </a:cubicBezTo>
                    <a:cubicBezTo>
                      <a:pt x="11776" y="8273"/>
                      <a:pt x="8707" y="9007"/>
                      <a:pt x="5738" y="9007"/>
                    </a:cubicBezTo>
                    <a:cubicBezTo>
                      <a:pt x="2769" y="9007"/>
                      <a:pt x="868" y="8273"/>
                      <a:pt x="868" y="7106"/>
                    </a:cubicBezTo>
                    <a:cubicBezTo>
                      <a:pt x="868" y="6972"/>
                      <a:pt x="468" y="4104"/>
                      <a:pt x="4004" y="3437"/>
                    </a:cubicBezTo>
                    <a:cubicBezTo>
                      <a:pt x="5672" y="3036"/>
                      <a:pt x="7239" y="2402"/>
                      <a:pt x="8740" y="1569"/>
                    </a:cubicBezTo>
                    <a:cubicBezTo>
                      <a:pt x="9908" y="935"/>
                      <a:pt x="10942" y="434"/>
                      <a:pt x="11676" y="434"/>
                    </a:cubicBezTo>
                    <a:cubicBezTo>
                      <a:pt x="11711" y="428"/>
                      <a:pt x="11747" y="426"/>
                      <a:pt x="11782" y="426"/>
                    </a:cubicBezTo>
                    <a:close/>
                    <a:moveTo>
                      <a:pt x="11642" y="1"/>
                    </a:moveTo>
                    <a:cubicBezTo>
                      <a:pt x="10809" y="1"/>
                      <a:pt x="9774" y="568"/>
                      <a:pt x="8507" y="1168"/>
                    </a:cubicBezTo>
                    <a:cubicBezTo>
                      <a:pt x="7173" y="1869"/>
                      <a:pt x="5638" y="2669"/>
                      <a:pt x="3937" y="3003"/>
                    </a:cubicBezTo>
                    <a:cubicBezTo>
                      <a:pt x="1" y="3770"/>
                      <a:pt x="468" y="7106"/>
                      <a:pt x="468" y="7106"/>
                    </a:cubicBezTo>
                    <a:cubicBezTo>
                      <a:pt x="468" y="8574"/>
                      <a:pt x="2436" y="9407"/>
                      <a:pt x="5738" y="9407"/>
                    </a:cubicBezTo>
                    <a:cubicBezTo>
                      <a:pt x="8807" y="9407"/>
                      <a:pt x="11943" y="8640"/>
                      <a:pt x="13377" y="7539"/>
                    </a:cubicBezTo>
                    <a:cubicBezTo>
                      <a:pt x="14378" y="6806"/>
                      <a:pt x="14945" y="5605"/>
                      <a:pt x="14878" y="4371"/>
                    </a:cubicBezTo>
                    <a:cubicBezTo>
                      <a:pt x="14711" y="2669"/>
                      <a:pt x="13811" y="1168"/>
                      <a:pt x="12443" y="201"/>
                    </a:cubicBezTo>
                    <a:cubicBezTo>
                      <a:pt x="12210" y="67"/>
                      <a:pt x="11909" y="1"/>
                      <a:pt x="1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12662475" y="4952875"/>
                <a:ext cx="29275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8320" extrusionOk="0">
                    <a:moveTo>
                      <a:pt x="11222" y="1"/>
                    </a:moveTo>
                    <a:cubicBezTo>
                      <a:pt x="11194" y="1"/>
                      <a:pt x="11167" y="5"/>
                      <a:pt x="11142" y="13"/>
                    </a:cubicBezTo>
                    <a:cubicBezTo>
                      <a:pt x="11042" y="80"/>
                      <a:pt x="11009" y="214"/>
                      <a:pt x="11075" y="314"/>
                    </a:cubicBezTo>
                    <a:cubicBezTo>
                      <a:pt x="11242" y="581"/>
                      <a:pt x="11276" y="947"/>
                      <a:pt x="11176" y="1248"/>
                    </a:cubicBezTo>
                    <a:cubicBezTo>
                      <a:pt x="10742" y="2248"/>
                      <a:pt x="8407" y="2916"/>
                      <a:pt x="6172" y="3583"/>
                    </a:cubicBezTo>
                    <a:cubicBezTo>
                      <a:pt x="5371" y="3783"/>
                      <a:pt x="4537" y="4050"/>
                      <a:pt x="3770" y="4283"/>
                    </a:cubicBezTo>
                    <a:cubicBezTo>
                      <a:pt x="1" y="5584"/>
                      <a:pt x="768" y="8153"/>
                      <a:pt x="768" y="8153"/>
                    </a:cubicBezTo>
                    <a:cubicBezTo>
                      <a:pt x="768" y="8253"/>
                      <a:pt x="868" y="8319"/>
                      <a:pt x="968" y="8319"/>
                    </a:cubicBezTo>
                    <a:lnTo>
                      <a:pt x="1035" y="8286"/>
                    </a:lnTo>
                    <a:cubicBezTo>
                      <a:pt x="1135" y="8253"/>
                      <a:pt x="1202" y="8119"/>
                      <a:pt x="1168" y="8019"/>
                    </a:cubicBezTo>
                    <a:cubicBezTo>
                      <a:pt x="1135" y="7952"/>
                      <a:pt x="568" y="5818"/>
                      <a:pt x="3904" y="4683"/>
                    </a:cubicBezTo>
                    <a:cubicBezTo>
                      <a:pt x="4671" y="4450"/>
                      <a:pt x="5505" y="4183"/>
                      <a:pt x="6305" y="3983"/>
                    </a:cubicBezTo>
                    <a:cubicBezTo>
                      <a:pt x="8740" y="3282"/>
                      <a:pt x="11075" y="2615"/>
                      <a:pt x="11576" y="1414"/>
                    </a:cubicBezTo>
                    <a:cubicBezTo>
                      <a:pt x="11709" y="981"/>
                      <a:pt x="11676" y="480"/>
                      <a:pt x="11442" y="114"/>
                    </a:cubicBezTo>
                    <a:cubicBezTo>
                      <a:pt x="11392" y="38"/>
                      <a:pt x="11305" y="1"/>
                      <a:pt x="1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12809250" y="4955775"/>
                <a:ext cx="170150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804" extrusionOk="0">
                    <a:moveTo>
                      <a:pt x="5914" y="1"/>
                    </a:moveTo>
                    <a:cubicBezTo>
                      <a:pt x="5769" y="1"/>
                      <a:pt x="5620" y="166"/>
                      <a:pt x="5738" y="331"/>
                    </a:cubicBezTo>
                    <a:cubicBezTo>
                      <a:pt x="6205" y="998"/>
                      <a:pt x="6372" y="1832"/>
                      <a:pt x="6172" y="2633"/>
                    </a:cubicBezTo>
                    <a:cubicBezTo>
                      <a:pt x="5738" y="4134"/>
                      <a:pt x="3737" y="5034"/>
                      <a:pt x="2536" y="5602"/>
                    </a:cubicBezTo>
                    <a:lnTo>
                      <a:pt x="2036" y="5835"/>
                    </a:lnTo>
                    <a:cubicBezTo>
                      <a:pt x="501" y="6602"/>
                      <a:pt x="34" y="8470"/>
                      <a:pt x="34" y="8570"/>
                    </a:cubicBezTo>
                    <a:cubicBezTo>
                      <a:pt x="1" y="8670"/>
                      <a:pt x="67" y="8770"/>
                      <a:pt x="168" y="8804"/>
                    </a:cubicBezTo>
                    <a:lnTo>
                      <a:pt x="234" y="8804"/>
                    </a:lnTo>
                    <a:cubicBezTo>
                      <a:pt x="301" y="8804"/>
                      <a:pt x="401" y="8737"/>
                      <a:pt x="434" y="8637"/>
                    </a:cubicBezTo>
                    <a:cubicBezTo>
                      <a:pt x="434" y="8637"/>
                      <a:pt x="835" y="6902"/>
                      <a:pt x="2202" y="6202"/>
                    </a:cubicBezTo>
                    <a:lnTo>
                      <a:pt x="2703" y="5968"/>
                    </a:lnTo>
                    <a:cubicBezTo>
                      <a:pt x="3970" y="5401"/>
                      <a:pt x="6072" y="4401"/>
                      <a:pt x="6572" y="2733"/>
                    </a:cubicBezTo>
                    <a:cubicBezTo>
                      <a:pt x="6806" y="1832"/>
                      <a:pt x="6639" y="865"/>
                      <a:pt x="6072" y="98"/>
                    </a:cubicBezTo>
                    <a:cubicBezTo>
                      <a:pt x="6033" y="29"/>
                      <a:pt x="5974" y="1"/>
                      <a:pt x="5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12616625" y="5099925"/>
                <a:ext cx="800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605" extrusionOk="0">
                    <a:moveTo>
                      <a:pt x="588" y="1"/>
                    </a:moveTo>
                    <a:cubicBezTo>
                      <a:pt x="519" y="1"/>
                      <a:pt x="455" y="38"/>
                      <a:pt x="434" y="102"/>
                    </a:cubicBezTo>
                    <a:cubicBezTo>
                      <a:pt x="67" y="636"/>
                      <a:pt x="0" y="1337"/>
                      <a:pt x="234" y="1937"/>
                    </a:cubicBezTo>
                    <a:cubicBezTo>
                      <a:pt x="567" y="2738"/>
                      <a:pt x="1468" y="3305"/>
                      <a:pt x="2902" y="3605"/>
                    </a:cubicBezTo>
                    <a:lnTo>
                      <a:pt x="2969" y="3605"/>
                    </a:lnTo>
                    <a:cubicBezTo>
                      <a:pt x="3069" y="3605"/>
                      <a:pt x="3136" y="3538"/>
                      <a:pt x="3169" y="3438"/>
                    </a:cubicBezTo>
                    <a:cubicBezTo>
                      <a:pt x="3203" y="3338"/>
                      <a:pt x="3102" y="3205"/>
                      <a:pt x="3002" y="3205"/>
                    </a:cubicBezTo>
                    <a:cubicBezTo>
                      <a:pt x="1701" y="2904"/>
                      <a:pt x="901" y="2437"/>
                      <a:pt x="601" y="1770"/>
                    </a:cubicBezTo>
                    <a:cubicBezTo>
                      <a:pt x="434" y="1303"/>
                      <a:pt x="501" y="770"/>
                      <a:pt x="767" y="303"/>
                    </a:cubicBezTo>
                    <a:cubicBezTo>
                      <a:pt x="834" y="202"/>
                      <a:pt x="801" y="102"/>
                      <a:pt x="701" y="36"/>
                    </a:cubicBezTo>
                    <a:cubicBezTo>
                      <a:pt x="665" y="12"/>
                      <a:pt x="626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36"/>
            <p:cNvSpPr/>
            <p:nvPr/>
          </p:nvSpPr>
          <p:spPr>
            <a:xfrm>
              <a:off x="12276375" y="5103150"/>
              <a:ext cx="136800" cy="101075"/>
            </a:xfrm>
            <a:custGeom>
              <a:avLst/>
              <a:gdLst/>
              <a:ahLst/>
              <a:cxnLst/>
              <a:rect l="l" t="t" r="r" b="b"/>
              <a:pathLst>
                <a:path w="5472" h="4043" extrusionOk="0">
                  <a:moveTo>
                    <a:pt x="5056" y="0"/>
                  </a:moveTo>
                  <a:cubicBezTo>
                    <a:pt x="5039" y="0"/>
                    <a:pt x="5022" y="2"/>
                    <a:pt x="5004" y="7"/>
                  </a:cubicBezTo>
                  <a:cubicBezTo>
                    <a:pt x="4904" y="7"/>
                    <a:pt x="4804" y="107"/>
                    <a:pt x="4837" y="240"/>
                  </a:cubicBezTo>
                  <a:cubicBezTo>
                    <a:pt x="4837" y="340"/>
                    <a:pt x="5004" y="2942"/>
                    <a:pt x="267" y="3609"/>
                  </a:cubicBezTo>
                  <a:cubicBezTo>
                    <a:pt x="1" y="3643"/>
                    <a:pt x="34" y="4043"/>
                    <a:pt x="301" y="4043"/>
                  </a:cubicBezTo>
                  <a:lnTo>
                    <a:pt x="334" y="4010"/>
                  </a:lnTo>
                  <a:cubicBezTo>
                    <a:pt x="5471" y="3309"/>
                    <a:pt x="5238" y="207"/>
                    <a:pt x="5238" y="174"/>
                  </a:cubicBezTo>
                  <a:cubicBezTo>
                    <a:pt x="5238" y="87"/>
                    <a:pt x="5163" y="0"/>
                    <a:pt x="50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0" name="Google Shape;690;p36"/>
          <p:cNvGrpSpPr/>
          <p:nvPr/>
        </p:nvGrpSpPr>
        <p:grpSpPr>
          <a:xfrm rot="2895836">
            <a:off x="1203838" y="90643"/>
            <a:ext cx="1493767" cy="3047831"/>
            <a:chOff x="3798900" y="1015325"/>
            <a:chExt cx="628625" cy="1282625"/>
          </a:xfrm>
        </p:grpSpPr>
        <p:sp>
          <p:nvSpPr>
            <p:cNvPr id="691" name="Google Shape;691;p36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" name="Google Shape;693;p36"/>
          <p:cNvSpPr/>
          <p:nvPr/>
        </p:nvSpPr>
        <p:spPr>
          <a:xfrm rot="4500078">
            <a:off x="9743151" y="4771516"/>
            <a:ext cx="997653" cy="859531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10161469" y="23588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 rot="700005">
            <a:off x="11217214" y="6006587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 rot="-196362">
            <a:off x="721809" y="420479"/>
            <a:ext cx="582915" cy="387836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 rot="-217959" flipH="1">
            <a:off x="8327935" y="5946520"/>
            <a:ext cx="582888" cy="38781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 rot="-460077">
            <a:off x="3712528" y="6006606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9" name="Google Shape;699;p36"/>
          <p:cNvGrpSpPr/>
          <p:nvPr/>
        </p:nvGrpSpPr>
        <p:grpSpPr>
          <a:xfrm rot="5400000">
            <a:off x="5321195" y="5264386"/>
            <a:ext cx="1316300" cy="2014293"/>
            <a:chOff x="3603158" y="3616430"/>
            <a:chExt cx="845951" cy="1294422"/>
          </a:xfrm>
        </p:grpSpPr>
        <p:sp>
          <p:nvSpPr>
            <p:cNvPr id="700" name="Google Shape;700;p36"/>
            <p:cNvSpPr/>
            <p:nvPr/>
          </p:nvSpPr>
          <p:spPr>
            <a:xfrm rot="-1291269">
              <a:off x="3642768" y="3660545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 rot="-1291269">
              <a:off x="3972726" y="3839180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36"/>
          <p:cNvSpPr/>
          <p:nvPr/>
        </p:nvSpPr>
        <p:spPr>
          <a:xfrm>
            <a:off x="4781900" y="824634"/>
            <a:ext cx="380869" cy="386169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11239502" y="422186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2098202" y="28635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36"/>
          <p:cNvGrpSpPr/>
          <p:nvPr/>
        </p:nvGrpSpPr>
        <p:grpSpPr>
          <a:xfrm>
            <a:off x="6804888" y="1086689"/>
            <a:ext cx="249769" cy="253137"/>
            <a:chOff x="3036500" y="608900"/>
            <a:chExt cx="120475" cy="122100"/>
          </a:xfrm>
        </p:grpSpPr>
        <p:sp>
          <p:nvSpPr>
            <p:cNvPr id="706" name="Google Shape;706;p36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0" name="Google Shape;710;p36"/>
          <p:cNvSpPr/>
          <p:nvPr/>
        </p:nvSpPr>
        <p:spPr>
          <a:xfrm rot="329539" flipH="1">
            <a:off x="8646540" y="556214"/>
            <a:ext cx="582912" cy="387833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1156484" y="1328616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07" name="Google Shape;792;p29"/>
          <p:cNvSpPr txBox="1">
            <a:spLocks/>
          </p:cNvSpPr>
          <p:nvPr/>
        </p:nvSpPr>
        <p:spPr>
          <a:xfrm>
            <a:off x="2656961" y="4608227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90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4" y="5345231"/>
            <a:ext cx="10836617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Eighteen.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324290" y="5391570"/>
            <a:ext cx="530082" cy="6460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54673" y="5391570"/>
            <a:ext cx="530082" cy="6460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07446" y="6029967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6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81430" y="68082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68" y="3424921"/>
            <a:ext cx="2115495" cy="10973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8042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4" y="150762"/>
            <a:ext cx="3237076" cy="240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4" y="150762"/>
            <a:ext cx="3259299" cy="2429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159487"/>
            <a:ext cx="3207445" cy="240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5" y="3495775"/>
            <a:ext cx="3244484" cy="2414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3" y="3495775"/>
            <a:ext cx="3237075" cy="240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3502104"/>
            <a:ext cx="3207446" cy="24148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442" y="251416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448" y="2514160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3451" y="251415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537" y="5900357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2448" y="586388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43451" y="5900356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33610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121024"/>
            <a:ext cx="4477871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945" y="2937392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361765" y="3590366"/>
            <a:ext cx="57418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57" y="3062870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Fifteen.</a:t>
            </a:r>
          </a:p>
        </p:txBody>
      </p:sp>
    </p:spTree>
    <p:extLst>
      <p:ext uri="{BB962C8B-B14F-4D97-AF65-F5344CB8AC3E}">
        <p14:creationId xmlns:p14="http://schemas.microsoft.com/office/powerpoint/2010/main" val="221515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4" y="121024"/>
            <a:ext cx="554018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bananas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Sixteen.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103" y="282955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</p:spTree>
    <p:extLst>
      <p:ext uri="{BB962C8B-B14F-4D97-AF65-F5344CB8AC3E}">
        <p14:creationId xmlns:p14="http://schemas.microsoft.com/office/powerpoint/2010/main" val="231354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21024"/>
            <a:ext cx="5876363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biscuits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Fourteen.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995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</p:spTree>
    <p:extLst>
      <p:ext uri="{BB962C8B-B14F-4D97-AF65-F5344CB8AC3E}">
        <p14:creationId xmlns:p14="http://schemas.microsoft.com/office/powerpoint/2010/main" val="2193533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792734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tomatoes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Thirteen.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62451" y="2860360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</p:spTree>
    <p:extLst>
      <p:ext uri="{BB962C8B-B14F-4D97-AF65-F5344CB8AC3E}">
        <p14:creationId xmlns:p14="http://schemas.microsoft.com/office/powerpoint/2010/main" val="3530664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8" y="121024"/>
            <a:ext cx="6317168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Twelve.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4367" y="284423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</p:spTree>
    <p:extLst>
      <p:ext uri="{BB962C8B-B14F-4D97-AF65-F5344CB8AC3E}">
        <p14:creationId xmlns:p14="http://schemas.microsoft.com/office/powerpoint/2010/main" val="161218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99443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pears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Eleven.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78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89732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34749" y="680005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6946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6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6" y="3450396"/>
            <a:ext cx="212159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04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F5FDCF-87BC-3C8F-6CE0-71B4E2FCF33A}"/>
              </a:ext>
            </a:extLst>
          </p:cNvPr>
          <p:cNvSpPr/>
          <p:nvPr/>
        </p:nvSpPr>
        <p:spPr>
          <a:xfrm rot="9711232">
            <a:off x="165398" y="464130"/>
            <a:ext cx="1414765" cy="1640350"/>
          </a:xfrm>
          <a:custGeom>
            <a:avLst/>
            <a:gdLst/>
            <a:ahLst/>
            <a:cxnLst/>
            <a:rect l="l" t="t" r="r" b="b"/>
            <a:pathLst>
              <a:path w="2400576" h="2319556">
                <a:moveTo>
                  <a:pt x="0" y="0"/>
                </a:moveTo>
                <a:lnTo>
                  <a:pt x="2400576" y="0"/>
                </a:lnTo>
                <a:lnTo>
                  <a:pt x="2400576" y="2319557"/>
                </a:lnTo>
                <a:lnTo>
                  <a:pt x="0" y="231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9A1A49A-FBBA-7D66-2BA4-B59927A55DF3}"/>
              </a:ext>
            </a:extLst>
          </p:cNvPr>
          <p:cNvSpPr/>
          <p:nvPr/>
        </p:nvSpPr>
        <p:spPr>
          <a:xfrm rot="21220575">
            <a:off x="1718528" y="464312"/>
            <a:ext cx="1150330" cy="1393172"/>
          </a:xfrm>
          <a:custGeom>
            <a:avLst/>
            <a:gdLst/>
            <a:ahLst/>
            <a:cxnLst/>
            <a:rect l="l" t="t" r="r" b="b"/>
            <a:pathLst>
              <a:path w="1354848" h="1952934">
                <a:moveTo>
                  <a:pt x="0" y="0"/>
                </a:moveTo>
                <a:lnTo>
                  <a:pt x="1354848" y="0"/>
                </a:lnTo>
                <a:lnTo>
                  <a:pt x="1354848" y="1952934"/>
                </a:lnTo>
                <a:lnTo>
                  <a:pt x="0" y="1952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338FBDC-D1AA-0773-3F67-3F145946E094}"/>
              </a:ext>
            </a:extLst>
          </p:cNvPr>
          <p:cNvSpPr/>
          <p:nvPr/>
        </p:nvSpPr>
        <p:spPr>
          <a:xfrm rot="-292842">
            <a:off x="2576918" y="638120"/>
            <a:ext cx="654957" cy="871583"/>
          </a:xfrm>
          <a:custGeom>
            <a:avLst/>
            <a:gdLst/>
            <a:ahLst/>
            <a:cxnLst/>
            <a:rect l="l" t="t" r="r" b="b"/>
            <a:pathLst>
              <a:path w="1393976" h="1731648">
                <a:moveTo>
                  <a:pt x="0" y="0"/>
                </a:moveTo>
                <a:lnTo>
                  <a:pt x="1393976" y="0"/>
                </a:lnTo>
                <a:lnTo>
                  <a:pt x="1393976" y="1731647"/>
                </a:lnTo>
                <a:lnTo>
                  <a:pt x="0" y="1731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851AC9F-C749-6013-BAA7-7EA84104FC6F}"/>
              </a:ext>
            </a:extLst>
          </p:cNvPr>
          <p:cNvSpPr/>
          <p:nvPr/>
        </p:nvSpPr>
        <p:spPr>
          <a:xfrm rot="21337100">
            <a:off x="3675172" y="411126"/>
            <a:ext cx="997605" cy="757291"/>
          </a:xfrm>
          <a:custGeom>
            <a:avLst/>
            <a:gdLst/>
            <a:ahLst/>
            <a:cxnLst/>
            <a:rect l="l" t="t" r="r" b="b"/>
            <a:pathLst>
              <a:path w="2159285" h="1503402">
                <a:moveTo>
                  <a:pt x="0" y="0"/>
                </a:moveTo>
                <a:lnTo>
                  <a:pt x="2159285" y="0"/>
                </a:lnTo>
                <a:lnTo>
                  <a:pt x="2159285" y="1503402"/>
                </a:lnTo>
                <a:lnTo>
                  <a:pt x="0" y="150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FA643105-6943-FE44-62A7-09E7DB557F5A}"/>
              </a:ext>
            </a:extLst>
          </p:cNvPr>
          <p:cNvSpPr/>
          <p:nvPr/>
        </p:nvSpPr>
        <p:spPr>
          <a:xfrm rot="-426536">
            <a:off x="4601807" y="557523"/>
            <a:ext cx="893253" cy="1062135"/>
          </a:xfrm>
          <a:custGeom>
            <a:avLst/>
            <a:gdLst/>
            <a:ahLst/>
            <a:cxnLst/>
            <a:rect l="l" t="t" r="r" b="b"/>
            <a:pathLst>
              <a:path w="2293461" h="2319556">
                <a:moveTo>
                  <a:pt x="0" y="0"/>
                </a:moveTo>
                <a:lnTo>
                  <a:pt x="2293462" y="0"/>
                </a:lnTo>
                <a:lnTo>
                  <a:pt x="2293462" y="2319557"/>
                </a:lnTo>
                <a:lnTo>
                  <a:pt x="0" y="231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444990E6-41D8-894F-6808-C52920843B80}"/>
              </a:ext>
            </a:extLst>
          </p:cNvPr>
          <p:cNvSpPr/>
          <p:nvPr/>
        </p:nvSpPr>
        <p:spPr>
          <a:xfrm rot="-286072">
            <a:off x="1370230" y="1081638"/>
            <a:ext cx="661213" cy="815843"/>
          </a:xfrm>
          <a:custGeom>
            <a:avLst/>
            <a:gdLst/>
            <a:ahLst/>
            <a:cxnLst/>
            <a:rect l="l" t="t" r="r" b="b"/>
            <a:pathLst>
              <a:path w="1316891" h="1625792">
                <a:moveTo>
                  <a:pt x="0" y="0"/>
                </a:moveTo>
                <a:lnTo>
                  <a:pt x="1316891" y="0"/>
                </a:lnTo>
                <a:lnTo>
                  <a:pt x="1316891" y="1625792"/>
                </a:lnTo>
                <a:lnTo>
                  <a:pt x="0" y="162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1CA3B-85AE-D8DE-DFC9-AF09C368764B}"/>
              </a:ext>
            </a:extLst>
          </p:cNvPr>
          <p:cNvSpPr txBox="1"/>
          <p:nvPr/>
        </p:nvSpPr>
        <p:spPr>
          <a:xfrm rot="21048769">
            <a:off x="1455554" y="1671848"/>
            <a:ext cx="2965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latin typeface="Freestyle Script" panose="030804020302050B0404" pitchFamily="66" charset="0"/>
              </a:rPr>
              <a:t>to Our Class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6DB04-FBA4-8F05-5D86-A9CF0B86BFA2}"/>
              </a:ext>
            </a:extLst>
          </p:cNvPr>
          <p:cNvSpPr txBox="1"/>
          <p:nvPr/>
        </p:nvSpPr>
        <p:spPr>
          <a:xfrm>
            <a:off x="2156780" y="5003800"/>
            <a:ext cx="79383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Teacher: Nguyen </a:t>
            </a:r>
            <a:r>
              <a:rPr lang="en-US" sz="3600" dirty="0" err="1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Thiem</a:t>
            </a:r>
            <a:r>
              <a:rPr lang="en-US" sz="36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 Tay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School: Tien Thanh Primary school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7030A0"/>
              </a:solidFill>
              <a:latin typeface="Nunito Black" pitchFamily="2" charset="0"/>
              <a:cs typeface="Arial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EE54FD6-FF65-829B-4474-2E3312406CCF}"/>
              </a:ext>
            </a:extLst>
          </p:cNvPr>
          <p:cNvSpPr/>
          <p:nvPr/>
        </p:nvSpPr>
        <p:spPr>
          <a:xfrm>
            <a:off x="3134794" y="750769"/>
            <a:ext cx="726738" cy="924149"/>
          </a:xfrm>
          <a:custGeom>
            <a:avLst/>
            <a:gdLst/>
            <a:ahLst/>
            <a:cxnLst/>
            <a:rect l="l" t="t" r="r" b="b"/>
            <a:pathLst>
              <a:path w="1182502" h="1420423">
                <a:moveTo>
                  <a:pt x="0" y="0"/>
                </a:moveTo>
                <a:lnTo>
                  <a:pt x="1182502" y="0"/>
                </a:lnTo>
                <a:lnTo>
                  <a:pt x="1182502" y="1420423"/>
                </a:lnTo>
                <a:lnTo>
                  <a:pt x="0" y="1420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91241-68DD-07E0-A9FA-DC40621CE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41" y="2646891"/>
            <a:ext cx="3429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459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56196" y="908698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498282" y="4620599"/>
            <a:ext cx="2214169" cy="1987751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9" y="1375032"/>
            <a:ext cx="5076922" cy="3577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38" y="2282011"/>
            <a:ext cx="592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apples?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pears?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637" y="4130978"/>
            <a:ext cx="572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pic>
        <p:nvPicPr>
          <p:cNvPr id="5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2.7924" end="16516.19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8078"/>
            <a:ext cx="609600" cy="609600"/>
          </a:xfrm>
          <a:prstGeom prst="rect">
            <a:avLst/>
          </a:prstGeom>
        </p:spPr>
      </p:pic>
      <p:pic>
        <p:nvPicPr>
          <p:cNvPr id="36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5.5848" end="13651.75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448360"/>
            <a:ext cx="609600" cy="609600"/>
          </a:xfrm>
          <a:prstGeom prst="rect">
            <a:avLst/>
          </a:prstGeom>
        </p:spPr>
      </p:pic>
      <p:pic>
        <p:nvPicPr>
          <p:cNvPr id="37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975706"/>
            <a:ext cx="609600" cy="609600"/>
          </a:xfrm>
          <a:prstGeom prst="rect">
            <a:avLst/>
          </a:prstGeom>
        </p:spPr>
      </p:pic>
      <p:pic>
        <p:nvPicPr>
          <p:cNvPr id="38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89.5744" end="7313.44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83035" y="1655921"/>
            <a:ext cx="609600" cy="609600"/>
          </a:xfrm>
          <a:prstGeom prst="rect">
            <a:avLst/>
          </a:prstGeom>
        </p:spPr>
      </p:pic>
      <p:pic>
        <p:nvPicPr>
          <p:cNvPr id="39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4.552" end="5119.40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8541" y="2332965"/>
            <a:ext cx="609600" cy="609600"/>
          </a:xfrm>
          <a:prstGeom prst="rect">
            <a:avLst/>
          </a:prstGeom>
        </p:spPr>
      </p:pic>
      <p:pic>
        <p:nvPicPr>
          <p:cNvPr id="40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9235" y="3008253"/>
            <a:ext cx="609600" cy="609600"/>
          </a:xfrm>
          <a:prstGeom prst="rect">
            <a:avLst/>
          </a:prstGeom>
        </p:spPr>
      </p:pic>
      <p:pic>
        <p:nvPicPr>
          <p:cNvPr id="3" name="9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2324" y="19254"/>
            <a:ext cx="853686" cy="8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3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0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767;p39"/>
          <p:cNvSpPr/>
          <p:nvPr/>
        </p:nvSpPr>
        <p:spPr>
          <a:xfrm>
            <a:off x="142162" y="975706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38" y="2282011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sweets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biscuits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548" y="4178544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5693" y="174422"/>
            <a:ext cx="3147015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Make a new chant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54" y="4002354"/>
            <a:ext cx="4072481" cy="2517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269" y="482201"/>
            <a:ext cx="481625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3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3467233" y="2497766"/>
            <a:ext cx="53816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3378" y="73657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</p:spTree>
    <p:extLst>
      <p:ext uri="{BB962C8B-B14F-4D97-AF65-F5344CB8AC3E}">
        <p14:creationId xmlns:p14="http://schemas.microsoft.com/office/powerpoint/2010/main" val="280467025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83" y="1588904"/>
            <a:ext cx="5925664" cy="3955492"/>
          </a:xfrm>
          <a:prstGeom prst="round2DiagRect">
            <a:avLst>
              <a:gd name="adj1" fmla="val 106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811950" y="2070067"/>
            <a:ext cx="548015" cy="488836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1" y="1380399"/>
            <a:ext cx="6355111" cy="399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798698" y="2279311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1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6" y="1442402"/>
            <a:ext cx="6012724" cy="3993065"/>
          </a:xfrm>
          <a:prstGeom prst="round2DiagRect">
            <a:avLst>
              <a:gd name="adj1" fmla="val 47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629733" y="1839260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03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6" y="1219312"/>
            <a:ext cx="6406658" cy="432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2135095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3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5" y="1219312"/>
            <a:ext cx="6419910" cy="4325084"/>
          </a:xfrm>
          <a:prstGeom prst="round2DiagRect">
            <a:avLst>
              <a:gd name="adj1" fmla="val 900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1651277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313" y="1225533"/>
            <a:ext cx="41549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71551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8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/>
          <a:lstStyle/>
          <a:p>
            <a:pPr defTabSz="1219261">
              <a:buClr>
                <a:srgbClr val="000000"/>
              </a:buClr>
            </a:pPr>
            <a:fld id="{00000000-1234-1234-1234-123412341234}" type="slidenum"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261">
                <a:buClr>
                  <a:srgbClr val="000000"/>
                </a:buClr>
              </a:pPr>
              <a:t>4</a:t>
            </a:fld>
            <a:endParaRPr lang="e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0" name="Picture 4" descr="CLASSROOM RULES IN KINDERGAR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-1524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 #note #paper #overlay - paper PNG image with transparent background |  TOP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99534" l="119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653115" y="-199426"/>
            <a:ext cx="7696565" cy="72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oy sitting at desk clip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52" y="2209800"/>
            <a:ext cx="2059497" cy="37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D99AA-C822-6EB6-2A6B-E23A5D1C82DA}"/>
              </a:ext>
            </a:extLst>
          </p:cNvPr>
          <p:cNvSpPr txBox="1"/>
          <p:nvPr/>
        </p:nvSpPr>
        <p:spPr>
          <a:xfrm>
            <a:off x="4114800" y="1295400"/>
            <a:ext cx="3506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n w="11430"/>
                <a:solidFill>
                  <a:schemeClr val="tx2">
                    <a:lumMod val="50000"/>
                  </a:schemeClr>
                </a:solidFill>
                <a:latin typeface="Nunito Black" pitchFamily="2" charset="0"/>
                <a:cs typeface="Arial" panose="020B0604020202020204" pitchFamily="34" charset="0"/>
              </a:rPr>
              <a:t>1. Sit nicely!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Nunito Black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7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ext #note #paper #overlay - paper PNG image with transparent background |  TOP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99534" l="119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431">
            <a:off x="2079297" y="-248792"/>
            <a:ext cx="7192887" cy="73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0BE61-7A44-1E90-1599-9843F8230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706" l="27778" r="71732"/>
                    </a14:imgEffect>
                  </a14:imgLayer>
                </a14:imgProps>
              </a:ext>
            </a:extLst>
          </a:blip>
          <a:srcRect l="29551" t="15686" r="31234" b="17647"/>
          <a:stretch/>
        </p:blipFill>
        <p:spPr>
          <a:xfrm>
            <a:off x="4967132" y="2068674"/>
            <a:ext cx="2257737" cy="3838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1A461-3E7C-FD70-2FB6-492DC73F1908}"/>
              </a:ext>
            </a:extLst>
          </p:cNvPr>
          <p:cNvSpPr txBox="1"/>
          <p:nvPr/>
        </p:nvSpPr>
        <p:spPr>
          <a:xfrm>
            <a:off x="4635558" y="1193800"/>
            <a:ext cx="2985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11430"/>
                <a:solidFill>
                  <a:schemeClr val="tx2">
                    <a:lumMod val="50000"/>
                  </a:schemeClr>
                </a:solidFill>
                <a:latin typeface="Nunito Black" pitchFamily="2" charset="0"/>
                <a:cs typeface="Arial" panose="020B0604020202020204" pitchFamily="34" charset="0"/>
              </a:rPr>
              <a:t>2. Be quiet!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Nunito Black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06123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 #note #paper #overlay - paper PNG image with transparent background |  TOP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99534" l="119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326">
            <a:off x="1803405" y="-256919"/>
            <a:ext cx="7564485" cy="76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90152" y="1220755"/>
            <a:ext cx="7584843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261">
              <a:buClr>
                <a:srgbClr val="000000"/>
              </a:buClr>
            </a:pPr>
            <a:endParaRPr lang="vi-VN" sz="3734" b="1" kern="0" dirty="0">
              <a:solidFill>
                <a:srgbClr val="802751">
                  <a:lumMod val="50000"/>
                </a:srgbClr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FE4DD2-F2B9-928F-A0D5-BDD8F606E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99" b="87745" l="25000" r="75817"/>
                    </a14:imgEffect>
                  </a14:imgLayer>
                </a14:imgProps>
              </a:ext>
            </a:extLst>
          </a:blip>
          <a:srcRect l="29085" t="14706" r="26471" b="12092"/>
          <a:stretch/>
        </p:blipFill>
        <p:spPr>
          <a:xfrm>
            <a:off x="5015773" y="2573155"/>
            <a:ext cx="2133600" cy="3514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06A5-B8CB-CBA7-83A1-52D7E67EFC55}"/>
              </a:ext>
            </a:extLst>
          </p:cNvPr>
          <p:cNvSpPr txBox="1"/>
          <p:nvPr/>
        </p:nvSpPr>
        <p:spPr>
          <a:xfrm>
            <a:off x="3322096" y="1295400"/>
            <a:ext cx="5588389" cy="656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67" dirty="0">
                <a:ln w="11430"/>
                <a:solidFill>
                  <a:schemeClr val="tx2">
                    <a:lumMod val="50000"/>
                  </a:schemeClr>
                </a:solidFill>
                <a:latin typeface="Nunito Black" pitchFamily="2" charset="0"/>
                <a:cs typeface="Arial" panose="020B0604020202020204" pitchFamily="34" charset="0"/>
              </a:rPr>
              <a:t>3. Listen to the teacher!</a:t>
            </a:r>
            <a:endParaRPr lang="en-US" sz="3667" dirty="0">
              <a:solidFill>
                <a:schemeClr val="tx2">
                  <a:lumMod val="50000"/>
                </a:schemeClr>
              </a:solidFill>
              <a:latin typeface="Nunito Black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57163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ext #note #paper #overlay - paper PNG image with transparent background |  TOP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99534" l="119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63">
            <a:off x="2360402" y="8245"/>
            <a:ext cx="7183169" cy="73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F7DFE-629E-0A84-E64D-72A88C8EF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6" b="94340" l="31707" r="68293"/>
                    </a14:imgEffect>
                  </a14:imgLayer>
                </a14:imgProps>
              </a:ext>
            </a:extLst>
          </a:blip>
          <a:srcRect l="27758" t="5058" r="32482" b="3900"/>
          <a:stretch/>
        </p:blipFill>
        <p:spPr>
          <a:xfrm>
            <a:off x="4971695" y="2175709"/>
            <a:ext cx="2817349" cy="4169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79D3B-2532-4DAE-131C-78A6B689236D}"/>
              </a:ext>
            </a:extLst>
          </p:cNvPr>
          <p:cNvSpPr txBox="1"/>
          <p:nvPr/>
        </p:nvSpPr>
        <p:spPr>
          <a:xfrm>
            <a:off x="3962400" y="1498600"/>
            <a:ext cx="4900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11430"/>
                <a:solidFill>
                  <a:schemeClr val="tx2">
                    <a:lumMod val="50000"/>
                  </a:schemeClr>
                </a:solidFill>
                <a:latin typeface="Nunito Black" pitchFamily="2" charset="0"/>
                <a:cs typeface="Arial" panose="020B0604020202020204" pitchFamily="34" charset="0"/>
              </a:rPr>
              <a:t>4. Raise your hand!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Nunito Black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78516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9;p45"/>
          <p:cNvSpPr txBox="1">
            <a:spLocks noGrp="1"/>
          </p:cNvSpPr>
          <p:nvPr>
            <p:ph type="title"/>
          </p:nvPr>
        </p:nvSpPr>
        <p:spPr>
          <a:xfrm>
            <a:off x="2050660" y="932723"/>
            <a:ext cx="808021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7200" dirty="0">
                <a:latin typeface="Britannic Bold" panose="020B0903060703020204" pitchFamily="34" charset="0"/>
              </a:rPr>
              <a:t>WARM UP </a:t>
            </a:r>
            <a:r>
              <a:rPr lang="en" sz="5334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AND</a:t>
            </a:r>
            <a:r>
              <a:rPr lang="en" sz="7200" dirty="0"/>
              <a:t> </a:t>
            </a:r>
            <a:r>
              <a:rPr lang="en" sz="7200" dirty="0">
                <a:latin typeface="Britannic Bold" panose="020B0903060703020204" pitchFamily="34" charset="0"/>
              </a:rPr>
              <a:t>REVIEW</a:t>
            </a:r>
            <a:endParaRPr sz="7200" dirty="0">
              <a:latin typeface="Britannic Bold" panose="020B0903060703020204" pitchFamily="34" charset="0"/>
            </a:endParaRPr>
          </a:p>
        </p:txBody>
      </p:sp>
      <p:pic>
        <p:nvPicPr>
          <p:cNvPr id="107" name="Picture 2" descr="Children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89" y="3225800"/>
            <a:ext cx="4643023" cy="30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1502;p45"/>
          <p:cNvSpPr/>
          <p:nvPr/>
        </p:nvSpPr>
        <p:spPr>
          <a:xfrm>
            <a:off x="4226571" y="3313062"/>
            <a:ext cx="4089327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519936" y="5733256"/>
            <a:ext cx="105611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867" kern="0">
              <a:solidFill>
                <a:srgbClr val="F5A60B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0136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456</Words>
  <Application>Microsoft Office PowerPoint</Application>
  <PresentationFormat>Widescreen</PresentationFormat>
  <Paragraphs>123</Paragraphs>
  <Slides>38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Amatic SC</vt:lpstr>
      <vt:lpstr>Arial</vt:lpstr>
      <vt:lpstr>Bebas Neue</vt:lpstr>
      <vt:lpstr>Britannic Bold</vt:lpstr>
      <vt:lpstr>Calibri</vt:lpstr>
      <vt:lpstr>Calibri Light</vt:lpstr>
      <vt:lpstr>Comic Sans MS</vt:lpstr>
      <vt:lpstr>Freestyle Script</vt:lpstr>
      <vt:lpstr>Kristen ITC</vt:lpstr>
      <vt:lpstr>Life Savers</vt:lpstr>
      <vt:lpstr>Life Savers ExtraBold</vt:lpstr>
      <vt:lpstr>Nunito</vt:lpstr>
      <vt:lpstr>Nunito Black</vt:lpstr>
      <vt:lpstr>Open Sans</vt:lpstr>
      <vt:lpstr>PT Sans</vt:lpstr>
      <vt:lpstr>Quicksand</vt:lpstr>
      <vt:lpstr>Quicksand SemiBold</vt:lpstr>
      <vt:lpstr>Roboto</vt:lpstr>
      <vt:lpstr>Times New Roman</vt:lpstr>
      <vt:lpstr>Office Theme</vt:lpstr>
      <vt:lpstr>Yummy Stickers Restaurant Newsletter by Slidesgo</vt:lpstr>
      <vt:lpstr>Science Subject for Elementary - 3rd Grade: Physical, Life, and Earth by Slidesgo</vt:lpstr>
      <vt:lpstr>P.E. Subject for Middle School - 6th Grade: Sports &amp; Games by Slidesgo</vt:lpstr>
      <vt:lpstr>1_Yummy Stickers Restaurant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 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Nguyễn Thiềm Tây</cp:lastModifiedBy>
  <cp:revision>44</cp:revision>
  <dcterms:created xsi:type="dcterms:W3CDTF">2022-04-30T17:18:21Z</dcterms:created>
  <dcterms:modified xsi:type="dcterms:W3CDTF">2025-02-18T16:37:01Z</dcterms:modified>
</cp:coreProperties>
</file>