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4" r:id="rId4"/>
    <p:sldMasterId id="2147483730" r:id="rId5"/>
  </p:sldMasterIdLst>
  <p:notesMasterIdLst>
    <p:notesMasterId r:id="rId29"/>
  </p:notesMasterIdLst>
  <p:sldIdLst>
    <p:sldId id="259" r:id="rId6"/>
    <p:sldId id="346" r:id="rId7"/>
    <p:sldId id="258" r:id="rId8"/>
    <p:sldId id="344" r:id="rId9"/>
    <p:sldId id="272" r:id="rId10"/>
    <p:sldId id="273" r:id="rId11"/>
    <p:sldId id="274" r:id="rId12"/>
    <p:sldId id="277" r:id="rId13"/>
    <p:sldId id="278" r:id="rId14"/>
    <p:sldId id="279" r:id="rId15"/>
    <p:sldId id="257" r:id="rId16"/>
    <p:sldId id="261" r:id="rId17"/>
    <p:sldId id="269" r:id="rId18"/>
    <p:sldId id="262" r:id="rId19"/>
    <p:sldId id="268" r:id="rId20"/>
    <p:sldId id="345" r:id="rId21"/>
    <p:sldId id="280" r:id="rId22"/>
    <p:sldId id="263" r:id="rId23"/>
    <p:sldId id="264" r:id="rId24"/>
    <p:sldId id="281" r:id="rId25"/>
    <p:sldId id="282" r:id="rId26"/>
    <p:sldId id="283" r:id="rId27"/>
    <p:sldId id="2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3"/>
    <a:srgbClr val="E31C07"/>
    <a:srgbClr val="E6005D"/>
    <a:srgbClr val="A10300"/>
    <a:srgbClr val="E2FCF8"/>
    <a:srgbClr val="D71B07"/>
    <a:srgbClr val="FFE5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1040" autoAdjust="0"/>
  </p:normalViewPr>
  <p:slideViewPr>
    <p:cSldViewPr snapToGrid="0">
      <p:cViewPr varScale="1">
        <p:scale>
          <a:sx n="69" d="100"/>
          <a:sy n="69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notesViewPr>
    <p:cSldViewPr snapToGrid="0">
      <p:cViewPr>
        <p:scale>
          <a:sx n="106" d="100"/>
          <a:sy n="106" d="100"/>
        </p:scale>
        <p:origin x="816" y="-14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EB228-7336-4E3C-ADFB-1C125F5832C5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86260-F429-4B6F-A0D5-90492C423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56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ab98393b6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ab98393b6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763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68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004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930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21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343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394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3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48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 1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táo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trưng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68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5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49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79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2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121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3"/>
          <p:cNvSpPr/>
          <p:nvPr/>
        </p:nvSpPr>
        <p:spPr>
          <a:xfrm flipH="1">
            <a:off x="9858717" y="-302300"/>
            <a:ext cx="3018217" cy="26707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23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23"/>
          <p:cNvGrpSpPr/>
          <p:nvPr/>
        </p:nvGrpSpPr>
        <p:grpSpPr>
          <a:xfrm flipH="1">
            <a:off x="8886426" y="-457287"/>
            <a:ext cx="2354604" cy="1856685"/>
            <a:chOff x="2533100" y="1212175"/>
            <a:chExt cx="1066075" cy="839825"/>
          </a:xfrm>
        </p:grpSpPr>
        <p:sp>
          <p:nvSpPr>
            <p:cNvPr id="1540" name="Google Shape;1540;p2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2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2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23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562" name="Google Shape;1562;p2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2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2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2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2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2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23"/>
          <p:cNvGrpSpPr/>
          <p:nvPr/>
        </p:nvGrpSpPr>
        <p:grpSpPr>
          <a:xfrm rot="1668569" flipH="1">
            <a:off x="821978" y="5153931"/>
            <a:ext cx="1215943" cy="1303764"/>
            <a:chOff x="1721175" y="2665325"/>
            <a:chExt cx="809625" cy="868075"/>
          </a:xfrm>
        </p:grpSpPr>
        <p:sp>
          <p:nvSpPr>
            <p:cNvPr id="1590" name="Google Shape;1590;p2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23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1597" name="Google Shape;1597;p2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2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2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2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2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2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2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2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6" name="Google Shape;1606;p23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23"/>
          <p:cNvSpPr txBox="1">
            <a:spLocks noGrp="1"/>
          </p:cNvSpPr>
          <p:nvPr>
            <p:ph type="title" idx="2"/>
          </p:nvPr>
        </p:nvSpPr>
        <p:spPr>
          <a:xfrm>
            <a:off x="6674617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8" name="Google Shape;1608;p23"/>
          <p:cNvSpPr txBox="1">
            <a:spLocks noGrp="1"/>
          </p:cNvSpPr>
          <p:nvPr>
            <p:ph type="subTitle" idx="1"/>
          </p:nvPr>
        </p:nvSpPr>
        <p:spPr>
          <a:xfrm>
            <a:off x="6764433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9" name="Google Shape;1609;p23"/>
          <p:cNvSpPr txBox="1">
            <a:spLocks noGrp="1"/>
          </p:cNvSpPr>
          <p:nvPr>
            <p:ph type="title" idx="3"/>
          </p:nvPr>
        </p:nvSpPr>
        <p:spPr>
          <a:xfrm>
            <a:off x="2247351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0" name="Google Shape;1610;p23"/>
          <p:cNvSpPr txBox="1">
            <a:spLocks noGrp="1"/>
          </p:cNvSpPr>
          <p:nvPr>
            <p:ph type="subTitle" idx="4"/>
          </p:nvPr>
        </p:nvSpPr>
        <p:spPr>
          <a:xfrm>
            <a:off x="2337167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346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24"/>
          <p:cNvSpPr/>
          <p:nvPr/>
        </p:nvSpPr>
        <p:spPr>
          <a:xfrm flipH="1">
            <a:off x="9630913" y="4947767"/>
            <a:ext cx="2872920" cy="2054703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3" name="Google Shape;1613;p24"/>
          <p:cNvSpPr/>
          <p:nvPr/>
        </p:nvSpPr>
        <p:spPr>
          <a:xfrm flipH="1">
            <a:off x="-518227" y="-423333"/>
            <a:ext cx="4535993" cy="3421840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4" name="Google Shape;1614;p24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15" name="Google Shape;1615;p24"/>
          <p:cNvGrpSpPr/>
          <p:nvPr/>
        </p:nvGrpSpPr>
        <p:grpSpPr>
          <a:xfrm rot="9958971" flipH="1">
            <a:off x="9739837" y="5414823"/>
            <a:ext cx="1785529" cy="1183023"/>
            <a:chOff x="3495050" y="1152875"/>
            <a:chExt cx="1082275" cy="847800"/>
          </a:xfrm>
        </p:grpSpPr>
        <p:sp>
          <p:nvSpPr>
            <p:cNvPr id="1616" name="Google Shape;1616;p2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24"/>
          <p:cNvGrpSpPr/>
          <p:nvPr/>
        </p:nvGrpSpPr>
        <p:grpSpPr>
          <a:xfrm>
            <a:off x="-951568" y="-39805"/>
            <a:ext cx="2902187" cy="1310256"/>
            <a:chOff x="2915775" y="2073500"/>
            <a:chExt cx="874750" cy="394925"/>
          </a:xfrm>
        </p:grpSpPr>
        <p:sp>
          <p:nvSpPr>
            <p:cNvPr id="1625" name="Google Shape;1625;p2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5" name="Google Shape;1645;p24"/>
          <p:cNvGrpSpPr/>
          <p:nvPr/>
        </p:nvGrpSpPr>
        <p:grpSpPr>
          <a:xfrm>
            <a:off x="10490936" y="5025368"/>
            <a:ext cx="749864" cy="1179033"/>
            <a:chOff x="6381525" y="2911575"/>
            <a:chExt cx="404225" cy="635575"/>
          </a:xfrm>
        </p:grpSpPr>
        <p:sp>
          <p:nvSpPr>
            <p:cNvPr id="1646" name="Google Shape;1646;p24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44527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5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0" name="Google Shape;1650;p25"/>
          <p:cNvGrpSpPr/>
          <p:nvPr/>
        </p:nvGrpSpPr>
        <p:grpSpPr>
          <a:xfrm>
            <a:off x="574836" y="-4"/>
            <a:ext cx="1722920" cy="1382240"/>
            <a:chOff x="2533100" y="1212175"/>
            <a:chExt cx="1066075" cy="839825"/>
          </a:xfrm>
        </p:grpSpPr>
        <p:sp>
          <p:nvSpPr>
            <p:cNvPr id="1651" name="Google Shape;1651;p2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2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2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2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2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2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2" name="Google Shape;1672;p25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3" name="Google Shape;1673;p25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1674" name="Google Shape;1674;p2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25"/>
          <p:cNvGrpSpPr/>
          <p:nvPr/>
        </p:nvGrpSpPr>
        <p:grpSpPr>
          <a:xfrm>
            <a:off x="10796006" y="5805568"/>
            <a:ext cx="890061" cy="904669"/>
            <a:chOff x="1980625" y="1091425"/>
            <a:chExt cx="479800" cy="487675"/>
          </a:xfrm>
        </p:grpSpPr>
        <p:sp>
          <p:nvSpPr>
            <p:cNvPr id="1680" name="Google Shape;1680;p25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25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5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4" name="Google Shape;1694;p25"/>
          <p:cNvSpPr txBox="1">
            <a:spLocks noGrp="1"/>
          </p:cNvSpPr>
          <p:nvPr>
            <p:ph type="title"/>
          </p:nvPr>
        </p:nvSpPr>
        <p:spPr>
          <a:xfrm>
            <a:off x="3083267" y="719333"/>
            <a:ext cx="815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163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6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26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26"/>
          <p:cNvSpPr txBox="1">
            <a:spLocks noGrp="1"/>
          </p:cNvSpPr>
          <p:nvPr>
            <p:ph type="subTitle" idx="1"/>
          </p:nvPr>
        </p:nvSpPr>
        <p:spPr>
          <a:xfrm>
            <a:off x="950967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99" name="Google Shape;1699;p2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00" name="Google Shape;1700;p26"/>
          <p:cNvGrpSpPr/>
          <p:nvPr/>
        </p:nvGrpSpPr>
        <p:grpSpPr>
          <a:xfrm rot="-9403048">
            <a:off x="-197369" y="5398604"/>
            <a:ext cx="3454403" cy="1479800"/>
            <a:chOff x="3260100" y="4040200"/>
            <a:chExt cx="1579600" cy="893550"/>
          </a:xfrm>
        </p:grpSpPr>
        <p:sp>
          <p:nvSpPr>
            <p:cNvPr id="1701" name="Google Shape;1701;p2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 rot="1310010">
            <a:off x="10078102" y="45728"/>
            <a:ext cx="2009868" cy="1807909"/>
            <a:chOff x="3495050" y="1152875"/>
            <a:chExt cx="1082275" cy="881498"/>
          </a:xfrm>
        </p:grpSpPr>
        <p:sp>
          <p:nvSpPr>
            <p:cNvPr id="1729" name="Google Shape;1729;p26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26"/>
          <p:cNvGrpSpPr/>
          <p:nvPr/>
        </p:nvGrpSpPr>
        <p:grpSpPr>
          <a:xfrm rot="-1359523">
            <a:off x="885099" y="5791981"/>
            <a:ext cx="551600" cy="1128977"/>
            <a:chOff x="5291025" y="2315450"/>
            <a:chExt cx="319900" cy="654750"/>
          </a:xfrm>
        </p:grpSpPr>
        <p:sp>
          <p:nvSpPr>
            <p:cNvPr id="1738" name="Google Shape;1738;p2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201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7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3" name="Google Shape;1743;p27"/>
          <p:cNvSpPr/>
          <p:nvPr/>
        </p:nvSpPr>
        <p:spPr>
          <a:xfrm flipH="1">
            <a:off x="-394186" y="-457299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4" name="Google Shape;1744;p27"/>
          <p:cNvGrpSpPr/>
          <p:nvPr/>
        </p:nvGrpSpPr>
        <p:grpSpPr>
          <a:xfrm flipH="1">
            <a:off x="9794952" y="4920507"/>
            <a:ext cx="2335313" cy="1622267"/>
            <a:chOff x="3095850" y="2740875"/>
            <a:chExt cx="1972838" cy="1216700"/>
          </a:xfrm>
        </p:grpSpPr>
        <p:sp>
          <p:nvSpPr>
            <p:cNvPr id="1745" name="Google Shape;1745;p2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27"/>
          <p:cNvGrpSpPr/>
          <p:nvPr/>
        </p:nvGrpSpPr>
        <p:grpSpPr>
          <a:xfrm rot="-700348" flipH="1">
            <a:off x="452900" y="385304"/>
            <a:ext cx="2213941" cy="1837653"/>
            <a:chOff x="3495050" y="1152875"/>
            <a:chExt cx="1082275" cy="847800"/>
          </a:xfrm>
        </p:grpSpPr>
        <p:sp>
          <p:nvSpPr>
            <p:cNvPr id="1751" name="Google Shape;1751;p27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9" name="Google Shape;1759;p27"/>
          <p:cNvGrpSpPr/>
          <p:nvPr/>
        </p:nvGrpSpPr>
        <p:grpSpPr>
          <a:xfrm rot="-7942932">
            <a:off x="387205" y="235734"/>
            <a:ext cx="1127521" cy="1108724"/>
            <a:chOff x="4452350" y="1286250"/>
            <a:chExt cx="700275" cy="688600"/>
          </a:xfrm>
        </p:grpSpPr>
        <p:sp>
          <p:nvSpPr>
            <p:cNvPr id="1760" name="Google Shape;1760;p27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27"/>
          <p:cNvGrpSpPr/>
          <p:nvPr/>
        </p:nvGrpSpPr>
        <p:grpSpPr>
          <a:xfrm rot="-7739904">
            <a:off x="10064120" y="5677729"/>
            <a:ext cx="642624" cy="964723"/>
            <a:chOff x="3463650" y="2615600"/>
            <a:chExt cx="467625" cy="701900"/>
          </a:xfrm>
        </p:grpSpPr>
        <p:sp>
          <p:nvSpPr>
            <p:cNvPr id="1774" name="Google Shape;1774;p27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7" name="Google Shape;1777;p27"/>
          <p:cNvGrpSpPr/>
          <p:nvPr/>
        </p:nvGrpSpPr>
        <p:grpSpPr>
          <a:xfrm rot="3100062">
            <a:off x="10843978" y="5459181"/>
            <a:ext cx="1127495" cy="950735"/>
            <a:chOff x="2385375" y="4063625"/>
            <a:chExt cx="845650" cy="713075"/>
          </a:xfrm>
        </p:grpSpPr>
        <p:sp>
          <p:nvSpPr>
            <p:cNvPr id="1778" name="Google Shape;1778;p27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82" name="Google Shape;1782;p27"/>
          <p:cNvSpPr txBox="1">
            <a:spLocks noGrp="1"/>
          </p:cNvSpPr>
          <p:nvPr>
            <p:ph type="subTitle" idx="1"/>
          </p:nvPr>
        </p:nvSpPr>
        <p:spPr>
          <a:xfrm>
            <a:off x="7467200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3496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8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6" name="Google Shape;1786;p28"/>
          <p:cNvSpPr/>
          <p:nvPr/>
        </p:nvSpPr>
        <p:spPr>
          <a:xfrm flipH="1">
            <a:off x="-789253" y="-516333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7" name="Google Shape;1787;p28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88" name="Google Shape;1788;p28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789" name="Google Shape;1789;p2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0" name="Google Shape;1810;p28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811" name="Google Shape;1811;p2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8" name="Google Shape;1838;p28"/>
          <p:cNvGrpSpPr/>
          <p:nvPr/>
        </p:nvGrpSpPr>
        <p:grpSpPr>
          <a:xfrm>
            <a:off x="10841074" y="5261713"/>
            <a:ext cx="666061" cy="1141515"/>
            <a:chOff x="1332275" y="1990950"/>
            <a:chExt cx="359050" cy="615350"/>
          </a:xfrm>
        </p:grpSpPr>
        <p:sp>
          <p:nvSpPr>
            <p:cNvPr id="1839" name="Google Shape;1839;p28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6634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29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29"/>
          <p:cNvGrpSpPr/>
          <p:nvPr/>
        </p:nvGrpSpPr>
        <p:grpSpPr>
          <a:xfrm flipH="1">
            <a:off x="9883860" y="14900"/>
            <a:ext cx="1715385" cy="1382240"/>
            <a:chOff x="2533100" y="1212175"/>
            <a:chExt cx="1066075" cy="839825"/>
          </a:xfrm>
        </p:grpSpPr>
        <p:sp>
          <p:nvSpPr>
            <p:cNvPr id="1855" name="Google Shape;1855;p2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6" name="Google Shape;1876;p29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7" name="Google Shape;1877;p29"/>
          <p:cNvGrpSpPr/>
          <p:nvPr/>
        </p:nvGrpSpPr>
        <p:grpSpPr>
          <a:xfrm rot="10569641" flipH="1">
            <a:off x="2057" y="5352817"/>
            <a:ext cx="2321324" cy="1330144"/>
            <a:chOff x="3260100" y="4040200"/>
            <a:chExt cx="1579600" cy="893550"/>
          </a:xfrm>
        </p:grpSpPr>
        <p:sp>
          <p:nvSpPr>
            <p:cNvPr id="1878" name="Google Shape;1878;p2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2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2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2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2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29"/>
          <p:cNvGrpSpPr/>
          <p:nvPr/>
        </p:nvGrpSpPr>
        <p:grpSpPr>
          <a:xfrm flipH="1">
            <a:off x="578684" y="5541352"/>
            <a:ext cx="796201" cy="1040368"/>
            <a:chOff x="6936350" y="2855900"/>
            <a:chExt cx="431000" cy="560825"/>
          </a:xfrm>
        </p:grpSpPr>
        <p:sp>
          <p:nvSpPr>
            <p:cNvPr id="1906" name="Google Shape;1906;p2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2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2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10" name="Google Shape;1910;p29"/>
          <p:cNvGrpSpPr/>
          <p:nvPr/>
        </p:nvGrpSpPr>
        <p:grpSpPr>
          <a:xfrm rot="5259364" flipH="1">
            <a:off x="1096378" y="6064298"/>
            <a:ext cx="566476" cy="1009349"/>
            <a:chOff x="478300" y="2547225"/>
            <a:chExt cx="305375" cy="546425"/>
          </a:xfrm>
        </p:grpSpPr>
        <p:sp>
          <p:nvSpPr>
            <p:cNvPr id="1911" name="Google Shape;1911;p2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2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2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6" name="Google Shape;1916;p29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84680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0679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0"/>
          <p:cNvSpPr/>
          <p:nvPr/>
        </p:nvSpPr>
        <p:spPr>
          <a:xfrm flipH="1">
            <a:off x="9514875" y="4841477"/>
            <a:ext cx="2930325" cy="228192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19" name="Google Shape;1919;p30"/>
          <p:cNvSpPr/>
          <p:nvPr/>
        </p:nvSpPr>
        <p:spPr>
          <a:xfrm>
            <a:off x="9698435" y="-175666"/>
            <a:ext cx="2930408" cy="1873143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0" name="Google Shape;1920;p30"/>
          <p:cNvSpPr/>
          <p:nvPr/>
        </p:nvSpPr>
        <p:spPr>
          <a:xfrm flipH="1">
            <a:off x="-1012009" y="-175666"/>
            <a:ext cx="3295876" cy="240871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1" name="Google Shape;1921;p30"/>
          <p:cNvSpPr/>
          <p:nvPr/>
        </p:nvSpPr>
        <p:spPr>
          <a:xfrm>
            <a:off x="-525766" y="4714599"/>
            <a:ext cx="3481209" cy="2408808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1922" name="Google Shape;1922;p30"/>
          <p:cNvGrpSpPr/>
          <p:nvPr/>
        </p:nvGrpSpPr>
        <p:grpSpPr>
          <a:xfrm>
            <a:off x="-646400" y="-227692"/>
            <a:ext cx="2930263" cy="1657595"/>
            <a:chOff x="3260100" y="4040200"/>
            <a:chExt cx="1579600" cy="893550"/>
          </a:xfrm>
        </p:grpSpPr>
        <p:sp>
          <p:nvSpPr>
            <p:cNvPr id="1923" name="Google Shape;1923;p30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0" name="Google Shape;1950;p30"/>
          <p:cNvGrpSpPr/>
          <p:nvPr/>
        </p:nvGrpSpPr>
        <p:grpSpPr>
          <a:xfrm>
            <a:off x="10159782" y="124746"/>
            <a:ext cx="2007692" cy="1572725"/>
            <a:chOff x="3495050" y="1152875"/>
            <a:chExt cx="1082275" cy="847800"/>
          </a:xfrm>
        </p:grpSpPr>
        <p:sp>
          <p:nvSpPr>
            <p:cNvPr id="1951" name="Google Shape;1951;p30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30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960" name="Google Shape;1960;p3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5" name="Google Shape;1965;p30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966" name="Google Shape;1966;p3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86" name="Google Shape;1986;p30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1987" name="Google Shape;1987;p30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1" name="Google Shape;1991;p30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1992" name="Google Shape;1992;p30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5" name="Google Shape;2005;p30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006" name="Google Shape;2006;p30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09" name="Google Shape;2009;p30"/>
          <p:cNvSpPr txBox="1">
            <a:spLocks noGrp="1"/>
          </p:cNvSpPr>
          <p:nvPr>
            <p:ph type="title"/>
          </p:nvPr>
        </p:nvSpPr>
        <p:spPr>
          <a:xfrm>
            <a:off x="2156867" y="719333"/>
            <a:ext cx="787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8196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31"/>
          <p:cNvSpPr/>
          <p:nvPr/>
        </p:nvSpPr>
        <p:spPr>
          <a:xfrm rot="10800000" flipH="1">
            <a:off x="-270139" y="-139051"/>
            <a:ext cx="3310673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2" name="Google Shape;2012;p31"/>
          <p:cNvSpPr/>
          <p:nvPr/>
        </p:nvSpPr>
        <p:spPr>
          <a:xfrm rot="10800000" flipH="1">
            <a:off x="9376816" y="5059955"/>
            <a:ext cx="345196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3" name="Google Shape;2013;p31"/>
          <p:cNvGrpSpPr/>
          <p:nvPr/>
        </p:nvGrpSpPr>
        <p:grpSpPr>
          <a:xfrm rot="9958971" flipH="1">
            <a:off x="10106737" y="5577090"/>
            <a:ext cx="1785529" cy="1183023"/>
            <a:chOff x="3495050" y="1152875"/>
            <a:chExt cx="1082275" cy="847800"/>
          </a:xfrm>
        </p:grpSpPr>
        <p:sp>
          <p:nvSpPr>
            <p:cNvPr id="2014" name="Google Shape;2014;p3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31"/>
          <p:cNvGrpSpPr/>
          <p:nvPr/>
        </p:nvGrpSpPr>
        <p:grpSpPr>
          <a:xfrm>
            <a:off x="-563502" y="-39805"/>
            <a:ext cx="2902187" cy="1310256"/>
            <a:chOff x="2915775" y="2073500"/>
            <a:chExt cx="874750" cy="394925"/>
          </a:xfrm>
        </p:grpSpPr>
        <p:sp>
          <p:nvSpPr>
            <p:cNvPr id="2023" name="Google Shape;2023;p3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3" name="Google Shape;2043;p31"/>
          <p:cNvGrpSpPr/>
          <p:nvPr/>
        </p:nvGrpSpPr>
        <p:grpSpPr>
          <a:xfrm>
            <a:off x="10765116" y="5678746"/>
            <a:ext cx="675329" cy="919828"/>
            <a:chOff x="5233207" y="1259125"/>
            <a:chExt cx="498668" cy="679208"/>
          </a:xfrm>
        </p:grpSpPr>
        <p:sp>
          <p:nvSpPr>
            <p:cNvPr id="2044" name="Google Shape;2044;p31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9" name="Google Shape;2049;p31"/>
          <p:cNvSpPr txBox="1">
            <a:spLocks noGrp="1"/>
          </p:cNvSpPr>
          <p:nvPr>
            <p:ph type="body" idx="1"/>
          </p:nvPr>
        </p:nvSpPr>
        <p:spPr>
          <a:xfrm>
            <a:off x="1170667" y="2719167"/>
            <a:ext cx="5603200" cy="2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70" lvl="1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50" name="Google Shape;2050;p31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14460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2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3" name="Google Shape;2053;p32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4" name="Google Shape;2054;p32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55" name="Google Shape;2055;p32"/>
          <p:cNvGrpSpPr/>
          <p:nvPr/>
        </p:nvGrpSpPr>
        <p:grpSpPr>
          <a:xfrm flipH="1">
            <a:off x="9143293" y="-412020"/>
            <a:ext cx="2354604" cy="1856685"/>
            <a:chOff x="2533100" y="1212175"/>
            <a:chExt cx="1066075" cy="839825"/>
          </a:xfrm>
        </p:grpSpPr>
        <p:sp>
          <p:nvSpPr>
            <p:cNvPr id="2056" name="Google Shape;2056;p3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flipH="1">
            <a:off x="441332" y="5869955"/>
            <a:ext cx="3018089" cy="1708587"/>
            <a:chOff x="3260100" y="4040200"/>
            <a:chExt cx="1579600" cy="893550"/>
          </a:xfrm>
        </p:grpSpPr>
        <p:sp>
          <p:nvSpPr>
            <p:cNvPr id="2078" name="Google Shape;2078;p3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05" name="Google Shape;2105;p32"/>
          <p:cNvSpPr txBox="1">
            <a:spLocks noGrp="1"/>
          </p:cNvSpPr>
          <p:nvPr>
            <p:ph type="subTitle" idx="1"/>
          </p:nvPr>
        </p:nvSpPr>
        <p:spPr>
          <a:xfrm>
            <a:off x="914333" y="2929567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6" name="Google Shape;2106;p32"/>
          <p:cNvSpPr txBox="1">
            <a:spLocks noGrp="1"/>
          </p:cNvSpPr>
          <p:nvPr>
            <p:ph type="subTitle" idx="2"/>
          </p:nvPr>
        </p:nvSpPr>
        <p:spPr>
          <a:xfrm>
            <a:off x="4433267" y="3985291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7" name="Google Shape;2107;p32"/>
          <p:cNvSpPr txBox="1">
            <a:spLocks noGrp="1"/>
          </p:cNvSpPr>
          <p:nvPr>
            <p:ph type="subTitle" idx="3"/>
          </p:nvPr>
        </p:nvSpPr>
        <p:spPr>
          <a:xfrm>
            <a:off x="7952167" y="5011035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8" name="Google Shape;2108;p32"/>
          <p:cNvSpPr txBox="1">
            <a:spLocks noGrp="1"/>
          </p:cNvSpPr>
          <p:nvPr>
            <p:ph type="title" idx="4" hasCustomPrompt="1"/>
          </p:nvPr>
        </p:nvSpPr>
        <p:spPr>
          <a:xfrm>
            <a:off x="986325" y="2370367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9" name="Google Shape;2109;p32"/>
          <p:cNvSpPr txBox="1">
            <a:spLocks noGrp="1"/>
          </p:cNvSpPr>
          <p:nvPr>
            <p:ph type="title" idx="5" hasCustomPrompt="1"/>
          </p:nvPr>
        </p:nvSpPr>
        <p:spPr>
          <a:xfrm>
            <a:off x="4505241" y="3426084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0" name="Google Shape;2110;p32"/>
          <p:cNvSpPr txBox="1">
            <a:spLocks noGrp="1"/>
          </p:cNvSpPr>
          <p:nvPr>
            <p:ph type="title" idx="6" hasCustomPrompt="1"/>
          </p:nvPr>
        </p:nvSpPr>
        <p:spPr>
          <a:xfrm>
            <a:off x="8024161" y="4451835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8548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14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805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34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2" name="Google Shape;2222;p34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3" name="Google Shape;2223;p34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4" name="Google Shape;2224;p34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2225" name="Google Shape;2225;p34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2226" name="Google Shape;2226;p34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34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34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3" name="Google Shape;2253;p34"/>
          <p:cNvGrpSpPr/>
          <p:nvPr/>
        </p:nvGrpSpPr>
        <p:grpSpPr>
          <a:xfrm>
            <a:off x="9130899" y="-609021"/>
            <a:ext cx="2007692" cy="1572725"/>
            <a:chOff x="3495050" y="1152875"/>
            <a:chExt cx="1082275" cy="847800"/>
          </a:xfrm>
        </p:grpSpPr>
        <p:sp>
          <p:nvSpPr>
            <p:cNvPr id="2254" name="Google Shape;2254;p3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34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2263" name="Google Shape;2263;p3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34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2269" name="Google Shape;2269;p3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3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3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3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3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34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2290" name="Google Shape;2290;p34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34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2295" name="Google Shape;2295;p34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34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8" name="Google Shape;2308;p34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309" name="Google Shape;2309;p3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34"/>
          <p:cNvSpPr txBox="1">
            <a:spLocks noGrp="1"/>
          </p:cNvSpPr>
          <p:nvPr>
            <p:ph type="ctrTitle"/>
          </p:nvPr>
        </p:nvSpPr>
        <p:spPr>
          <a:xfrm>
            <a:off x="3380600" y="1008967"/>
            <a:ext cx="54308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3" name="Google Shape;2313;p34"/>
          <p:cNvSpPr txBox="1">
            <a:spLocks noGrp="1"/>
          </p:cNvSpPr>
          <p:nvPr>
            <p:ph type="subTitle" idx="1"/>
          </p:nvPr>
        </p:nvSpPr>
        <p:spPr>
          <a:xfrm>
            <a:off x="3380600" y="2861700"/>
            <a:ext cx="54308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4" name="Google Shape;2314;p34"/>
          <p:cNvSpPr txBox="1">
            <a:spLocks noGrp="1"/>
          </p:cNvSpPr>
          <p:nvPr>
            <p:ph type="subTitle" idx="2"/>
          </p:nvPr>
        </p:nvSpPr>
        <p:spPr>
          <a:xfrm>
            <a:off x="3380600" y="2212533"/>
            <a:ext cx="5430800" cy="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2315" name="Google Shape;2315;p34"/>
          <p:cNvSpPr txBox="1"/>
          <p:nvPr/>
        </p:nvSpPr>
        <p:spPr>
          <a:xfrm>
            <a:off x="4101600" y="4893167"/>
            <a:ext cx="3988800" cy="1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infographics &amp; images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4B634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981109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74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36"/>
          <p:cNvSpPr/>
          <p:nvPr/>
        </p:nvSpPr>
        <p:spPr>
          <a:xfrm>
            <a:off x="-567166" y="-340900"/>
            <a:ext cx="3534100" cy="3124813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36"/>
          <p:cNvGrpSpPr/>
          <p:nvPr/>
        </p:nvGrpSpPr>
        <p:grpSpPr>
          <a:xfrm>
            <a:off x="1200119" y="-340817"/>
            <a:ext cx="2196115" cy="1730264"/>
            <a:chOff x="2533100" y="1212175"/>
            <a:chExt cx="1066075" cy="839825"/>
          </a:xfrm>
        </p:grpSpPr>
        <p:sp>
          <p:nvSpPr>
            <p:cNvPr id="2367" name="Google Shape;2367;p3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3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3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3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3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3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3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3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3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3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3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3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3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8" name="Google Shape;2388;p36"/>
          <p:cNvSpPr/>
          <p:nvPr/>
        </p:nvSpPr>
        <p:spPr>
          <a:xfrm>
            <a:off x="9268403" y="-170499"/>
            <a:ext cx="3345367" cy="237093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9" name="Google Shape;2389;p36"/>
          <p:cNvGrpSpPr/>
          <p:nvPr/>
        </p:nvGrpSpPr>
        <p:grpSpPr>
          <a:xfrm rot="-7942873">
            <a:off x="11016760" y="167662"/>
            <a:ext cx="1154553" cy="1135305"/>
            <a:chOff x="4452350" y="1286250"/>
            <a:chExt cx="700275" cy="688600"/>
          </a:xfrm>
        </p:grpSpPr>
        <p:sp>
          <p:nvSpPr>
            <p:cNvPr id="2390" name="Google Shape;2390;p36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36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36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36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36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03" name="Google Shape;2403;p36"/>
          <p:cNvSpPr/>
          <p:nvPr/>
        </p:nvSpPr>
        <p:spPr>
          <a:xfrm rot="10800000">
            <a:off x="9382075" y="4710133"/>
            <a:ext cx="3057525" cy="270320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4" name="Google Shape;2404;p36"/>
          <p:cNvSpPr/>
          <p:nvPr/>
        </p:nvSpPr>
        <p:spPr>
          <a:xfrm rot="10800000">
            <a:off x="-421795" y="4606851"/>
            <a:ext cx="3534128" cy="250471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5" name="Google Shape;2405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6" name="Google Shape;2406;p36"/>
          <p:cNvSpPr txBox="1">
            <a:spLocks noGrp="1"/>
          </p:cNvSpPr>
          <p:nvPr>
            <p:ph type="body" idx="1"/>
          </p:nvPr>
        </p:nvSpPr>
        <p:spPr>
          <a:xfrm>
            <a:off x="1905000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7" name="Google Shape;2407;p36"/>
          <p:cNvSpPr txBox="1">
            <a:spLocks noGrp="1"/>
          </p:cNvSpPr>
          <p:nvPr>
            <p:ph type="body" idx="2"/>
          </p:nvPr>
        </p:nvSpPr>
        <p:spPr>
          <a:xfrm>
            <a:off x="6437781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408" name="Google Shape;2408;p36"/>
          <p:cNvGrpSpPr/>
          <p:nvPr/>
        </p:nvGrpSpPr>
        <p:grpSpPr>
          <a:xfrm>
            <a:off x="647501" y="5204101"/>
            <a:ext cx="816076" cy="1310135"/>
            <a:chOff x="1054675" y="3219250"/>
            <a:chExt cx="332875" cy="534400"/>
          </a:xfrm>
        </p:grpSpPr>
        <p:sp>
          <p:nvSpPr>
            <p:cNvPr id="2409" name="Google Shape;2409;p36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2" name="Google Shape;2412;p36"/>
          <p:cNvGrpSpPr/>
          <p:nvPr/>
        </p:nvGrpSpPr>
        <p:grpSpPr>
          <a:xfrm>
            <a:off x="9193787" y="4911597"/>
            <a:ext cx="3729979" cy="2300375"/>
            <a:chOff x="3095850" y="2740875"/>
            <a:chExt cx="1972838" cy="1216700"/>
          </a:xfrm>
        </p:grpSpPr>
        <p:sp>
          <p:nvSpPr>
            <p:cNvPr id="2413" name="Google Shape;2413;p3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966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16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39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/>
          <p:nvPr/>
        </p:nvSpPr>
        <p:spPr>
          <a:xfrm rot="10800000">
            <a:off x="9364163" y="-42832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4"/>
          <p:cNvSpPr/>
          <p:nvPr/>
        </p:nvSpPr>
        <p:spPr>
          <a:xfrm rot="10800000">
            <a:off x="-1254109" y="4948480"/>
            <a:ext cx="349574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4" name="Google Shape;334;p4"/>
          <p:cNvGrpSpPr/>
          <p:nvPr/>
        </p:nvGrpSpPr>
        <p:grpSpPr>
          <a:xfrm rot="-9968762">
            <a:off x="28693" y="5345089"/>
            <a:ext cx="1210121" cy="1183071"/>
            <a:chOff x="3495050" y="1152875"/>
            <a:chExt cx="1082275" cy="847800"/>
          </a:xfrm>
        </p:grpSpPr>
        <p:sp>
          <p:nvSpPr>
            <p:cNvPr id="335" name="Google Shape;335;p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4"/>
          <p:cNvGrpSpPr/>
          <p:nvPr/>
        </p:nvGrpSpPr>
        <p:grpSpPr>
          <a:xfrm>
            <a:off x="9518899" y="320028"/>
            <a:ext cx="2902187" cy="1310256"/>
            <a:chOff x="2915775" y="2073500"/>
            <a:chExt cx="874750" cy="394925"/>
          </a:xfrm>
        </p:grpSpPr>
        <p:sp>
          <p:nvSpPr>
            <p:cNvPr id="344" name="Google Shape;344;p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"/>
          <p:cNvGrpSpPr/>
          <p:nvPr/>
        </p:nvGrpSpPr>
        <p:grpSpPr>
          <a:xfrm>
            <a:off x="185008" y="5691559"/>
            <a:ext cx="617505" cy="991348"/>
            <a:chOff x="1054675" y="3219250"/>
            <a:chExt cx="332875" cy="534400"/>
          </a:xfrm>
        </p:grpSpPr>
        <p:sp>
          <p:nvSpPr>
            <p:cNvPr id="365" name="Google Shape;365;p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" name="Google Shape;368;p4"/>
          <p:cNvGrpSpPr/>
          <p:nvPr/>
        </p:nvGrpSpPr>
        <p:grpSpPr>
          <a:xfrm>
            <a:off x="9302549" y="106930"/>
            <a:ext cx="675329" cy="919828"/>
            <a:chOff x="5233207" y="1259125"/>
            <a:chExt cx="498668" cy="679208"/>
          </a:xfrm>
        </p:grpSpPr>
        <p:sp>
          <p:nvSpPr>
            <p:cNvPr id="369" name="Google Shape;369;p4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54600" y="1907800"/>
            <a:ext cx="102828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7924800" cy="8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07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-543333" y="464806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8" name="Google Shape;378;p5"/>
          <p:cNvGrpSpPr/>
          <p:nvPr/>
        </p:nvGrpSpPr>
        <p:grpSpPr>
          <a:xfrm>
            <a:off x="38433" y="5225333"/>
            <a:ext cx="2630451" cy="1622267"/>
            <a:chOff x="3095850" y="2740875"/>
            <a:chExt cx="1972838" cy="1216700"/>
          </a:xfrm>
        </p:grpSpPr>
        <p:sp>
          <p:nvSpPr>
            <p:cNvPr id="379" name="Google Shape;379;p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 rot="-1930960">
            <a:off x="281692" y="5374425"/>
            <a:ext cx="882185" cy="1324080"/>
            <a:chOff x="3463650" y="2615600"/>
            <a:chExt cx="467625" cy="701900"/>
          </a:xfrm>
        </p:grpSpPr>
        <p:sp>
          <p:nvSpPr>
            <p:cNvPr id="385" name="Google Shape;385;p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5"/>
          <p:cNvSpPr txBox="1">
            <a:spLocks noGrp="1"/>
          </p:cNvSpPr>
          <p:nvPr>
            <p:ph type="subTitle" idx="1"/>
          </p:nvPr>
        </p:nvSpPr>
        <p:spPr>
          <a:xfrm>
            <a:off x="20416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2099267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2"/>
          </p:nvPr>
        </p:nvSpPr>
        <p:spPr>
          <a:xfrm>
            <a:off x="71184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title" idx="3"/>
          </p:nvPr>
        </p:nvSpPr>
        <p:spPr>
          <a:xfrm>
            <a:off x="7118400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5"/>
          <p:cNvSpPr/>
          <p:nvPr/>
        </p:nvSpPr>
        <p:spPr>
          <a:xfrm rot="10800000" flipH="1">
            <a:off x="9574432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3" name="Google Shape;393;p5"/>
          <p:cNvGrpSpPr/>
          <p:nvPr/>
        </p:nvGrpSpPr>
        <p:grpSpPr>
          <a:xfrm rot="10800000" flipH="1">
            <a:off x="8864356" y="-556847"/>
            <a:ext cx="3020405" cy="1816408"/>
            <a:chOff x="3260100" y="4040200"/>
            <a:chExt cx="1579600" cy="893550"/>
          </a:xfrm>
        </p:grpSpPr>
        <p:sp>
          <p:nvSpPr>
            <p:cNvPr id="394" name="Google Shape;394;p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5"/>
          <p:cNvGrpSpPr/>
          <p:nvPr/>
        </p:nvGrpSpPr>
        <p:grpSpPr>
          <a:xfrm rot="-1591136">
            <a:off x="942736" y="5663410"/>
            <a:ext cx="1127549" cy="950780"/>
            <a:chOff x="2385375" y="4063625"/>
            <a:chExt cx="845650" cy="713075"/>
          </a:xfrm>
        </p:grpSpPr>
        <p:sp>
          <p:nvSpPr>
            <p:cNvPr id="422" name="Google Shape;422;p5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6" name="Google Shape;426;p5"/>
          <p:cNvSpPr txBox="1">
            <a:spLocks noGrp="1"/>
          </p:cNvSpPr>
          <p:nvPr>
            <p:ph type="title" idx="4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434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6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431" name="Google Shape;431;p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6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453" name="Google Shape;453;p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0" name="Google Shape;480;p6"/>
          <p:cNvGrpSpPr/>
          <p:nvPr/>
        </p:nvGrpSpPr>
        <p:grpSpPr>
          <a:xfrm rot="-8218719" flipH="1">
            <a:off x="11412498" y="-249618"/>
            <a:ext cx="1215933" cy="1303716"/>
            <a:chOff x="1721175" y="2665325"/>
            <a:chExt cx="809625" cy="868075"/>
          </a:xfrm>
        </p:grpSpPr>
        <p:sp>
          <p:nvSpPr>
            <p:cNvPr id="481" name="Google Shape;481;p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6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488" name="Google Shape;488;p6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6"/>
          <p:cNvGrpSpPr/>
          <p:nvPr/>
        </p:nvGrpSpPr>
        <p:grpSpPr>
          <a:xfrm flipH="1">
            <a:off x="857675" y="5218762"/>
            <a:ext cx="655880" cy="1343460"/>
            <a:chOff x="5291025" y="2315450"/>
            <a:chExt cx="319900" cy="654750"/>
          </a:xfrm>
        </p:grpSpPr>
        <p:sp>
          <p:nvSpPr>
            <p:cNvPr id="498" name="Google Shape;498;p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1" name="Google Shape;501;p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033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"/>
          <p:cNvSpPr txBox="1">
            <a:spLocks noGrp="1"/>
          </p:cNvSpPr>
          <p:nvPr>
            <p:ph type="title"/>
          </p:nvPr>
        </p:nvSpPr>
        <p:spPr>
          <a:xfrm>
            <a:off x="950967" y="1847433"/>
            <a:ext cx="5393600" cy="1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7"/>
          <p:cNvSpPr txBox="1">
            <a:spLocks noGrp="1"/>
          </p:cNvSpPr>
          <p:nvPr>
            <p:ph type="subTitle" idx="1"/>
          </p:nvPr>
        </p:nvSpPr>
        <p:spPr>
          <a:xfrm>
            <a:off x="950967" y="3671667"/>
            <a:ext cx="5324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7"/>
          <p:cNvSpPr/>
          <p:nvPr/>
        </p:nvSpPr>
        <p:spPr>
          <a:xfrm>
            <a:off x="-703551" y="4451867"/>
            <a:ext cx="4526915" cy="2559612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7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507" name="Google Shape;507;p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"/>
          <p:cNvGrpSpPr/>
          <p:nvPr/>
        </p:nvGrpSpPr>
        <p:grpSpPr>
          <a:xfrm rot="5100183">
            <a:off x="587355" y="5400787"/>
            <a:ext cx="876213" cy="939471"/>
            <a:chOff x="1721175" y="2665325"/>
            <a:chExt cx="809625" cy="868075"/>
          </a:xfrm>
        </p:grpSpPr>
        <p:sp>
          <p:nvSpPr>
            <p:cNvPr id="513" name="Google Shape;513;p7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370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8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521" name="Google Shape;521;p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8" name="Google Shape;548;p8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549" name="Google Shape;549;p8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8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558" name="Google Shape;558;p8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8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582" name="Google Shape;582;p8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8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588" name="Google Shape;588;p8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7" name="Google Shape;597;p8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598" name="Google Shape;598;p8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0" name="Google Shape;600;p8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01" name="Google Shape;601;p8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8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606" name="Google Shape;606;p8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9" name="Google Shape;609;p8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610" name="Google Shape;610;p8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5" name="Google Shape;615;p8"/>
          <p:cNvSpPr txBox="1">
            <a:spLocks noGrp="1"/>
          </p:cNvSpPr>
          <p:nvPr>
            <p:ph type="title"/>
          </p:nvPr>
        </p:nvSpPr>
        <p:spPr>
          <a:xfrm>
            <a:off x="1658200" y="2741267"/>
            <a:ext cx="88756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910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7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 txBox="1">
            <a:spLocks noGrp="1"/>
          </p:cNvSpPr>
          <p:nvPr>
            <p:ph type="title"/>
          </p:nvPr>
        </p:nvSpPr>
        <p:spPr>
          <a:xfrm>
            <a:off x="7616267" y="719333"/>
            <a:ext cx="3624800" cy="2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2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0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35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"/>
          <p:cNvSpPr/>
          <p:nvPr/>
        </p:nvSpPr>
        <p:spPr>
          <a:xfrm>
            <a:off x="-599933" y="5208532"/>
            <a:ext cx="4099568" cy="211753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13"/>
          <p:cNvSpPr txBox="1">
            <a:spLocks noGrp="1"/>
          </p:cNvSpPr>
          <p:nvPr>
            <p:ph type="title"/>
          </p:nvPr>
        </p:nvSpPr>
        <p:spPr>
          <a:xfrm>
            <a:off x="34126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8" name="Google Shape;878;p13"/>
          <p:cNvSpPr txBox="1">
            <a:spLocks noGrp="1"/>
          </p:cNvSpPr>
          <p:nvPr>
            <p:ph type="subTitle" idx="1"/>
          </p:nvPr>
        </p:nvSpPr>
        <p:spPr>
          <a:xfrm>
            <a:off x="1334512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3"/>
          <p:cNvSpPr txBox="1">
            <a:spLocks noGrp="1"/>
          </p:cNvSpPr>
          <p:nvPr>
            <p:ph type="subTitle" idx="2"/>
          </p:nvPr>
        </p:nvSpPr>
        <p:spPr>
          <a:xfrm>
            <a:off x="4853376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3"/>
          <p:cNvSpPr/>
          <p:nvPr/>
        </p:nvSpPr>
        <p:spPr>
          <a:xfrm rot="10800000" flipH="1">
            <a:off x="9577466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1" name="Google Shape;881;p13"/>
          <p:cNvGrpSpPr/>
          <p:nvPr/>
        </p:nvGrpSpPr>
        <p:grpSpPr>
          <a:xfrm flipH="1">
            <a:off x="9646" y="5794746"/>
            <a:ext cx="1948805" cy="1245847"/>
            <a:chOff x="3260100" y="4040200"/>
            <a:chExt cx="1579600" cy="893550"/>
          </a:xfrm>
        </p:grpSpPr>
        <p:sp>
          <p:nvSpPr>
            <p:cNvPr id="882" name="Google Shape;882;p1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13"/>
          <p:cNvSpPr/>
          <p:nvPr/>
        </p:nvSpPr>
        <p:spPr>
          <a:xfrm flipH="1">
            <a:off x="8168341" y="5208533"/>
            <a:ext cx="5190593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 flipH="1">
            <a:off x="-1440032" y="-350316"/>
            <a:ext cx="4099461" cy="237700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11" name="Google Shape;911;p13"/>
          <p:cNvGrpSpPr/>
          <p:nvPr/>
        </p:nvGrpSpPr>
        <p:grpSpPr>
          <a:xfrm rot="10800000">
            <a:off x="10150245" y="27069"/>
            <a:ext cx="2630451" cy="1622267"/>
            <a:chOff x="3095850" y="2740875"/>
            <a:chExt cx="1972838" cy="1216700"/>
          </a:xfrm>
        </p:grpSpPr>
        <p:sp>
          <p:nvSpPr>
            <p:cNvPr id="912" name="Google Shape;912;p1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7" name="Google Shape;917;p13"/>
          <p:cNvSpPr txBox="1">
            <a:spLocks noGrp="1"/>
          </p:cNvSpPr>
          <p:nvPr>
            <p:ph type="subTitle" idx="3"/>
          </p:nvPr>
        </p:nvSpPr>
        <p:spPr>
          <a:xfrm>
            <a:off x="1264351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4"/>
          </p:nvPr>
        </p:nvSpPr>
        <p:spPr>
          <a:xfrm>
            <a:off x="4783215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subTitle" idx="5"/>
          </p:nvPr>
        </p:nvSpPr>
        <p:spPr>
          <a:xfrm>
            <a:off x="8372209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p13"/>
          <p:cNvSpPr txBox="1">
            <a:spLocks noGrp="1"/>
          </p:cNvSpPr>
          <p:nvPr>
            <p:ph type="subTitle" idx="6"/>
          </p:nvPr>
        </p:nvSpPr>
        <p:spPr>
          <a:xfrm>
            <a:off x="8302048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21" name="Google Shape;921;p13"/>
          <p:cNvSpPr txBox="1">
            <a:spLocks noGrp="1"/>
          </p:cNvSpPr>
          <p:nvPr>
            <p:ph type="title" idx="7" hasCustomPrompt="1"/>
          </p:nvPr>
        </p:nvSpPr>
        <p:spPr>
          <a:xfrm>
            <a:off x="13883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72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>
            <a:spLocks noGrp="1"/>
          </p:cNvSpPr>
          <p:nvPr>
            <p:ph type="title" idx="9" hasCustomPrompt="1"/>
          </p:nvPr>
        </p:nvSpPr>
        <p:spPr>
          <a:xfrm>
            <a:off x="84261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64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293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4" name="Google Shape;974;p15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5" name="Google Shape;975;p15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6" name="Google Shape;976;p15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15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978" name="Google Shape;978;p1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5" name="Google Shape;1005;p15"/>
          <p:cNvGrpSpPr/>
          <p:nvPr/>
        </p:nvGrpSpPr>
        <p:grpSpPr>
          <a:xfrm>
            <a:off x="9346649" y="692879"/>
            <a:ext cx="2007692" cy="1572725"/>
            <a:chOff x="3495050" y="1152875"/>
            <a:chExt cx="1082275" cy="847800"/>
          </a:xfrm>
        </p:grpSpPr>
        <p:sp>
          <p:nvSpPr>
            <p:cNvPr id="1006" name="Google Shape;1006;p15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015" name="Google Shape;1015;p1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15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021" name="Google Shape;1021;p15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>
            <a:off x="1230215" y="5044057"/>
            <a:ext cx="553552" cy="839000"/>
            <a:chOff x="2525525" y="689125"/>
            <a:chExt cx="298400" cy="452275"/>
          </a:xfrm>
        </p:grpSpPr>
        <p:sp>
          <p:nvSpPr>
            <p:cNvPr id="1042" name="Google Shape;1042;p15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661381" y="336392"/>
            <a:ext cx="859147" cy="798779"/>
            <a:chOff x="5564375" y="1841975"/>
            <a:chExt cx="593825" cy="552100"/>
          </a:xfrm>
        </p:grpSpPr>
        <p:sp>
          <p:nvSpPr>
            <p:cNvPr id="1066" name="Google Shape;1066;p15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3" name="Google Shape;1073;p15"/>
          <p:cNvGrpSpPr/>
          <p:nvPr/>
        </p:nvGrpSpPr>
        <p:grpSpPr>
          <a:xfrm>
            <a:off x="10394441" y="5417493"/>
            <a:ext cx="617505" cy="991348"/>
            <a:chOff x="1054675" y="3219250"/>
            <a:chExt cx="332875" cy="534400"/>
          </a:xfrm>
        </p:grpSpPr>
        <p:sp>
          <p:nvSpPr>
            <p:cNvPr id="1074" name="Google Shape;1074;p15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15"/>
          <p:cNvGrpSpPr/>
          <p:nvPr/>
        </p:nvGrpSpPr>
        <p:grpSpPr>
          <a:xfrm>
            <a:off x="2886763" y="214845"/>
            <a:ext cx="796288" cy="1041899"/>
            <a:chOff x="5840625" y="3436675"/>
            <a:chExt cx="429250" cy="561650"/>
          </a:xfrm>
        </p:grpSpPr>
        <p:sp>
          <p:nvSpPr>
            <p:cNvPr id="1078" name="Google Shape;1078;p15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15"/>
          <p:cNvGrpSpPr/>
          <p:nvPr/>
        </p:nvGrpSpPr>
        <p:grpSpPr>
          <a:xfrm>
            <a:off x="11080427" y="1747713"/>
            <a:ext cx="921365" cy="1255231"/>
            <a:chOff x="5235200" y="1259125"/>
            <a:chExt cx="496675" cy="676650"/>
          </a:xfrm>
        </p:grpSpPr>
        <p:sp>
          <p:nvSpPr>
            <p:cNvPr id="1083" name="Google Shape;1083;p15"/>
            <p:cNvSpPr/>
            <p:nvPr/>
          </p:nvSpPr>
          <p:spPr>
            <a:xfrm>
              <a:off x="5235200" y="1452000"/>
              <a:ext cx="378050" cy="483775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15"/>
          <p:cNvGrpSpPr/>
          <p:nvPr/>
        </p:nvGrpSpPr>
        <p:grpSpPr>
          <a:xfrm>
            <a:off x="8342863" y="124887"/>
            <a:ext cx="993644" cy="977077"/>
            <a:chOff x="4452350" y="1286250"/>
            <a:chExt cx="700275" cy="688600"/>
          </a:xfrm>
        </p:grpSpPr>
        <p:sp>
          <p:nvSpPr>
            <p:cNvPr id="1089" name="Google Shape;1089;p1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15"/>
          <p:cNvGrpSpPr/>
          <p:nvPr/>
        </p:nvGrpSpPr>
        <p:grpSpPr>
          <a:xfrm rot="2700000">
            <a:off x="29418" y="1369316"/>
            <a:ext cx="867477" cy="1302075"/>
            <a:chOff x="3463650" y="2615600"/>
            <a:chExt cx="467625" cy="701900"/>
          </a:xfrm>
        </p:grpSpPr>
        <p:sp>
          <p:nvSpPr>
            <p:cNvPr id="1103" name="Google Shape;1103;p1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6" name="Google Shape;1106;p15"/>
          <p:cNvSpPr txBox="1">
            <a:spLocks noGrp="1"/>
          </p:cNvSpPr>
          <p:nvPr>
            <p:ph type="title"/>
          </p:nvPr>
        </p:nvSpPr>
        <p:spPr>
          <a:xfrm>
            <a:off x="2579600" y="4471651"/>
            <a:ext cx="70328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p15"/>
          <p:cNvSpPr txBox="1">
            <a:spLocks noGrp="1"/>
          </p:cNvSpPr>
          <p:nvPr>
            <p:ph type="subTitle" idx="1"/>
          </p:nvPr>
        </p:nvSpPr>
        <p:spPr>
          <a:xfrm>
            <a:off x="2579600" y="2423549"/>
            <a:ext cx="70328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543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6"/>
          <p:cNvSpPr txBox="1">
            <a:spLocks noGrp="1"/>
          </p:cNvSpPr>
          <p:nvPr>
            <p:ph type="title"/>
          </p:nvPr>
        </p:nvSpPr>
        <p:spPr>
          <a:xfrm>
            <a:off x="4861593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p16"/>
          <p:cNvSpPr txBox="1">
            <a:spLocks noGrp="1"/>
          </p:cNvSpPr>
          <p:nvPr>
            <p:ph type="subTitle" idx="1"/>
          </p:nvPr>
        </p:nvSpPr>
        <p:spPr>
          <a:xfrm>
            <a:off x="4929384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1" name="Google Shape;1111;p16"/>
          <p:cNvSpPr txBox="1">
            <a:spLocks noGrp="1"/>
          </p:cNvSpPr>
          <p:nvPr>
            <p:ph type="title" idx="2"/>
          </p:nvPr>
        </p:nvSpPr>
        <p:spPr>
          <a:xfrm>
            <a:off x="7917769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p16"/>
          <p:cNvSpPr txBox="1">
            <a:spLocks noGrp="1"/>
          </p:cNvSpPr>
          <p:nvPr>
            <p:ph type="subTitle" idx="3"/>
          </p:nvPr>
        </p:nvSpPr>
        <p:spPr>
          <a:xfrm>
            <a:off x="7985560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3" name="Google Shape;1113;p16"/>
          <p:cNvSpPr txBox="1">
            <a:spLocks noGrp="1"/>
          </p:cNvSpPr>
          <p:nvPr>
            <p:ph type="title" idx="4"/>
          </p:nvPr>
        </p:nvSpPr>
        <p:spPr>
          <a:xfrm>
            <a:off x="1805417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subTitle" idx="5"/>
          </p:nvPr>
        </p:nvSpPr>
        <p:spPr>
          <a:xfrm>
            <a:off x="1873208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p16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16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16"/>
          <p:cNvSpPr txBox="1">
            <a:spLocks noGrp="1"/>
          </p:cNvSpPr>
          <p:nvPr>
            <p:ph type="title" idx="6"/>
          </p:nvPr>
        </p:nvSpPr>
        <p:spPr>
          <a:xfrm>
            <a:off x="5723400" y="719333"/>
            <a:ext cx="551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18" name="Google Shape;1118;p16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119" name="Google Shape;1119;p16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16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1140" name="Google Shape;1140;p1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5" name="Google Shape;1145;p16"/>
          <p:cNvSpPr txBox="1">
            <a:spLocks noGrp="1"/>
          </p:cNvSpPr>
          <p:nvPr>
            <p:ph type="title" idx="7"/>
          </p:nvPr>
        </p:nvSpPr>
        <p:spPr>
          <a:xfrm>
            <a:off x="4861593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8"/>
          </p:nvPr>
        </p:nvSpPr>
        <p:spPr>
          <a:xfrm>
            <a:off x="4929384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title" idx="9"/>
          </p:nvPr>
        </p:nvSpPr>
        <p:spPr>
          <a:xfrm>
            <a:off x="7917769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13"/>
          </p:nvPr>
        </p:nvSpPr>
        <p:spPr>
          <a:xfrm>
            <a:off x="7985560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title" idx="14"/>
          </p:nvPr>
        </p:nvSpPr>
        <p:spPr>
          <a:xfrm>
            <a:off x="1805417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15"/>
          </p:nvPr>
        </p:nvSpPr>
        <p:spPr>
          <a:xfrm>
            <a:off x="1873208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51" name="Google Shape;1151;p16"/>
          <p:cNvGrpSpPr/>
          <p:nvPr/>
        </p:nvGrpSpPr>
        <p:grpSpPr>
          <a:xfrm>
            <a:off x="384476" y="629307"/>
            <a:ext cx="566491" cy="1013655"/>
            <a:chOff x="478300" y="2547225"/>
            <a:chExt cx="305375" cy="546425"/>
          </a:xfrm>
        </p:grpSpPr>
        <p:sp>
          <p:nvSpPr>
            <p:cNvPr id="1152" name="Google Shape;1152;p16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16"/>
          <p:cNvGrpSpPr/>
          <p:nvPr/>
        </p:nvGrpSpPr>
        <p:grpSpPr>
          <a:xfrm rot="1885073">
            <a:off x="10913403" y="5279511"/>
            <a:ext cx="1254332" cy="1344887"/>
            <a:chOff x="1721175" y="2665325"/>
            <a:chExt cx="809625" cy="868075"/>
          </a:xfrm>
        </p:grpSpPr>
        <p:sp>
          <p:nvSpPr>
            <p:cNvPr id="1158" name="Google Shape;1158;p1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16"/>
          <p:cNvGrpSpPr/>
          <p:nvPr/>
        </p:nvGrpSpPr>
        <p:grpSpPr>
          <a:xfrm>
            <a:off x="10319156" y="5839818"/>
            <a:ext cx="890061" cy="904669"/>
            <a:chOff x="1980625" y="1091425"/>
            <a:chExt cx="479800" cy="487675"/>
          </a:xfrm>
        </p:grpSpPr>
        <p:sp>
          <p:nvSpPr>
            <p:cNvPr id="1165" name="Google Shape;1165;p16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2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7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7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83" name="Google Shape;1183;p17"/>
          <p:cNvGrpSpPr/>
          <p:nvPr/>
        </p:nvGrpSpPr>
        <p:grpSpPr>
          <a:xfrm flipH="1">
            <a:off x="209671" y="117815"/>
            <a:ext cx="2705893" cy="1173085"/>
            <a:chOff x="2915775" y="2073500"/>
            <a:chExt cx="874750" cy="394925"/>
          </a:xfrm>
        </p:grpSpPr>
        <p:sp>
          <p:nvSpPr>
            <p:cNvPr id="1184" name="Google Shape;1184;p17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17"/>
          <p:cNvGrpSpPr/>
          <p:nvPr/>
        </p:nvGrpSpPr>
        <p:grpSpPr>
          <a:xfrm flipH="1">
            <a:off x="10564773" y="5207100"/>
            <a:ext cx="2705944" cy="1622267"/>
            <a:chOff x="3095850" y="2740875"/>
            <a:chExt cx="1972838" cy="1216700"/>
          </a:xfrm>
        </p:grpSpPr>
        <p:sp>
          <p:nvSpPr>
            <p:cNvPr id="1205" name="Google Shape;1205;p1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0" name="Google Shape;1210;p17"/>
          <p:cNvGrpSpPr/>
          <p:nvPr/>
        </p:nvGrpSpPr>
        <p:grpSpPr>
          <a:xfrm>
            <a:off x="209658" y="1518396"/>
            <a:ext cx="666061" cy="1141515"/>
            <a:chOff x="1332275" y="1990950"/>
            <a:chExt cx="359050" cy="615350"/>
          </a:xfrm>
        </p:grpSpPr>
        <p:sp>
          <p:nvSpPr>
            <p:cNvPr id="1211" name="Google Shape;1211;p17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17"/>
          <p:cNvGrpSpPr/>
          <p:nvPr/>
        </p:nvGrpSpPr>
        <p:grpSpPr>
          <a:xfrm>
            <a:off x="10717153" y="5390360"/>
            <a:ext cx="813027" cy="889240"/>
            <a:chOff x="5164825" y="3105675"/>
            <a:chExt cx="569400" cy="622775"/>
          </a:xfrm>
        </p:grpSpPr>
        <p:sp>
          <p:nvSpPr>
            <p:cNvPr id="1225" name="Google Shape;1225;p17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582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8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8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5" name="Google Shape;1235;p18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1236" name="Google Shape;1236;p1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1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1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1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1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18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258" name="Google Shape;1258;p1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18"/>
          <p:cNvGrpSpPr/>
          <p:nvPr/>
        </p:nvGrpSpPr>
        <p:grpSpPr>
          <a:xfrm rot="582039" flipH="1">
            <a:off x="342988" y="5238627"/>
            <a:ext cx="1215955" cy="1303687"/>
            <a:chOff x="1721175" y="2665325"/>
            <a:chExt cx="809625" cy="868075"/>
          </a:xfrm>
        </p:grpSpPr>
        <p:sp>
          <p:nvSpPr>
            <p:cNvPr id="1286" name="Google Shape;1286;p18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2" name="Google Shape;1292;p18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93" name="Google Shape;1293;p18"/>
          <p:cNvGrpSpPr/>
          <p:nvPr/>
        </p:nvGrpSpPr>
        <p:grpSpPr>
          <a:xfrm>
            <a:off x="11012418" y="818038"/>
            <a:ext cx="1101585" cy="1024183"/>
            <a:chOff x="5564375" y="1841975"/>
            <a:chExt cx="593825" cy="552100"/>
          </a:xfrm>
        </p:grpSpPr>
        <p:sp>
          <p:nvSpPr>
            <p:cNvPr id="1294" name="Google Shape;1294;p18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8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8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855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9"/>
          <p:cNvSpPr/>
          <p:nvPr/>
        </p:nvSpPr>
        <p:spPr>
          <a:xfrm rot="10800000">
            <a:off x="10046091" y="4612058"/>
            <a:ext cx="3363509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9"/>
          <p:cNvSpPr/>
          <p:nvPr/>
        </p:nvSpPr>
        <p:spPr>
          <a:xfrm rot="10800000">
            <a:off x="-1102575" y="-503213"/>
            <a:ext cx="3920779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19"/>
          <p:cNvGrpSpPr/>
          <p:nvPr/>
        </p:nvGrpSpPr>
        <p:grpSpPr>
          <a:xfrm rot="10800000">
            <a:off x="685774" y="-138427"/>
            <a:ext cx="2429425" cy="1376544"/>
            <a:chOff x="3260100" y="4040200"/>
            <a:chExt cx="1579600" cy="893550"/>
          </a:xfrm>
        </p:grpSpPr>
        <p:sp>
          <p:nvSpPr>
            <p:cNvPr id="1305" name="Google Shape;1305;p1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2" name="Google Shape;1332;p19"/>
          <p:cNvGrpSpPr/>
          <p:nvPr/>
        </p:nvGrpSpPr>
        <p:grpSpPr>
          <a:xfrm rot="-9242899">
            <a:off x="11323041" y="5845543"/>
            <a:ext cx="405536" cy="1032471"/>
            <a:chOff x="4992675" y="1797250"/>
            <a:chExt cx="198925" cy="506000"/>
          </a:xfrm>
        </p:grpSpPr>
        <p:sp>
          <p:nvSpPr>
            <p:cNvPr id="1333" name="Google Shape;1333;p19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2" name="Google Shape;1342;p19"/>
          <p:cNvSpPr txBox="1">
            <a:spLocks noGrp="1"/>
          </p:cNvSpPr>
          <p:nvPr>
            <p:ph type="subTitle" idx="1"/>
          </p:nvPr>
        </p:nvSpPr>
        <p:spPr>
          <a:xfrm>
            <a:off x="1458967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title"/>
          </p:nvPr>
        </p:nvSpPr>
        <p:spPr>
          <a:xfrm>
            <a:off x="1587563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19"/>
          <p:cNvSpPr txBox="1">
            <a:spLocks noGrp="1"/>
          </p:cNvSpPr>
          <p:nvPr>
            <p:ph type="subTitle" idx="2"/>
          </p:nvPr>
        </p:nvSpPr>
        <p:spPr>
          <a:xfrm>
            <a:off x="8235600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19"/>
          <p:cNvSpPr txBox="1">
            <a:spLocks noGrp="1"/>
          </p:cNvSpPr>
          <p:nvPr>
            <p:ph type="title" idx="3"/>
          </p:nvPr>
        </p:nvSpPr>
        <p:spPr>
          <a:xfrm>
            <a:off x="8235600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6" name="Google Shape;1346;p19"/>
          <p:cNvSpPr txBox="1">
            <a:spLocks noGrp="1"/>
          </p:cNvSpPr>
          <p:nvPr>
            <p:ph type="subTitle" idx="4"/>
          </p:nvPr>
        </p:nvSpPr>
        <p:spPr>
          <a:xfrm>
            <a:off x="1458967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19"/>
          <p:cNvSpPr txBox="1">
            <a:spLocks noGrp="1"/>
          </p:cNvSpPr>
          <p:nvPr>
            <p:ph type="title" idx="5"/>
          </p:nvPr>
        </p:nvSpPr>
        <p:spPr>
          <a:xfrm>
            <a:off x="1587563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19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49" name="Google Shape;1349;p19"/>
          <p:cNvGrpSpPr/>
          <p:nvPr/>
        </p:nvGrpSpPr>
        <p:grpSpPr>
          <a:xfrm rot="10800000">
            <a:off x="9072462" y="5808583"/>
            <a:ext cx="2352756" cy="1856685"/>
            <a:chOff x="2533100" y="1212175"/>
            <a:chExt cx="1066075" cy="839825"/>
          </a:xfrm>
        </p:grpSpPr>
        <p:sp>
          <p:nvSpPr>
            <p:cNvPr id="1350" name="Google Shape;1350;p1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1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1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1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1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1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1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1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1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1" name="Google Shape;1371;p19"/>
          <p:cNvSpPr txBox="1">
            <a:spLocks noGrp="1"/>
          </p:cNvSpPr>
          <p:nvPr>
            <p:ph type="subTitle" idx="7"/>
          </p:nvPr>
        </p:nvSpPr>
        <p:spPr>
          <a:xfrm>
            <a:off x="8235600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2" name="Google Shape;1372;p19"/>
          <p:cNvSpPr txBox="1">
            <a:spLocks noGrp="1"/>
          </p:cNvSpPr>
          <p:nvPr>
            <p:ph type="title" idx="8"/>
          </p:nvPr>
        </p:nvSpPr>
        <p:spPr>
          <a:xfrm>
            <a:off x="8235600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48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8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68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1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21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21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408" name="Google Shape;1408;p21"/>
          <p:cNvGrpSpPr/>
          <p:nvPr/>
        </p:nvGrpSpPr>
        <p:grpSpPr>
          <a:xfrm rot="1927918">
            <a:off x="9903160" y="289244"/>
            <a:ext cx="2007713" cy="1572741"/>
            <a:chOff x="3495050" y="1152875"/>
            <a:chExt cx="1082275" cy="847800"/>
          </a:xfrm>
        </p:grpSpPr>
        <p:sp>
          <p:nvSpPr>
            <p:cNvPr id="1409" name="Google Shape;1409;p2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21"/>
          <p:cNvGrpSpPr/>
          <p:nvPr/>
        </p:nvGrpSpPr>
        <p:grpSpPr>
          <a:xfrm rot="1416901">
            <a:off x="-341770" y="5555035"/>
            <a:ext cx="2585451" cy="1167259"/>
            <a:chOff x="2915775" y="2073500"/>
            <a:chExt cx="874750" cy="394925"/>
          </a:xfrm>
        </p:grpSpPr>
        <p:sp>
          <p:nvSpPr>
            <p:cNvPr id="1418" name="Google Shape;1418;p2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21"/>
          <p:cNvGrpSpPr/>
          <p:nvPr/>
        </p:nvGrpSpPr>
        <p:grpSpPr>
          <a:xfrm rot="5550459">
            <a:off x="969109" y="5828703"/>
            <a:ext cx="834407" cy="820495"/>
            <a:chOff x="4452350" y="1286250"/>
            <a:chExt cx="700275" cy="688600"/>
          </a:xfrm>
        </p:grpSpPr>
        <p:sp>
          <p:nvSpPr>
            <p:cNvPr id="1439" name="Google Shape;1439;p21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21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52" name="Google Shape;1452;p21"/>
          <p:cNvGrpSpPr/>
          <p:nvPr/>
        </p:nvGrpSpPr>
        <p:grpSpPr>
          <a:xfrm>
            <a:off x="565015" y="5414824"/>
            <a:ext cx="553552" cy="839000"/>
            <a:chOff x="2525525" y="689125"/>
            <a:chExt cx="298400" cy="452275"/>
          </a:xfrm>
        </p:grpSpPr>
        <p:sp>
          <p:nvSpPr>
            <p:cNvPr id="1453" name="Google Shape;1453;p21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712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78" name="Google Shape;1478;p22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479" name="Google Shape;1479;p2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2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2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2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2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2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2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0" name="Google Shape;1500;p22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02" name="Google Shape;1502;p22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503" name="Google Shape;1503;p2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30" name="Google Shape;1530;p22"/>
          <p:cNvGrpSpPr/>
          <p:nvPr/>
        </p:nvGrpSpPr>
        <p:grpSpPr>
          <a:xfrm flipH="1">
            <a:off x="11241029" y="5237184"/>
            <a:ext cx="833657" cy="1507149"/>
            <a:chOff x="6608925" y="2056050"/>
            <a:chExt cx="453075" cy="812450"/>
          </a:xfrm>
        </p:grpSpPr>
        <p:sp>
          <p:nvSpPr>
            <p:cNvPr id="1531" name="Google Shape;1531;p22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550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3"/>
          <p:cNvSpPr/>
          <p:nvPr/>
        </p:nvSpPr>
        <p:spPr>
          <a:xfrm flipH="1">
            <a:off x="9858717" y="-302300"/>
            <a:ext cx="3018217" cy="26707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8" name="Google Shape;1538;p23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9" name="Google Shape;1539;p23"/>
          <p:cNvGrpSpPr/>
          <p:nvPr/>
        </p:nvGrpSpPr>
        <p:grpSpPr>
          <a:xfrm flipH="1">
            <a:off x="8886426" y="-457287"/>
            <a:ext cx="2354604" cy="1856685"/>
            <a:chOff x="2533100" y="1212175"/>
            <a:chExt cx="1066075" cy="839825"/>
          </a:xfrm>
        </p:grpSpPr>
        <p:sp>
          <p:nvSpPr>
            <p:cNvPr id="1540" name="Google Shape;1540;p2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2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2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61" name="Google Shape;1561;p23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562" name="Google Shape;1562;p2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2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2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2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2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2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23"/>
          <p:cNvGrpSpPr/>
          <p:nvPr/>
        </p:nvGrpSpPr>
        <p:grpSpPr>
          <a:xfrm rot="1668569" flipH="1">
            <a:off x="821978" y="5153931"/>
            <a:ext cx="1215943" cy="1303764"/>
            <a:chOff x="1721175" y="2665325"/>
            <a:chExt cx="809625" cy="868075"/>
          </a:xfrm>
        </p:grpSpPr>
        <p:sp>
          <p:nvSpPr>
            <p:cNvPr id="1590" name="Google Shape;1590;p2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96" name="Google Shape;1596;p23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1597" name="Google Shape;1597;p2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2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2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2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2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2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2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2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06" name="Google Shape;1606;p23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7" name="Google Shape;1607;p23"/>
          <p:cNvSpPr txBox="1">
            <a:spLocks noGrp="1"/>
          </p:cNvSpPr>
          <p:nvPr>
            <p:ph type="title" idx="2"/>
          </p:nvPr>
        </p:nvSpPr>
        <p:spPr>
          <a:xfrm>
            <a:off x="6674617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8" name="Google Shape;1608;p23"/>
          <p:cNvSpPr txBox="1">
            <a:spLocks noGrp="1"/>
          </p:cNvSpPr>
          <p:nvPr>
            <p:ph type="subTitle" idx="1"/>
          </p:nvPr>
        </p:nvSpPr>
        <p:spPr>
          <a:xfrm>
            <a:off x="6764433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09" name="Google Shape;1609;p23"/>
          <p:cNvSpPr txBox="1">
            <a:spLocks noGrp="1"/>
          </p:cNvSpPr>
          <p:nvPr>
            <p:ph type="title" idx="3"/>
          </p:nvPr>
        </p:nvSpPr>
        <p:spPr>
          <a:xfrm>
            <a:off x="2247351" y="4452900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10" name="Google Shape;1610;p23"/>
          <p:cNvSpPr txBox="1">
            <a:spLocks noGrp="1"/>
          </p:cNvSpPr>
          <p:nvPr>
            <p:ph type="subTitle" idx="4"/>
          </p:nvPr>
        </p:nvSpPr>
        <p:spPr>
          <a:xfrm>
            <a:off x="2337167" y="2992967"/>
            <a:ext cx="3090400" cy="12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741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24"/>
          <p:cNvSpPr/>
          <p:nvPr/>
        </p:nvSpPr>
        <p:spPr>
          <a:xfrm flipH="1">
            <a:off x="9630913" y="4947767"/>
            <a:ext cx="2872920" cy="2054703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3" name="Google Shape;1613;p24"/>
          <p:cNvSpPr/>
          <p:nvPr/>
        </p:nvSpPr>
        <p:spPr>
          <a:xfrm flipH="1">
            <a:off x="-518227" y="-423333"/>
            <a:ext cx="4535993" cy="3421840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4" name="Google Shape;1614;p24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15" name="Google Shape;1615;p24"/>
          <p:cNvGrpSpPr/>
          <p:nvPr/>
        </p:nvGrpSpPr>
        <p:grpSpPr>
          <a:xfrm rot="9958971" flipH="1">
            <a:off x="9739837" y="5414823"/>
            <a:ext cx="1785529" cy="1183023"/>
            <a:chOff x="3495050" y="1152875"/>
            <a:chExt cx="1082275" cy="847800"/>
          </a:xfrm>
        </p:grpSpPr>
        <p:sp>
          <p:nvSpPr>
            <p:cNvPr id="1616" name="Google Shape;1616;p2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24" name="Google Shape;1624;p24"/>
          <p:cNvGrpSpPr/>
          <p:nvPr/>
        </p:nvGrpSpPr>
        <p:grpSpPr>
          <a:xfrm>
            <a:off x="-951568" y="-39805"/>
            <a:ext cx="2902187" cy="1310256"/>
            <a:chOff x="2915775" y="2073500"/>
            <a:chExt cx="874750" cy="394925"/>
          </a:xfrm>
        </p:grpSpPr>
        <p:sp>
          <p:nvSpPr>
            <p:cNvPr id="1625" name="Google Shape;1625;p2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5" name="Google Shape;1645;p24"/>
          <p:cNvGrpSpPr/>
          <p:nvPr/>
        </p:nvGrpSpPr>
        <p:grpSpPr>
          <a:xfrm>
            <a:off x="10490936" y="5025368"/>
            <a:ext cx="749864" cy="1179033"/>
            <a:chOff x="6381525" y="2911575"/>
            <a:chExt cx="404225" cy="635575"/>
          </a:xfrm>
        </p:grpSpPr>
        <p:sp>
          <p:nvSpPr>
            <p:cNvPr id="1646" name="Google Shape;1646;p24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3039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25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0" name="Google Shape;1650;p25"/>
          <p:cNvGrpSpPr/>
          <p:nvPr/>
        </p:nvGrpSpPr>
        <p:grpSpPr>
          <a:xfrm>
            <a:off x="574836" y="-4"/>
            <a:ext cx="1722920" cy="1382240"/>
            <a:chOff x="2533100" y="1212175"/>
            <a:chExt cx="1066075" cy="839825"/>
          </a:xfrm>
        </p:grpSpPr>
        <p:sp>
          <p:nvSpPr>
            <p:cNvPr id="1651" name="Google Shape;1651;p2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2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2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2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2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2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2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2" name="Google Shape;1672;p25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3" name="Google Shape;1673;p25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1674" name="Google Shape;1674;p2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25"/>
          <p:cNvGrpSpPr/>
          <p:nvPr/>
        </p:nvGrpSpPr>
        <p:grpSpPr>
          <a:xfrm>
            <a:off x="10796006" y="5805568"/>
            <a:ext cx="890061" cy="904669"/>
            <a:chOff x="1980625" y="1091425"/>
            <a:chExt cx="479800" cy="487675"/>
          </a:xfrm>
        </p:grpSpPr>
        <p:sp>
          <p:nvSpPr>
            <p:cNvPr id="1680" name="Google Shape;1680;p25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25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25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94" name="Google Shape;1694;p25"/>
          <p:cNvSpPr txBox="1">
            <a:spLocks noGrp="1"/>
          </p:cNvSpPr>
          <p:nvPr>
            <p:ph type="title"/>
          </p:nvPr>
        </p:nvSpPr>
        <p:spPr>
          <a:xfrm>
            <a:off x="3083267" y="719333"/>
            <a:ext cx="815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19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6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7" name="Google Shape;1697;p26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8" name="Google Shape;1698;p26"/>
          <p:cNvSpPr txBox="1">
            <a:spLocks noGrp="1"/>
          </p:cNvSpPr>
          <p:nvPr>
            <p:ph type="subTitle" idx="1"/>
          </p:nvPr>
        </p:nvSpPr>
        <p:spPr>
          <a:xfrm>
            <a:off x="950967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699" name="Google Shape;1699;p2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00" name="Google Shape;1700;p26"/>
          <p:cNvGrpSpPr/>
          <p:nvPr/>
        </p:nvGrpSpPr>
        <p:grpSpPr>
          <a:xfrm rot="-9403048">
            <a:off x="-197369" y="5398604"/>
            <a:ext cx="3454403" cy="1479800"/>
            <a:chOff x="3260100" y="4040200"/>
            <a:chExt cx="1579600" cy="893550"/>
          </a:xfrm>
        </p:grpSpPr>
        <p:sp>
          <p:nvSpPr>
            <p:cNvPr id="1701" name="Google Shape;1701;p2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2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 rot="1310010">
            <a:off x="10078102" y="45728"/>
            <a:ext cx="2009868" cy="1807909"/>
            <a:chOff x="3495050" y="1152875"/>
            <a:chExt cx="1082275" cy="881498"/>
          </a:xfrm>
        </p:grpSpPr>
        <p:sp>
          <p:nvSpPr>
            <p:cNvPr id="1729" name="Google Shape;1729;p26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26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26"/>
          <p:cNvGrpSpPr/>
          <p:nvPr/>
        </p:nvGrpSpPr>
        <p:grpSpPr>
          <a:xfrm rot="-1359523">
            <a:off x="885099" y="5791981"/>
            <a:ext cx="551600" cy="1128977"/>
            <a:chOff x="5291025" y="2315450"/>
            <a:chExt cx="319900" cy="654750"/>
          </a:xfrm>
        </p:grpSpPr>
        <p:sp>
          <p:nvSpPr>
            <p:cNvPr id="1738" name="Google Shape;1738;p2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2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2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062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7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3" name="Google Shape;1743;p27"/>
          <p:cNvSpPr/>
          <p:nvPr/>
        </p:nvSpPr>
        <p:spPr>
          <a:xfrm flipH="1">
            <a:off x="-394186" y="-457299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4" name="Google Shape;1744;p27"/>
          <p:cNvGrpSpPr/>
          <p:nvPr/>
        </p:nvGrpSpPr>
        <p:grpSpPr>
          <a:xfrm flipH="1">
            <a:off x="9794952" y="4920507"/>
            <a:ext cx="2335313" cy="1622267"/>
            <a:chOff x="3095850" y="2740875"/>
            <a:chExt cx="1972838" cy="1216700"/>
          </a:xfrm>
        </p:grpSpPr>
        <p:sp>
          <p:nvSpPr>
            <p:cNvPr id="1745" name="Google Shape;1745;p2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27"/>
          <p:cNvGrpSpPr/>
          <p:nvPr/>
        </p:nvGrpSpPr>
        <p:grpSpPr>
          <a:xfrm rot="-700348" flipH="1">
            <a:off x="452900" y="385304"/>
            <a:ext cx="2213941" cy="1837653"/>
            <a:chOff x="3495050" y="1152875"/>
            <a:chExt cx="1082275" cy="847800"/>
          </a:xfrm>
        </p:grpSpPr>
        <p:sp>
          <p:nvSpPr>
            <p:cNvPr id="1751" name="Google Shape;1751;p27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59" name="Google Shape;1759;p27"/>
          <p:cNvGrpSpPr/>
          <p:nvPr/>
        </p:nvGrpSpPr>
        <p:grpSpPr>
          <a:xfrm rot="-7942932">
            <a:off x="387205" y="235734"/>
            <a:ext cx="1127521" cy="1108724"/>
            <a:chOff x="4452350" y="1286250"/>
            <a:chExt cx="700275" cy="688600"/>
          </a:xfrm>
        </p:grpSpPr>
        <p:sp>
          <p:nvSpPr>
            <p:cNvPr id="1760" name="Google Shape;1760;p27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3" name="Google Shape;1773;p27"/>
          <p:cNvGrpSpPr/>
          <p:nvPr/>
        </p:nvGrpSpPr>
        <p:grpSpPr>
          <a:xfrm rot="-7739904">
            <a:off x="10064120" y="5677729"/>
            <a:ext cx="642624" cy="964723"/>
            <a:chOff x="3463650" y="2615600"/>
            <a:chExt cx="467625" cy="701900"/>
          </a:xfrm>
        </p:grpSpPr>
        <p:sp>
          <p:nvSpPr>
            <p:cNvPr id="1774" name="Google Shape;1774;p27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77" name="Google Shape;1777;p27"/>
          <p:cNvGrpSpPr/>
          <p:nvPr/>
        </p:nvGrpSpPr>
        <p:grpSpPr>
          <a:xfrm rot="3100062">
            <a:off x="10843978" y="5459181"/>
            <a:ext cx="1127495" cy="950735"/>
            <a:chOff x="2385375" y="4063625"/>
            <a:chExt cx="845650" cy="713075"/>
          </a:xfrm>
        </p:grpSpPr>
        <p:sp>
          <p:nvSpPr>
            <p:cNvPr id="1778" name="Google Shape;1778;p27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82" name="Google Shape;1782;p27"/>
          <p:cNvSpPr txBox="1">
            <a:spLocks noGrp="1"/>
          </p:cNvSpPr>
          <p:nvPr>
            <p:ph type="subTitle" idx="1"/>
          </p:nvPr>
        </p:nvSpPr>
        <p:spPr>
          <a:xfrm>
            <a:off x="7467200" y="3403600"/>
            <a:ext cx="3773600" cy="14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219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8"/>
          <p:cNvSpPr/>
          <p:nvPr/>
        </p:nvSpPr>
        <p:spPr>
          <a:xfrm flipH="1">
            <a:off x="8738370" y="4605600"/>
            <a:ext cx="4647431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6" name="Google Shape;1786;p28"/>
          <p:cNvSpPr/>
          <p:nvPr/>
        </p:nvSpPr>
        <p:spPr>
          <a:xfrm flipH="1">
            <a:off x="-789253" y="-516333"/>
            <a:ext cx="3908161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7" name="Google Shape;1787;p28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788" name="Google Shape;1788;p28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789" name="Google Shape;1789;p2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10" name="Google Shape;1810;p28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811" name="Google Shape;1811;p2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8" name="Google Shape;1838;p28"/>
          <p:cNvGrpSpPr/>
          <p:nvPr/>
        </p:nvGrpSpPr>
        <p:grpSpPr>
          <a:xfrm>
            <a:off x="10841074" y="5261713"/>
            <a:ext cx="666061" cy="1141515"/>
            <a:chOff x="1332275" y="1990950"/>
            <a:chExt cx="359050" cy="615350"/>
          </a:xfrm>
        </p:grpSpPr>
        <p:sp>
          <p:nvSpPr>
            <p:cNvPr id="1839" name="Google Shape;1839;p28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7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29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29"/>
          <p:cNvGrpSpPr/>
          <p:nvPr/>
        </p:nvGrpSpPr>
        <p:grpSpPr>
          <a:xfrm flipH="1">
            <a:off x="9883860" y="14900"/>
            <a:ext cx="1715385" cy="1382240"/>
            <a:chOff x="2533100" y="1212175"/>
            <a:chExt cx="1066075" cy="839825"/>
          </a:xfrm>
        </p:grpSpPr>
        <p:sp>
          <p:nvSpPr>
            <p:cNvPr id="1855" name="Google Shape;1855;p2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6" name="Google Shape;1876;p29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77" name="Google Shape;1877;p29"/>
          <p:cNvGrpSpPr/>
          <p:nvPr/>
        </p:nvGrpSpPr>
        <p:grpSpPr>
          <a:xfrm rot="10569641" flipH="1">
            <a:off x="2057" y="5352817"/>
            <a:ext cx="2321324" cy="1330144"/>
            <a:chOff x="3260100" y="4040200"/>
            <a:chExt cx="1579600" cy="893550"/>
          </a:xfrm>
        </p:grpSpPr>
        <p:sp>
          <p:nvSpPr>
            <p:cNvPr id="1878" name="Google Shape;1878;p2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2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2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2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2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5" name="Google Shape;1905;p29"/>
          <p:cNvGrpSpPr/>
          <p:nvPr/>
        </p:nvGrpSpPr>
        <p:grpSpPr>
          <a:xfrm flipH="1">
            <a:off x="578684" y="5541352"/>
            <a:ext cx="796201" cy="1040368"/>
            <a:chOff x="6936350" y="2855900"/>
            <a:chExt cx="431000" cy="560825"/>
          </a:xfrm>
        </p:grpSpPr>
        <p:sp>
          <p:nvSpPr>
            <p:cNvPr id="1906" name="Google Shape;1906;p2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2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2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10" name="Google Shape;1910;p29"/>
          <p:cNvGrpSpPr/>
          <p:nvPr/>
        </p:nvGrpSpPr>
        <p:grpSpPr>
          <a:xfrm rot="5259364" flipH="1">
            <a:off x="1096378" y="6064298"/>
            <a:ext cx="566476" cy="1009349"/>
            <a:chOff x="478300" y="2547225"/>
            <a:chExt cx="305375" cy="546425"/>
          </a:xfrm>
        </p:grpSpPr>
        <p:sp>
          <p:nvSpPr>
            <p:cNvPr id="1911" name="Google Shape;1911;p2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2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2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6" name="Google Shape;1916;p29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84680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399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86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30"/>
          <p:cNvSpPr/>
          <p:nvPr/>
        </p:nvSpPr>
        <p:spPr>
          <a:xfrm flipH="1">
            <a:off x="9514875" y="4841477"/>
            <a:ext cx="2930325" cy="228192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19" name="Google Shape;1919;p30"/>
          <p:cNvSpPr/>
          <p:nvPr/>
        </p:nvSpPr>
        <p:spPr>
          <a:xfrm>
            <a:off x="9698435" y="-175666"/>
            <a:ext cx="2930408" cy="1873143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0" name="Google Shape;1920;p30"/>
          <p:cNvSpPr/>
          <p:nvPr/>
        </p:nvSpPr>
        <p:spPr>
          <a:xfrm flipH="1">
            <a:off x="-1012009" y="-175666"/>
            <a:ext cx="3295876" cy="240871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1921" name="Google Shape;1921;p30"/>
          <p:cNvSpPr/>
          <p:nvPr/>
        </p:nvSpPr>
        <p:spPr>
          <a:xfrm>
            <a:off x="-525766" y="4714599"/>
            <a:ext cx="3481209" cy="2408808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1922" name="Google Shape;1922;p30"/>
          <p:cNvGrpSpPr/>
          <p:nvPr/>
        </p:nvGrpSpPr>
        <p:grpSpPr>
          <a:xfrm>
            <a:off x="-646400" y="-227692"/>
            <a:ext cx="2930263" cy="1657595"/>
            <a:chOff x="3260100" y="4040200"/>
            <a:chExt cx="1579600" cy="893550"/>
          </a:xfrm>
        </p:grpSpPr>
        <p:sp>
          <p:nvSpPr>
            <p:cNvPr id="1923" name="Google Shape;1923;p30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30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30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30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30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30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30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30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30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30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30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30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30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30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30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30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30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30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30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30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30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30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30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30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30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0" name="Google Shape;1950;p30"/>
          <p:cNvGrpSpPr/>
          <p:nvPr/>
        </p:nvGrpSpPr>
        <p:grpSpPr>
          <a:xfrm>
            <a:off x="10159782" y="124746"/>
            <a:ext cx="2007692" cy="1572725"/>
            <a:chOff x="3495050" y="1152875"/>
            <a:chExt cx="1082275" cy="847800"/>
          </a:xfrm>
        </p:grpSpPr>
        <p:sp>
          <p:nvSpPr>
            <p:cNvPr id="1951" name="Google Shape;1951;p30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59" name="Google Shape;1959;p30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960" name="Google Shape;1960;p3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65" name="Google Shape;1965;p30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966" name="Google Shape;1966;p3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86" name="Google Shape;1986;p30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1987" name="Google Shape;1987;p30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1" name="Google Shape;1991;p30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1992" name="Google Shape;1992;p30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5" name="Google Shape;2005;p30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006" name="Google Shape;2006;p30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09" name="Google Shape;2009;p30"/>
          <p:cNvSpPr txBox="1">
            <a:spLocks noGrp="1"/>
          </p:cNvSpPr>
          <p:nvPr>
            <p:ph type="title"/>
          </p:nvPr>
        </p:nvSpPr>
        <p:spPr>
          <a:xfrm>
            <a:off x="2156867" y="719333"/>
            <a:ext cx="787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54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31"/>
          <p:cNvSpPr/>
          <p:nvPr/>
        </p:nvSpPr>
        <p:spPr>
          <a:xfrm rot="10800000" flipH="1">
            <a:off x="-270139" y="-139051"/>
            <a:ext cx="3310673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2" name="Google Shape;2012;p31"/>
          <p:cNvSpPr/>
          <p:nvPr/>
        </p:nvSpPr>
        <p:spPr>
          <a:xfrm rot="10800000" flipH="1">
            <a:off x="9376816" y="5059955"/>
            <a:ext cx="345196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3" name="Google Shape;2013;p31"/>
          <p:cNvGrpSpPr/>
          <p:nvPr/>
        </p:nvGrpSpPr>
        <p:grpSpPr>
          <a:xfrm rot="9958971" flipH="1">
            <a:off x="10106737" y="5577090"/>
            <a:ext cx="1785529" cy="1183023"/>
            <a:chOff x="3495050" y="1152875"/>
            <a:chExt cx="1082275" cy="847800"/>
          </a:xfrm>
        </p:grpSpPr>
        <p:sp>
          <p:nvSpPr>
            <p:cNvPr id="2014" name="Google Shape;2014;p3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2" name="Google Shape;2022;p31"/>
          <p:cNvGrpSpPr/>
          <p:nvPr/>
        </p:nvGrpSpPr>
        <p:grpSpPr>
          <a:xfrm>
            <a:off x="-563502" y="-39805"/>
            <a:ext cx="2902187" cy="1310256"/>
            <a:chOff x="2915775" y="2073500"/>
            <a:chExt cx="874750" cy="394925"/>
          </a:xfrm>
        </p:grpSpPr>
        <p:sp>
          <p:nvSpPr>
            <p:cNvPr id="2023" name="Google Shape;2023;p3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3" name="Google Shape;2043;p31"/>
          <p:cNvGrpSpPr/>
          <p:nvPr/>
        </p:nvGrpSpPr>
        <p:grpSpPr>
          <a:xfrm>
            <a:off x="10765116" y="5678746"/>
            <a:ext cx="675329" cy="919828"/>
            <a:chOff x="5233207" y="1259125"/>
            <a:chExt cx="498668" cy="679208"/>
          </a:xfrm>
        </p:grpSpPr>
        <p:sp>
          <p:nvSpPr>
            <p:cNvPr id="2044" name="Google Shape;2044;p31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9" name="Google Shape;2049;p31"/>
          <p:cNvSpPr txBox="1">
            <a:spLocks noGrp="1"/>
          </p:cNvSpPr>
          <p:nvPr>
            <p:ph type="body" idx="1"/>
          </p:nvPr>
        </p:nvSpPr>
        <p:spPr>
          <a:xfrm>
            <a:off x="1170667" y="2719167"/>
            <a:ext cx="5603200" cy="23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1pPr>
            <a:lvl2pPr marL="1219170" lvl="1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2pPr>
            <a:lvl3pPr marL="1828754" lvl="2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3pPr>
            <a:lvl4pPr marL="2438339" lvl="3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4pPr>
            <a:lvl5pPr marL="3047924" lvl="4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5pPr>
            <a:lvl6pPr marL="3657509" lvl="5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6pPr>
            <a:lvl7pPr marL="4267093" lvl="6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2400">
                <a:solidFill>
                  <a:schemeClr val="accent1"/>
                </a:solidFill>
              </a:defRPr>
            </a:lvl7pPr>
            <a:lvl8pPr marL="4876678" lvl="7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2400">
                <a:solidFill>
                  <a:schemeClr val="accent1"/>
                </a:solidFill>
              </a:defRPr>
            </a:lvl8pPr>
            <a:lvl9pPr marL="5486263" lvl="8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50" name="Google Shape;2050;p31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987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2"/>
          <p:cNvSpPr/>
          <p:nvPr/>
        </p:nvSpPr>
        <p:spPr>
          <a:xfrm flipH="1">
            <a:off x="9882258" y="-287400"/>
            <a:ext cx="332574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3" name="Google Shape;2053;p32"/>
          <p:cNvSpPr/>
          <p:nvPr/>
        </p:nvSpPr>
        <p:spPr>
          <a:xfrm flipH="1">
            <a:off x="-634787" y="5252089"/>
            <a:ext cx="3591389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4" name="Google Shape;2054;p32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055" name="Google Shape;2055;p32"/>
          <p:cNvGrpSpPr/>
          <p:nvPr/>
        </p:nvGrpSpPr>
        <p:grpSpPr>
          <a:xfrm flipH="1">
            <a:off x="9143293" y="-412020"/>
            <a:ext cx="2354604" cy="1856685"/>
            <a:chOff x="2533100" y="1212175"/>
            <a:chExt cx="1066075" cy="839825"/>
          </a:xfrm>
        </p:grpSpPr>
        <p:sp>
          <p:nvSpPr>
            <p:cNvPr id="2056" name="Google Shape;2056;p3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flipH="1">
            <a:off x="441332" y="5869955"/>
            <a:ext cx="3018089" cy="1708587"/>
            <a:chOff x="3260100" y="4040200"/>
            <a:chExt cx="1579600" cy="893550"/>
          </a:xfrm>
        </p:grpSpPr>
        <p:sp>
          <p:nvSpPr>
            <p:cNvPr id="2078" name="Google Shape;2078;p3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05" name="Google Shape;2105;p32"/>
          <p:cNvSpPr txBox="1">
            <a:spLocks noGrp="1"/>
          </p:cNvSpPr>
          <p:nvPr>
            <p:ph type="subTitle" idx="1"/>
          </p:nvPr>
        </p:nvSpPr>
        <p:spPr>
          <a:xfrm>
            <a:off x="914333" y="2929567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6" name="Google Shape;2106;p32"/>
          <p:cNvSpPr txBox="1">
            <a:spLocks noGrp="1"/>
          </p:cNvSpPr>
          <p:nvPr>
            <p:ph type="subTitle" idx="2"/>
          </p:nvPr>
        </p:nvSpPr>
        <p:spPr>
          <a:xfrm>
            <a:off x="4433267" y="3985291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7" name="Google Shape;2107;p32"/>
          <p:cNvSpPr txBox="1">
            <a:spLocks noGrp="1"/>
          </p:cNvSpPr>
          <p:nvPr>
            <p:ph type="subTitle" idx="3"/>
          </p:nvPr>
        </p:nvSpPr>
        <p:spPr>
          <a:xfrm>
            <a:off x="7952167" y="5011035"/>
            <a:ext cx="3325600" cy="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8" name="Google Shape;2108;p32"/>
          <p:cNvSpPr txBox="1">
            <a:spLocks noGrp="1"/>
          </p:cNvSpPr>
          <p:nvPr>
            <p:ph type="title" idx="4" hasCustomPrompt="1"/>
          </p:nvPr>
        </p:nvSpPr>
        <p:spPr>
          <a:xfrm>
            <a:off x="986325" y="2370367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9" name="Google Shape;2109;p32"/>
          <p:cNvSpPr txBox="1">
            <a:spLocks noGrp="1"/>
          </p:cNvSpPr>
          <p:nvPr>
            <p:ph type="title" idx="5" hasCustomPrompt="1"/>
          </p:nvPr>
        </p:nvSpPr>
        <p:spPr>
          <a:xfrm>
            <a:off x="4505241" y="3426084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10" name="Google Shape;2110;p32"/>
          <p:cNvSpPr txBox="1">
            <a:spLocks noGrp="1"/>
          </p:cNvSpPr>
          <p:nvPr>
            <p:ph type="title" idx="6" hasCustomPrompt="1"/>
          </p:nvPr>
        </p:nvSpPr>
        <p:spPr>
          <a:xfrm>
            <a:off x="8024161" y="4451835"/>
            <a:ext cx="3181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52648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5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p34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2" name="Google Shape;2222;p34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3" name="Google Shape;2223;p34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2224" name="Google Shape;2224;p34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2225" name="Google Shape;2225;p34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2226" name="Google Shape;2226;p34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34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34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3" name="Google Shape;2253;p34"/>
          <p:cNvGrpSpPr/>
          <p:nvPr/>
        </p:nvGrpSpPr>
        <p:grpSpPr>
          <a:xfrm>
            <a:off x="9130899" y="-609021"/>
            <a:ext cx="2007692" cy="1572725"/>
            <a:chOff x="3495050" y="1152875"/>
            <a:chExt cx="1082275" cy="847800"/>
          </a:xfrm>
        </p:grpSpPr>
        <p:sp>
          <p:nvSpPr>
            <p:cNvPr id="2254" name="Google Shape;2254;p3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34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2263" name="Google Shape;2263;p3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34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2269" name="Google Shape;2269;p3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3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3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3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3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34"/>
          <p:cNvGrpSpPr/>
          <p:nvPr/>
        </p:nvGrpSpPr>
        <p:grpSpPr>
          <a:xfrm>
            <a:off x="352963" y="5617729"/>
            <a:ext cx="796288" cy="1041899"/>
            <a:chOff x="5840625" y="3436675"/>
            <a:chExt cx="429250" cy="561650"/>
          </a:xfrm>
        </p:grpSpPr>
        <p:sp>
          <p:nvSpPr>
            <p:cNvPr id="2290" name="Google Shape;2290;p34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34"/>
          <p:cNvGrpSpPr/>
          <p:nvPr/>
        </p:nvGrpSpPr>
        <p:grpSpPr>
          <a:xfrm rot="2700000">
            <a:off x="11113819" y="6055481"/>
            <a:ext cx="993640" cy="977073"/>
            <a:chOff x="4452350" y="1286250"/>
            <a:chExt cx="700275" cy="688600"/>
          </a:xfrm>
        </p:grpSpPr>
        <p:sp>
          <p:nvSpPr>
            <p:cNvPr id="2295" name="Google Shape;2295;p34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34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8" name="Google Shape;2308;p34"/>
          <p:cNvGrpSpPr/>
          <p:nvPr/>
        </p:nvGrpSpPr>
        <p:grpSpPr>
          <a:xfrm>
            <a:off x="10736841" y="5866659"/>
            <a:ext cx="617505" cy="991348"/>
            <a:chOff x="1054675" y="3219250"/>
            <a:chExt cx="332875" cy="534400"/>
          </a:xfrm>
        </p:grpSpPr>
        <p:sp>
          <p:nvSpPr>
            <p:cNvPr id="2309" name="Google Shape;2309;p3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34"/>
          <p:cNvSpPr txBox="1">
            <a:spLocks noGrp="1"/>
          </p:cNvSpPr>
          <p:nvPr>
            <p:ph type="ctrTitle"/>
          </p:nvPr>
        </p:nvSpPr>
        <p:spPr>
          <a:xfrm>
            <a:off x="3380600" y="1008967"/>
            <a:ext cx="54308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3" name="Google Shape;2313;p34"/>
          <p:cNvSpPr txBox="1">
            <a:spLocks noGrp="1"/>
          </p:cNvSpPr>
          <p:nvPr>
            <p:ph type="subTitle" idx="1"/>
          </p:nvPr>
        </p:nvSpPr>
        <p:spPr>
          <a:xfrm>
            <a:off x="3380600" y="2861700"/>
            <a:ext cx="54308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14" name="Google Shape;2314;p34"/>
          <p:cNvSpPr txBox="1">
            <a:spLocks noGrp="1"/>
          </p:cNvSpPr>
          <p:nvPr>
            <p:ph type="subTitle" idx="2"/>
          </p:nvPr>
        </p:nvSpPr>
        <p:spPr>
          <a:xfrm>
            <a:off x="3380600" y="2212533"/>
            <a:ext cx="5430800" cy="6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newave"/>
              <a:buNone/>
              <a:defRPr sz="24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2315" name="Google Shape;2315;p34"/>
          <p:cNvSpPr txBox="1"/>
          <p:nvPr/>
        </p:nvSpPr>
        <p:spPr>
          <a:xfrm>
            <a:off x="4101600" y="4893167"/>
            <a:ext cx="3988800" cy="1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CREDITS: This presentation template was created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including icons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4B6344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, infographics &amp; images by </a:t>
            </a:r>
            <a:r>
              <a:rPr lang="en" sz="1333" b="1" kern="0">
                <a:solidFill>
                  <a:srgbClr val="4B6344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4B6344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85786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93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36"/>
          <p:cNvSpPr/>
          <p:nvPr/>
        </p:nvSpPr>
        <p:spPr>
          <a:xfrm>
            <a:off x="-567166" y="-340900"/>
            <a:ext cx="3534100" cy="3124813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66" name="Google Shape;2366;p36"/>
          <p:cNvGrpSpPr/>
          <p:nvPr/>
        </p:nvGrpSpPr>
        <p:grpSpPr>
          <a:xfrm>
            <a:off x="1200119" y="-340817"/>
            <a:ext cx="2196115" cy="1730264"/>
            <a:chOff x="2533100" y="1212175"/>
            <a:chExt cx="1066075" cy="839825"/>
          </a:xfrm>
        </p:grpSpPr>
        <p:sp>
          <p:nvSpPr>
            <p:cNvPr id="2367" name="Google Shape;2367;p3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3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3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3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3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3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3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3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3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3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3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3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3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88" name="Google Shape;2388;p36"/>
          <p:cNvSpPr/>
          <p:nvPr/>
        </p:nvSpPr>
        <p:spPr>
          <a:xfrm>
            <a:off x="9268403" y="-170499"/>
            <a:ext cx="3345367" cy="237093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89" name="Google Shape;2389;p36"/>
          <p:cNvGrpSpPr/>
          <p:nvPr/>
        </p:nvGrpSpPr>
        <p:grpSpPr>
          <a:xfrm rot="-7942873">
            <a:off x="11016760" y="167662"/>
            <a:ext cx="1154553" cy="1135305"/>
            <a:chOff x="4452350" y="1286250"/>
            <a:chExt cx="700275" cy="688600"/>
          </a:xfrm>
        </p:grpSpPr>
        <p:sp>
          <p:nvSpPr>
            <p:cNvPr id="2390" name="Google Shape;2390;p36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36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36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36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36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03" name="Google Shape;2403;p36"/>
          <p:cNvSpPr/>
          <p:nvPr/>
        </p:nvSpPr>
        <p:spPr>
          <a:xfrm rot="10800000">
            <a:off x="9382075" y="4710133"/>
            <a:ext cx="3057525" cy="270320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4" name="Google Shape;2404;p36"/>
          <p:cNvSpPr/>
          <p:nvPr/>
        </p:nvSpPr>
        <p:spPr>
          <a:xfrm rot="10800000">
            <a:off x="-421795" y="4606851"/>
            <a:ext cx="3534128" cy="250471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5" name="Google Shape;2405;p3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6" name="Google Shape;2406;p36"/>
          <p:cNvSpPr txBox="1">
            <a:spLocks noGrp="1"/>
          </p:cNvSpPr>
          <p:nvPr>
            <p:ph type="body" idx="1"/>
          </p:nvPr>
        </p:nvSpPr>
        <p:spPr>
          <a:xfrm>
            <a:off x="1905000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07" name="Google Shape;2407;p36"/>
          <p:cNvSpPr txBox="1">
            <a:spLocks noGrp="1"/>
          </p:cNvSpPr>
          <p:nvPr>
            <p:ph type="body" idx="2"/>
          </p:nvPr>
        </p:nvSpPr>
        <p:spPr>
          <a:xfrm>
            <a:off x="6437781" y="2355700"/>
            <a:ext cx="4011600" cy="2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408" name="Google Shape;2408;p36"/>
          <p:cNvGrpSpPr/>
          <p:nvPr/>
        </p:nvGrpSpPr>
        <p:grpSpPr>
          <a:xfrm>
            <a:off x="647501" y="5204101"/>
            <a:ext cx="816076" cy="1310135"/>
            <a:chOff x="1054675" y="3219250"/>
            <a:chExt cx="332875" cy="534400"/>
          </a:xfrm>
        </p:grpSpPr>
        <p:sp>
          <p:nvSpPr>
            <p:cNvPr id="2409" name="Google Shape;2409;p36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12" name="Google Shape;2412;p36"/>
          <p:cNvGrpSpPr/>
          <p:nvPr/>
        </p:nvGrpSpPr>
        <p:grpSpPr>
          <a:xfrm>
            <a:off x="9193787" y="4911597"/>
            <a:ext cx="3729979" cy="2300375"/>
            <a:chOff x="3095850" y="2740875"/>
            <a:chExt cx="1972838" cy="1216700"/>
          </a:xfrm>
        </p:grpSpPr>
        <p:sp>
          <p:nvSpPr>
            <p:cNvPr id="2413" name="Google Shape;2413;p3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2693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430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9304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05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1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70895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163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924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4/1/2025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86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1520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7628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8879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3841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75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43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20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564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5384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1488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881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299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610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267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9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735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97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1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483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544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804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994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7143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7402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909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7492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741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20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644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982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"/>
          <p:cNvSpPr/>
          <p:nvPr/>
        </p:nvSpPr>
        <p:spPr>
          <a:xfrm rot="10800000">
            <a:off x="9364163" y="-42832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4"/>
          <p:cNvSpPr/>
          <p:nvPr/>
        </p:nvSpPr>
        <p:spPr>
          <a:xfrm rot="10800000">
            <a:off x="-1254109" y="4948480"/>
            <a:ext cx="3495741" cy="247751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4" name="Google Shape;334;p4"/>
          <p:cNvGrpSpPr/>
          <p:nvPr/>
        </p:nvGrpSpPr>
        <p:grpSpPr>
          <a:xfrm rot="-9968762">
            <a:off x="28693" y="5345089"/>
            <a:ext cx="1210121" cy="1183071"/>
            <a:chOff x="3495050" y="1152875"/>
            <a:chExt cx="1082275" cy="847800"/>
          </a:xfrm>
        </p:grpSpPr>
        <p:sp>
          <p:nvSpPr>
            <p:cNvPr id="335" name="Google Shape;335;p4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4"/>
          <p:cNvGrpSpPr/>
          <p:nvPr/>
        </p:nvGrpSpPr>
        <p:grpSpPr>
          <a:xfrm>
            <a:off x="9518899" y="320028"/>
            <a:ext cx="2902187" cy="1310256"/>
            <a:chOff x="2915775" y="2073500"/>
            <a:chExt cx="874750" cy="394925"/>
          </a:xfrm>
        </p:grpSpPr>
        <p:sp>
          <p:nvSpPr>
            <p:cNvPr id="344" name="Google Shape;344;p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"/>
          <p:cNvGrpSpPr/>
          <p:nvPr/>
        </p:nvGrpSpPr>
        <p:grpSpPr>
          <a:xfrm>
            <a:off x="185008" y="5691559"/>
            <a:ext cx="617505" cy="991348"/>
            <a:chOff x="1054675" y="3219250"/>
            <a:chExt cx="332875" cy="534400"/>
          </a:xfrm>
        </p:grpSpPr>
        <p:sp>
          <p:nvSpPr>
            <p:cNvPr id="365" name="Google Shape;365;p4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8" name="Google Shape;368;p4"/>
          <p:cNvGrpSpPr/>
          <p:nvPr/>
        </p:nvGrpSpPr>
        <p:grpSpPr>
          <a:xfrm>
            <a:off x="9302549" y="106930"/>
            <a:ext cx="675329" cy="919828"/>
            <a:chOff x="5233207" y="1259125"/>
            <a:chExt cx="498668" cy="679208"/>
          </a:xfrm>
        </p:grpSpPr>
        <p:sp>
          <p:nvSpPr>
            <p:cNvPr id="369" name="Google Shape;369;p4"/>
            <p:cNvSpPr/>
            <p:nvPr/>
          </p:nvSpPr>
          <p:spPr>
            <a:xfrm>
              <a:off x="5233207" y="1451994"/>
              <a:ext cx="380054" cy="486339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4" name="Google Shape;374;p4"/>
          <p:cNvSpPr txBox="1">
            <a:spLocks noGrp="1"/>
          </p:cNvSpPr>
          <p:nvPr>
            <p:ph type="body" idx="1"/>
          </p:nvPr>
        </p:nvSpPr>
        <p:spPr>
          <a:xfrm>
            <a:off x="954600" y="1907800"/>
            <a:ext cx="102828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>
                <a:solidFill>
                  <a:schemeClr val="accent1"/>
                </a:solidFill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>
                <a:solidFill>
                  <a:schemeClr val="accent1"/>
                </a:solidFill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4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7924800" cy="8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3629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-543333" y="464806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8" name="Google Shape;378;p5"/>
          <p:cNvGrpSpPr/>
          <p:nvPr/>
        </p:nvGrpSpPr>
        <p:grpSpPr>
          <a:xfrm>
            <a:off x="38433" y="5225333"/>
            <a:ext cx="2630451" cy="1622267"/>
            <a:chOff x="3095850" y="2740875"/>
            <a:chExt cx="1972838" cy="1216700"/>
          </a:xfrm>
        </p:grpSpPr>
        <p:sp>
          <p:nvSpPr>
            <p:cNvPr id="379" name="Google Shape;379;p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 rot="-1930960">
            <a:off x="281692" y="5374425"/>
            <a:ext cx="882185" cy="1324080"/>
            <a:chOff x="3463650" y="2615600"/>
            <a:chExt cx="467625" cy="701900"/>
          </a:xfrm>
        </p:grpSpPr>
        <p:sp>
          <p:nvSpPr>
            <p:cNvPr id="385" name="Google Shape;385;p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5"/>
          <p:cNvSpPr txBox="1">
            <a:spLocks noGrp="1"/>
          </p:cNvSpPr>
          <p:nvPr>
            <p:ph type="subTitle" idx="1"/>
          </p:nvPr>
        </p:nvSpPr>
        <p:spPr>
          <a:xfrm>
            <a:off x="20416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2099267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2"/>
          </p:nvPr>
        </p:nvSpPr>
        <p:spPr>
          <a:xfrm>
            <a:off x="7118400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title" idx="3"/>
          </p:nvPr>
        </p:nvSpPr>
        <p:spPr>
          <a:xfrm>
            <a:off x="7118400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5"/>
          <p:cNvSpPr/>
          <p:nvPr/>
        </p:nvSpPr>
        <p:spPr>
          <a:xfrm rot="10800000" flipH="1">
            <a:off x="9574432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3" name="Google Shape;393;p5"/>
          <p:cNvGrpSpPr/>
          <p:nvPr/>
        </p:nvGrpSpPr>
        <p:grpSpPr>
          <a:xfrm rot="10800000" flipH="1">
            <a:off x="8864356" y="-556847"/>
            <a:ext cx="3020405" cy="1816408"/>
            <a:chOff x="3260100" y="4040200"/>
            <a:chExt cx="1579600" cy="893550"/>
          </a:xfrm>
        </p:grpSpPr>
        <p:sp>
          <p:nvSpPr>
            <p:cNvPr id="394" name="Google Shape;394;p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1" name="Google Shape;421;p5"/>
          <p:cNvGrpSpPr/>
          <p:nvPr/>
        </p:nvGrpSpPr>
        <p:grpSpPr>
          <a:xfrm rot="-1591136">
            <a:off x="942736" y="5663410"/>
            <a:ext cx="1127549" cy="950780"/>
            <a:chOff x="2385375" y="4063625"/>
            <a:chExt cx="845650" cy="713075"/>
          </a:xfrm>
        </p:grpSpPr>
        <p:sp>
          <p:nvSpPr>
            <p:cNvPr id="422" name="Google Shape;422;p5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6" name="Google Shape;426;p5"/>
          <p:cNvSpPr txBox="1">
            <a:spLocks noGrp="1"/>
          </p:cNvSpPr>
          <p:nvPr>
            <p:ph type="title" idx="4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626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6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0" name="Google Shape;430;p6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431" name="Google Shape;431;p6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2" name="Google Shape;452;p6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453" name="Google Shape;453;p6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0" name="Google Shape;480;p6"/>
          <p:cNvGrpSpPr/>
          <p:nvPr/>
        </p:nvGrpSpPr>
        <p:grpSpPr>
          <a:xfrm rot="-8218719" flipH="1">
            <a:off x="11412498" y="-249618"/>
            <a:ext cx="1215933" cy="1303716"/>
            <a:chOff x="1721175" y="2665325"/>
            <a:chExt cx="809625" cy="868075"/>
          </a:xfrm>
        </p:grpSpPr>
        <p:sp>
          <p:nvSpPr>
            <p:cNvPr id="481" name="Google Shape;481;p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6"/>
          <p:cNvGrpSpPr/>
          <p:nvPr/>
        </p:nvGrpSpPr>
        <p:grpSpPr>
          <a:xfrm rot="-1556019" flipH="1">
            <a:off x="593435" y="5374194"/>
            <a:ext cx="405797" cy="1032617"/>
            <a:chOff x="4992675" y="1797250"/>
            <a:chExt cx="198925" cy="506000"/>
          </a:xfrm>
        </p:grpSpPr>
        <p:sp>
          <p:nvSpPr>
            <p:cNvPr id="488" name="Google Shape;488;p6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7" name="Google Shape;497;p6"/>
          <p:cNvGrpSpPr/>
          <p:nvPr/>
        </p:nvGrpSpPr>
        <p:grpSpPr>
          <a:xfrm flipH="1">
            <a:off x="857675" y="5218762"/>
            <a:ext cx="655880" cy="1343460"/>
            <a:chOff x="5291025" y="2315450"/>
            <a:chExt cx="319900" cy="654750"/>
          </a:xfrm>
        </p:grpSpPr>
        <p:sp>
          <p:nvSpPr>
            <p:cNvPr id="498" name="Google Shape;498;p6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1" name="Google Shape;501;p6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167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"/>
          <p:cNvSpPr txBox="1">
            <a:spLocks noGrp="1"/>
          </p:cNvSpPr>
          <p:nvPr>
            <p:ph type="title"/>
          </p:nvPr>
        </p:nvSpPr>
        <p:spPr>
          <a:xfrm>
            <a:off x="950967" y="1847433"/>
            <a:ext cx="5393600" cy="1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7"/>
          <p:cNvSpPr txBox="1">
            <a:spLocks noGrp="1"/>
          </p:cNvSpPr>
          <p:nvPr>
            <p:ph type="subTitle" idx="1"/>
          </p:nvPr>
        </p:nvSpPr>
        <p:spPr>
          <a:xfrm>
            <a:off x="950967" y="3671667"/>
            <a:ext cx="53240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7"/>
          <p:cNvSpPr/>
          <p:nvPr/>
        </p:nvSpPr>
        <p:spPr>
          <a:xfrm>
            <a:off x="-703551" y="4451867"/>
            <a:ext cx="4526915" cy="2559612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6" name="Google Shape;506;p7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507" name="Google Shape;507;p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2" name="Google Shape;512;p7"/>
          <p:cNvGrpSpPr/>
          <p:nvPr/>
        </p:nvGrpSpPr>
        <p:grpSpPr>
          <a:xfrm rot="5100183">
            <a:off x="587355" y="5400787"/>
            <a:ext cx="876213" cy="939471"/>
            <a:chOff x="1721175" y="2665325"/>
            <a:chExt cx="809625" cy="868075"/>
          </a:xfrm>
        </p:grpSpPr>
        <p:sp>
          <p:nvSpPr>
            <p:cNvPr id="513" name="Google Shape;513;p7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5668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6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oogle Shape;520;p8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521" name="Google Shape;521;p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8" name="Google Shape;548;p8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549" name="Google Shape;549;p8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57" name="Google Shape;557;p8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558" name="Google Shape;558;p8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1" name="Google Shape;581;p8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582" name="Google Shape;582;p8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8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588" name="Google Shape;588;p8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7" name="Google Shape;597;p8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598" name="Google Shape;598;p8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0" name="Google Shape;600;p8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01" name="Google Shape;601;p8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8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606" name="Google Shape;606;p8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9" name="Google Shape;609;p8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610" name="Google Shape;610;p8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5" name="Google Shape;615;p8"/>
          <p:cNvSpPr txBox="1">
            <a:spLocks noGrp="1"/>
          </p:cNvSpPr>
          <p:nvPr>
            <p:ph type="title"/>
          </p:nvPr>
        </p:nvSpPr>
        <p:spPr>
          <a:xfrm>
            <a:off x="1658200" y="2741267"/>
            <a:ext cx="88756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848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053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0"/>
          <p:cNvSpPr txBox="1">
            <a:spLocks noGrp="1"/>
          </p:cNvSpPr>
          <p:nvPr>
            <p:ph type="title"/>
          </p:nvPr>
        </p:nvSpPr>
        <p:spPr>
          <a:xfrm>
            <a:off x="7616267" y="719333"/>
            <a:ext cx="3624800" cy="20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7598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5465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98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31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"/>
          <p:cNvSpPr/>
          <p:nvPr/>
        </p:nvSpPr>
        <p:spPr>
          <a:xfrm>
            <a:off x="-599933" y="5208532"/>
            <a:ext cx="4099568" cy="211753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13"/>
          <p:cNvSpPr txBox="1">
            <a:spLocks noGrp="1"/>
          </p:cNvSpPr>
          <p:nvPr>
            <p:ph type="title"/>
          </p:nvPr>
        </p:nvSpPr>
        <p:spPr>
          <a:xfrm>
            <a:off x="34126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8" name="Google Shape;878;p13"/>
          <p:cNvSpPr txBox="1">
            <a:spLocks noGrp="1"/>
          </p:cNvSpPr>
          <p:nvPr>
            <p:ph type="subTitle" idx="1"/>
          </p:nvPr>
        </p:nvSpPr>
        <p:spPr>
          <a:xfrm>
            <a:off x="1334512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3"/>
          <p:cNvSpPr txBox="1">
            <a:spLocks noGrp="1"/>
          </p:cNvSpPr>
          <p:nvPr>
            <p:ph type="subTitle" idx="2"/>
          </p:nvPr>
        </p:nvSpPr>
        <p:spPr>
          <a:xfrm>
            <a:off x="4853376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0" name="Google Shape;880;p13"/>
          <p:cNvSpPr/>
          <p:nvPr/>
        </p:nvSpPr>
        <p:spPr>
          <a:xfrm rot="10800000" flipH="1">
            <a:off x="9577466" y="-424453"/>
            <a:ext cx="3203229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1" name="Google Shape;881;p13"/>
          <p:cNvGrpSpPr/>
          <p:nvPr/>
        </p:nvGrpSpPr>
        <p:grpSpPr>
          <a:xfrm flipH="1">
            <a:off x="9646" y="5794746"/>
            <a:ext cx="1948805" cy="1245847"/>
            <a:chOff x="3260100" y="4040200"/>
            <a:chExt cx="1579600" cy="893550"/>
          </a:xfrm>
        </p:grpSpPr>
        <p:sp>
          <p:nvSpPr>
            <p:cNvPr id="882" name="Google Shape;882;p1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13"/>
          <p:cNvSpPr/>
          <p:nvPr/>
        </p:nvSpPr>
        <p:spPr>
          <a:xfrm flipH="1">
            <a:off x="8168341" y="5208533"/>
            <a:ext cx="5190593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 flipH="1">
            <a:off x="-1440032" y="-350316"/>
            <a:ext cx="4099461" cy="237700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11" name="Google Shape;911;p13"/>
          <p:cNvGrpSpPr/>
          <p:nvPr/>
        </p:nvGrpSpPr>
        <p:grpSpPr>
          <a:xfrm rot="10800000">
            <a:off x="10150245" y="27069"/>
            <a:ext cx="2630451" cy="1622267"/>
            <a:chOff x="3095850" y="2740875"/>
            <a:chExt cx="1972838" cy="1216700"/>
          </a:xfrm>
        </p:grpSpPr>
        <p:sp>
          <p:nvSpPr>
            <p:cNvPr id="912" name="Google Shape;912;p1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7" name="Google Shape;917;p13"/>
          <p:cNvSpPr txBox="1">
            <a:spLocks noGrp="1"/>
          </p:cNvSpPr>
          <p:nvPr>
            <p:ph type="subTitle" idx="3"/>
          </p:nvPr>
        </p:nvSpPr>
        <p:spPr>
          <a:xfrm>
            <a:off x="1264351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4"/>
          </p:nvPr>
        </p:nvSpPr>
        <p:spPr>
          <a:xfrm>
            <a:off x="4783215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subTitle" idx="5"/>
          </p:nvPr>
        </p:nvSpPr>
        <p:spPr>
          <a:xfrm>
            <a:off x="8372209" y="3710967"/>
            <a:ext cx="2485200" cy="1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p13"/>
          <p:cNvSpPr txBox="1">
            <a:spLocks noGrp="1"/>
          </p:cNvSpPr>
          <p:nvPr>
            <p:ph type="subTitle" idx="6"/>
          </p:nvPr>
        </p:nvSpPr>
        <p:spPr>
          <a:xfrm>
            <a:off x="8302048" y="3608733"/>
            <a:ext cx="26256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800"/>
              <a:buFont typeface="Knewave"/>
              <a:buNone/>
              <a:defRPr sz="2400">
                <a:solidFill>
                  <a:schemeClr val="accent2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921" name="Google Shape;921;p13"/>
          <p:cNvSpPr txBox="1">
            <a:spLocks noGrp="1"/>
          </p:cNvSpPr>
          <p:nvPr>
            <p:ph type="title" idx="7" hasCustomPrompt="1"/>
          </p:nvPr>
        </p:nvSpPr>
        <p:spPr>
          <a:xfrm>
            <a:off x="13883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2" name="Google Shape;92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72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3" name="Google Shape;923;p13"/>
          <p:cNvSpPr txBox="1">
            <a:spLocks noGrp="1"/>
          </p:cNvSpPr>
          <p:nvPr>
            <p:ph type="title" idx="9" hasCustomPrompt="1"/>
          </p:nvPr>
        </p:nvSpPr>
        <p:spPr>
          <a:xfrm>
            <a:off x="8426100" y="2953167"/>
            <a:ext cx="2377600" cy="5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9375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098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"/>
          <p:cNvSpPr/>
          <p:nvPr/>
        </p:nvSpPr>
        <p:spPr>
          <a:xfrm flipH="1">
            <a:off x="6730964" y="5188500"/>
            <a:ext cx="7239035" cy="2711024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4" name="Google Shape;974;p15"/>
          <p:cNvSpPr/>
          <p:nvPr/>
        </p:nvSpPr>
        <p:spPr>
          <a:xfrm>
            <a:off x="6480067" y="-1278333"/>
            <a:ext cx="6524812" cy="323095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5" name="Google Shape;975;p15"/>
          <p:cNvSpPr/>
          <p:nvPr/>
        </p:nvSpPr>
        <p:spPr>
          <a:xfrm flipH="1">
            <a:off x="-949009" y="-1425135"/>
            <a:ext cx="6359209" cy="337777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sp>
        <p:nvSpPr>
          <p:cNvPr id="976" name="Google Shape;976;p15"/>
          <p:cNvSpPr/>
          <p:nvPr/>
        </p:nvSpPr>
        <p:spPr>
          <a:xfrm>
            <a:off x="-1828832" y="4222618"/>
            <a:ext cx="7239035" cy="3921711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4B6344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15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978" name="Google Shape;978;p1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05" name="Google Shape;1005;p15"/>
          <p:cNvGrpSpPr/>
          <p:nvPr/>
        </p:nvGrpSpPr>
        <p:grpSpPr>
          <a:xfrm>
            <a:off x="9346649" y="692879"/>
            <a:ext cx="2007692" cy="1572725"/>
            <a:chOff x="3495050" y="1152875"/>
            <a:chExt cx="1082275" cy="847800"/>
          </a:xfrm>
        </p:grpSpPr>
        <p:sp>
          <p:nvSpPr>
            <p:cNvPr id="1006" name="Google Shape;1006;p15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>
            <a:off x="8647657" y="5188507"/>
            <a:ext cx="3659745" cy="2257060"/>
            <a:chOff x="3095850" y="2740875"/>
            <a:chExt cx="1972838" cy="1216700"/>
          </a:xfrm>
        </p:grpSpPr>
        <p:sp>
          <p:nvSpPr>
            <p:cNvPr id="1015" name="Google Shape;1015;p1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15"/>
          <p:cNvGrpSpPr/>
          <p:nvPr/>
        </p:nvGrpSpPr>
        <p:grpSpPr>
          <a:xfrm rot="2914635">
            <a:off x="-608322" y="5599832"/>
            <a:ext cx="2585428" cy="1167288"/>
            <a:chOff x="2915775" y="2073500"/>
            <a:chExt cx="874750" cy="394925"/>
          </a:xfrm>
        </p:grpSpPr>
        <p:sp>
          <p:nvSpPr>
            <p:cNvPr id="1021" name="Google Shape;1021;p15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15"/>
          <p:cNvGrpSpPr/>
          <p:nvPr/>
        </p:nvGrpSpPr>
        <p:grpSpPr>
          <a:xfrm>
            <a:off x="1230215" y="5044057"/>
            <a:ext cx="553552" cy="839000"/>
            <a:chOff x="2525525" y="689125"/>
            <a:chExt cx="298400" cy="452275"/>
          </a:xfrm>
        </p:grpSpPr>
        <p:sp>
          <p:nvSpPr>
            <p:cNvPr id="1042" name="Google Shape;1042;p15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15"/>
          <p:cNvGrpSpPr/>
          <p:nvPr/>
        </p:nvGrpSpPr>
        <p:grpSpPr>
          <a:xfrm>
            <a:off x="661381" y="336392"/>
            <a:ext cx="859147" cy="798779"/>
            <a:chOff x="5564375" y="1841975"/>
            <a:chExt cx="593825" cy="552100"/>
          </a:xfrm>
        </p:grpSpPr>
        <p:sp>
          <p:nvSpPr>
            <p:cNvPr id="1066" name="Google Shape;1066;p15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3" name="Google Shape;1073;p15"/>
          <p:cNvGrpSpPr/>
          <p:nvPr/>
        </p:nvGrpSpPr>
        <p:grpSpPr>
          <a:xfrm>
            <a:off x="10394441" y="5417493"/>
            <a:ext cx="617505" cy="991348"/>
            <a:chOff x="1054675" y="3219250"/>
            <a:chExt cx="332875" cy="534400"/>
          </a:xfrm>
        </p:grpSpPr>
        <p:sp>
          <p:nvSpPr>
            <p:cNvPr id="1074" name="Google Shape;1074;p15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15"/>
          <p:cNvGrpSpPr/>
          <p:nvPr/>
        </p:nvGrpSpPr>
        <p:grpSpPr>
          <a:xfrm>
            <a:off x="2886763" y="214845"/>
            <a:ext cx="796288" cy="1041899"/>
            <a:chOff x="5840625" y="3436675"/>
            <a:chExt cx="429250" cy="561650"/>
          </a:xfrm>
        </p:grpSpPr>
        <p:sp>
          <p:nvSpPr>
            <p:cNvPr id="1078" name="Google Shape;1078;p15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15"/>
          <p:cNvGrpSpPr/>
          <p:nvPr/>
        </p:nvGrpSpPr>
        <p:grpSpPr>
          <a:xfrm>
            <a:off x="11080427" y="1747713"/>
            <a:ext cx="921365" cy="1255231"/>
            <a:chOff x="5235200" y="1259125"/>
            <a:chExt cx="496675" cy="676650"/>
          </a:xfrm>
        </p:grpSpPr>
        <p:sp>
          <p:nvSpPr>
            <p:cNvPr id="1083" name="Google Shape;1083;p15"/>
            <p:cNvSpPr/>
            <p:nvPr/>
          </p:nvSpPr>
          <p:spPr>
            <a:xfrm>
              <a:off x="5235200" y="1452000"/>
              <a:ext cx="378050" cy="483775"/>
            </a:xfrm>
            <a:custGeom>
              <a:avLst/>
              <a:gdLst/>
              <a:ahLst/>
              <a:cxnLst/>
              <a:rect l="l" t="t" r="r" b="b"/>
              <a:pathLst>
                <a:path w="15122" h="19351" extrusionOk="0">
                  <a:moveTo>
                    <a:pt x="9084" y="0"/>
                  </a:moveTo>
                  <a:cubicBezTo>
                    <a:pt x="5176" y="0"/>
                    <a:pt x="1676" y="7257"/>
                    <a:pt x="768" y="10414"/>
                  </a:cubicBezTo>
                  <a:cubicBezTo>
                    <a:pt x="0" y="13228"/>
                    <a:pt x="186" y="16811"/>
                    <a:pt x="2606" y="18463"/>
                  </a:cubicBezTo>
                  <a:cubicBezTo>
                    <a:pt x="3489" y="19056"/>
                    <a:pt x="4558" y="19350"/>
                    <a:pt x="5637" y="19350"/>
                  </a:cubicBezTo>
                  <a:cubicBezTo>
                    <a:pt x="6462" y="19350"/>
                    <a:pt x="7293" y="19178"/>
                    <a:pt x="8049" y="18835"/>
                  </a:cubicBezTo>
                  <a:cubicBezTo>
                    <a:pt x="9794" y="18067"/>
                    <a:pt x="11143" y="16509"/>
                    <a:pt x="12004" y="14857"/>
                  </a:cubicBezTo>
                  <a:cubicBezTo>
                    <a:pt x="13958" y="11577"/>
                    <a:pt x="15122" y="1783"/>
                    <a:pt x="9980" y="131"/>
                  </a:cubicBezTo>
                  <a:cubicBezTo>
                    <a:pt x="9680" y="42"/>
                    <a:pt x="9381" y="0"/>
                    <a:pt x="90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5473650" y="1259125"/>
              <a:ext cx="258225" cy="249950"/>
            </a:xfrm>
            <a:custGeom>
              <a:avLst/>
              <a:gdLst/>
              <a:ahLst/>
              <a:cxnLst/>
              <a:rect l="l" t="t" r="r" b="b"/>
              <a:pathLst>
                <a:path w="10329" h="9998" extrusionOk="0">
                  <a:moveTo>
                    <a:pt x="9365" y="0"/>
                  </a:moveTo>
                  <a:cubicBezTo>
                    <a:pt x="9331" y="0"/>
                    <a:pt x="9296" y="2"/>
                    <a:pt x="9259" y="6"/>
                  </a:cubicBezTo>
                  <a:cubicBezTo>
                    <a:pt x="4420" y="588"/>
                    <a:pt x="628" y="4356"/>
                    <a:pt x="47" y="9195"/>
                  </a:cubicBezTo>
                  <a:cubicBezTo>
                    <a:pt x="0" y="9730"/>
                    <a:pt x="390" y="9998"/>
                    <a:pt x="815" y="9998"/>
                  </a:cubicBezTo>
                  <a:cubicBezTo>
                    <a:pt x="1239" y="9998"/>
                    <a:pt x="1699" y="9730"/>
                    <a:pt x="1792" y="9195"/>
                  </a:cubicBezTo>
                  <a:cubicBezTo>
                    <a:pt x="2187" y="5333"/>
                    <a:pt x="5374" y="2123"/>
                    <a:pt x="9259" y="1634"/>
                  </a:cubicBezTo>
                  <a:cubicBezTo>
                    <a:pt x="10293" y="1545"/>
                    <a:pt x="10328" y="0"/>
                    <a:pt x="9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5249725" y="1397100"/>
              <a:ext cx="273950" cy="171225"/>
            </a:xfrm>
            <a:custGeom>
              <a:avLst/>
              <a:gdLst/>
              <a:ahLst/>
              <a:cxnLst/>
              <a:rect l="l" t="t" r="r" b="b"/>
              <a:pathLst>
                <a:path w="10958" h="6849" extrusionOk="0">
                  <a:moveTo>
                    <a:pt x="10958" y="1"/>
                  </a:moveTo>
                  <a:cubicBezTo>
                    <a:pt x="6584" y="675"/>
                    <a:pt x="2606" y="3095"/>
                    <a:pt x="1" y="6584"/>
                  </a:cubicBezTo>
                  <a:cubicBezTo>
                    <a:pt x="686" y="6764"/>
                    <a:pt x="1385" y="6849"/>
                    <a:pt x="2084" y="6849"/>
                  </a:cubicBezTo>
                  <a:cubicBezTo>
                    <a:pt x="5916" y="6849"/>
                    <a:pt x="9718" y="4281"/>
                    <a:pt x="10958" y="582"/>
                  </a:cubicBezTo>
                  <a:lnTo>
                    <a:pt x="109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5424200" y="1433050"/>
              <a:ext cx="125650" cy="182175"/>
            </a:xfrm>
            <a:custGeom>
              <a:avLst/>
              <a:gdLst/>
              <a:ahLst/>
              <a:cxnLst/>
              <a:rect l="l" t="t" r="r" b="b"/>
              <a:pathLst>
                <a:path w="5026" h="7287" extrusionOk="0">
                  <a:moveTo>
                    <a:pt x="2867" y="0"/>
                  </a:moveTo>
                  <a:cubicBezTo>
                    <a:pt x="1280" y="0"/>
                    <a:pt x="88" y="2049"/>
                    <a:pt x="1" y="3401"/>
                  </a:cubicBezTo>
                  <a:cubicBezTo>
                    <a:pt x="1" y="4774"/>
                    <a:pt x="769" y="6123"/>
                    <a:pt x="280" y="7286"/>
                  </a:cubicBezTo>
                  <a:cubicBezTo>
                    <a:pt x="1746" y="6798"/>
                    <a:pt x="2909" y="5728"/>
                    <a:pt x="3583" y="4378"/>
                  </a:cubicBezTo>
                  <a:cubicBezTo>
                    <a:pt x="4165" y="3308"/>
                    <a:pt x="5026" y="307"/>
                    <a:pt x="3188" y="28"/>
                  </a:cubicBezTo>
                  <a:cubicBezTo>
                    <a:pt x="3080" y="9"/>
                    <a:pt x="2973" y="0"/>
                    <a:pt x="2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5490950" y="1424600"/>
              <a:ext cx="129275" cy="217375"/>
            </a:xfrm>
            <a:custGeom>
              <a:avLst/>
              <a:gdLst/>
              <a:ahLst/>
              <a:cxnLst/>
              <a:rect l="l" t="t" r="r" b="b"/>
              <a:pathLst>
                <a:path w="5171" h="8695" extrusionOk="0">
                  <a:moveTo>
                    <a:pt x="997" y="0"/>
                  </a:moveTo>
                  <a:cubicBezTo>
                    <a:pt x="0" y="0"/>
                    <a:pt x="211" y="1812"/>
                    <a:pt x="611" y="2972"/>
                  </a:cubicBezTo>
                  <a:cubicBezTo>
                    <a:pt x="1100" y="4042"/>
                    <a:pt x="1891" y="4903"/>
                    <a:pt x="2658" y="5787"/>
                  </a:cubicBezTo>
                  <a:cubicBezTo>
                    <a:pt x="3426" y="6647"/>
                    <a:pt x="4217" y="7531"/>
                    <a:pt x="4589" y="8695"/>
                  </a:cubicBezTo>
                  <a:cubicBezTo>
                    <a:pt x="5171" y="7043"/>
                    <a:pt x="5078" y="5019"/>
                    <a:pt x="4310" y="3367"/>
                  </a:cubicBezTo>
                  <a:cubicBezTo>
                    <a:pt x="3821" y="2204"/>
                    <a:pt x="2751" y="645"/>
                    <a:pt x="1588" y="157"/>
                  </a:cubicBezTo>
                  <a:cubicBezTo>
                    <a:pt x="1356" y="49"/>
                    <a:pt x="1160" y="0"/>
                    <a:pt x="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15"/>
          <p:cNvGrpSpPr/>
          <p:nvPr/>
        </p:nvGrpSpPr>
        <p:grpSpPr>
          <a:xfrm>
            <a:off x="8342863" y="124887"/>
            <a:ext cx="993644" cy="977077"/>
            <a:chOff x="4452350" y="1286250"/>
            <a:chExt cx="700275" cy="688600"/>
          </a:xfrm>
        </p:grpSpPr>
        <p:sp>
          <p:nvSpPr>
            <p:cNvPr id="1089" name="Google Shape;1089;p1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15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2" name="Google Shape;1102;p15"/>
          <p:cNvGrpSpPr/>
          <p:nvPr/>
        </p:nvGrpSpPr>
        <p:grpSpPr>
          <a:xfrm rot="2700000">
            <a:off x="29418" y="1369316"/>
            <a:ext cx="867477" cy="1302075"/>
            <a:chOff x="3463650" y="2615600"/>
            <a:chExt cx="467625" cy="701900"/>
          </a:xfrm>
        </p:grpSpPr>
        <p:sp>
          <p:nvSpPr>
            <p:cNvPr id="1103" name="Google Shape;1103;p1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6" name="Google Shape;1106;p15"/>
          <p:cNvSpPr txBox="1">
            <a:spLocks noGrp="1"/>
          </p:cNvSpPr>
          <p:nvPr>
            <p:ph type="title"/>
          </p:nvPr>
        </p:nvSpPr>
        <p:spPr>
          <a:xfrm>
            <a:off x="2579600" y="4471651"/>
            <a:ext cx="70328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7" name="Google Shape;1107;p15"/>
          <p:cNvSpPr txBox="1">
            <a:spLocks noGrp="1"/>
          </p:cNvSpPr>
          <p:nvPr>
            <p:ph type="subTitle" idx="1"/>
          </p:nvPr>
        </p:nvSpPr>
        <p:spPr>
          <a:xfrm>
            <a:off x="2579600" y="2423549"/>
            <a:ext cx="70328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5917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6"/>
          <p:cNvSpPr txBox="1">
            <a:spLocks noGrp="1"/>
          </p:cNvSpPr>
          <p:nvPr>
            <p:ph type="title"/>
          </p:nvPr>
        </p:nvSpPr>
        <p:spPr>
          <a:xfrm>
            <a:off x="4861593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0" name="Google Shape;1110;p16"/>
          <p:cNvSpPr txBox="1">
            <a:spLocks noGrp="1"/>
          </p:cNvSpPr>
          <p:nvPr>
            <p:ph type="subTitle" idx="1"/>
          </p:nvPr>
        </p:nvSpPr>
        <p:spPr>
          <a:xfrm>
            <a:off x="4929384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1" name="Google Shape;1111;p16"/>
          <p:cNvSpPr txBox="1">
            <a:spLocks noGrp="1"/>
          </p:cNvSpPr>
          <p:nvPr>
            <p:ph type="title" idx="2"/>
          </p:nvPr>
        </p:nvSpPr>
        <p:spPr>
          <a:xfrm>
            <a:off x="7917769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2" name="Google Shape;1112;p16"/>
          <p:cNvSpPr txBox="1">
            <a:spLocks noGrp="1"/>
          </p:cNvSpPr>
          <p:nvPr>
            <p:ph type="subTitle" idx="3"/>
          </p:nvPr>
        </p:nvSpPr>
        <p:spPr>
          <a:xfrm>
            <a:off x="7985560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3" name="Google Shape;1113;p16"/>
          <p:cNvSpPr txBox="1">
            <a:spLocks noGrp="1"/>
          </p:cNvSpPr>
          <p:nvPr>
            <p:ph type="title" idx="4"/>
          </p:nvPr>
        </p:nvSpPr>
        <p:spPr>
          <a:xfrm>
            <a:off x="1805417" y="4306536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subTitle" idx="5"/>
          </p:nvPr>
        </p:nvSpPr>
        <p:spPr>
          <a:xfrm>
            <a:off x="1873208" y="5135484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15" name="Google Shape;1115;p16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6" name="Google Shape;1116;p16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7" name="Google Shape;1117;p16"/>
          <p:cNvSpPr txBox="1">
            <a:spLocks noGrp="1"/>
          </p:cNvSpPr>
          <p:nvPr>
            <p:ph type="title" idx="6"/>
          </p:nvPr>
        </p:nvSpPr>
        <p:spPr>
          <a:xfrm>
            <a:off x="5723400" y="719333"/>
            <a:ext cx="55176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18" name="Google Shape;1118;p16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119" name="Google Shape;1119;p16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9" name="Google Shape;1139;p16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1140" name="Google Shape;1140;p16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5" name="Google Shape;1145;p16"/>
          <p:cNvSpPr txBox="1">
            <a:spLocks noGrp="1"/>
          </p:cNvSpPr>
          <p:nvPr>
            <p:ph type="title" idx="7"/>
          </p:nvPr>
        </p:nvSpPr>
        <p:spPr>
          <a:xfrm>
            <a:off x="4861593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8"/>
          </p:nvPr>
        </p:nvSpPr>
        <p:spPr>
          <a:xfrm>
            <a:off x="4929384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title" idx="9"/>
          </p:nvPr>
        </p:nvSpPr>
        <p:spPr>
          <a:xfrm>
            <a:off x="7917769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13"/>
          </p:nvPr>
        </p:nvSpPr>
        <p:spPr>
          <a:xfrm>
            <a:off x="7985560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title" idx="14"/>
          </p:nvPr>
        </p:nvSpPr>
        <p:spPr>
          <a:xfrm>
            <a:off x="1805417" y="2446932"/>
            <a:ext cx="24688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22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15"/>
          </p:nvPr>
        </p:nvSpPr>
        <p:spPr>
          <a:xfrm>
            <a:off x="1873208" y="3275880"/>
            <a:ext cx="23336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51" name="Google Shape;1151;p16"/>
          <p:cNvGrpSpPr/>
          <p:nvPr/>
        </p:nvGrpSpPr>
        <p:grpSpPr>
          <a:xfrm>
            <a:off x="384476" y="629307"/>
            <a:ext cx="566491" cy="1013655"/>
            <a:chOff x="478300" y="2547225"/>
            <a:chExt cx="305375" cy="546425"/>
          </a:xfrm>
        </p:grpSpPr>
        <p:sp>
          <p:nvSpPr>
            <p:cNvPr id="1152" name="Google Shape;1152;p16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16"/>
          <p:cNvGrpSpPr/>
          <p:nvPr/>
        </p:nvGrpSpPr>
        <p:grpSpPr>
          <a:xfrm rot="1885073">
            <a:off x="10913403" y="5279511"/>
            <a:ext cx="1254332" cy="1344887"/>
            <a:chOff x="1721175" y="2665325"/>
            <a:chExt cx="809625" cy="868075"/>
          </a:xfrm>
        </p:grpSpPr>
        <p:sp>
          <p:nvSpPr>
            <p:cNvPr id="1158" name="Google Shape;1158;p16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4" name="Google Shape;1164;p16"/>
          <p:cNvGrpSpPr/>
          <p:nvPr/>
        </p:nvGrpSpPr>
        <p:grpSpPr>
          <a:xfrm>
            <a:off x="10319156" y="5839818"/>
            <a:ext cx="890061" cy="904669"/>
            <a:chOff x="1980625" y="1091425"/>
            <a:chExt cx="479800" cy="487675"/>
          </a:xfrm>
        </p:grpSpPr>
        <p:sp>
          <p:nvSpPr>
            <p:cNvPr id="1165" name="Google Shape;1165;p16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6018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7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17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17"/>
          <p:cNvSpPr txBox="1">
            <a:spLocks noGrp="1"/>
          </p:cNvSpPr>
          <p:nvPr>
            <p:ph type="title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183" name="Google Shape;1183;p17"/>
          <p:cNvGrpSpPr/>
          <p:nvPr/>
        </p:nvGrpSpPr>
        <p:grpSpPr>
          <a:xfrm flipH="1">
            <a:off x="209671" y="117815"/>
            <a:ext cx="2705893" cy="1173085"/>
            <a:chOff x="2915775" y="2073500"/>
            <a:chExt cx="874750" cy="394925"/>
          </a:xfrm>
        </p:grpSpPr>
        <p:sp>
          <p:nvSpPr>
            <p:cNvPr id="1184" name="Google Shape;1184;p17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04" name="Google Shape;1204;p17"/>
          <p:cNvGrpSpPr/>
          <p:nvPr/>
        </p:nvGrpSpPr>
        <p:grpSpPr>
          <a:xfrm flipH="1">
            <a:off x="10564773" y="5207100"/>
            <a:ext cx="2705944" cy="1622267"/>
            <a:chOff x="3095850" y="2740875"/>
            <a:chExt cx="1972838" cy="1216700"/>
          </a:xfrm>
        </p:grpSpPr>
        <p:sp>
          <p:nvSpPr>
            <p:cNvPr id="1205" name="Google Shape;1205;p17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0" name="Google Shape;1210;p17"/>
          <p:cNvGrpSpPr/>
          <p:nvPr/>
        </p:nvGrpSpPr>
        <p:grpSpPr>
          <a:xfrm>
            <a:off x="209658" y="1518396"/>
            <a:ext cx="666061" cy="1141515"/>
            <a:chOff x="1332275" y="1990950"/>
            <a:chExt cx="359050" cy="615350"/>
          </a:xfrm>
        </p:grpSpPr>
        <p:sp>
          <p:nvSpPr>
            <p:cNvPr id="1211" name="Google Shape;1211;p17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17"/>
          <p:cNvGrpSpPr/>
          <p:nvPr/>
        </p:nvGrpSpPr>
        <p:grpSpPr>
          <a:xfrm>
            <a:off x="10717153" y="5390360"/>
            <a:ext cx="813027" cy="889240"/>
            <a:chOff x="5164825" y="3105675"/>
            <a:chExt cx="569400" cy="622775"/>
          </a:xfrm>
        </p:grpSpPr>
        <p:sp>
          <p:nvSpPr>
            <p:cNvPr id="1225" name="Google Shape;1225;p17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216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8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4" name="Google Shape;1234;p18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5" name="Google Shape;1235;p18"/>
          <p:cNvGrpSpPr/>
          <p:nvPr/>
        </p:nvGrpSpPr>
        <p:grpSpPr>
          <a:xfrm flipH="1">
            <a:off x="8536493" y="-376753"/>
            <a:ext cx="2354604" cy="1856685"/>
            <a:chOff x="2533100" y="1212175"/>
            <a:chExt cx="1066075" cy="839825"/>
          </a:xfrm>
        </p:grpSpPr>
        <p:sp>
          <p:nvSpPr>
            <p:cNvPr id="1236" name="Google Shape;1236;p18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18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18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18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18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18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18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18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18"/>
          <p:cNvGrpSpPr/>
          <p:nvPr/>
        </p:nvGrpSpPr>
        <p:grpSpPr>
          <a:xfrm flipH="1">
            <a:off x="970498" y="5848788"/>
            <a:ext cx="3018089" cy="1708587"/>
            <a:chOff x="3260100" y="4040200"/>
            <a:chExt cx="1579600" cy="893550"/>
          </a:xfrm>
        </p:grpSpPr>
        <p:sp>
          <p:nvSpPr>
            <p:cNvPr id="1258" name="Google Shape;1258;p18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18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18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18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18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18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18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18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18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18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18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18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18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8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8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8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8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8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8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8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8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8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8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8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8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8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8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18"/>
          <p:cNvGrpSpPr/>
          <p:nvPr/>
        </p:nvGrpSpPr>
        <p:grpSpPr>
          <a:xfrm rot="582039" flipH="1">
            <a:off x="342988" y="5238627"/>
            <a:ext cx="1215955" cy="1303687"/>
            <a:chOff x="1721175" y="2665325"/>
            <a:chExt cx="809625" cy="868075"/>
          </a:xfrm>
        </p:grpSpPr>
        <p:sp>
          <p:nvSpPr>
            <p:cNvPr id="1286" name="Google Shape;1286;p18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8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8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8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8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8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2" name="Google Shape;1292;p18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293" name="Google Shape;1293;p18"/>
          <p:cNvGrpSpPr/>
          <p:nvPr/>
        </p:nvGrpSpPr>
        <p:grpSpPr>
          <a:xfrm>
            <a:off x="11012418" y="818038"/>
            <a:ext cx="1101585" cy="1024183"/>
            <a:chOff x="5564375" y="1841975"/>
            <a:chExt cx="593825" cy="552100"/>
          </a:xfrm>
        </p:grpSpPr>
        <p:sp>
          <p:nvSpPr>
            <p:cNvPr id="1294" name="Google Shape;1294;p18"/>
            <p:cNvSpPr/>
            <p:nvPr/>
          </p:nvSpPr>
          <p:spPr>
            <a:xfrm>
              <a:off x="5564375" y="1841975"/>
              <a:ext cx="593825" cy="552100"/>
            </a:xfrm>
            <a:custGeom>
              <a:avLst/>
              <a:gdLst/>
              <a:ahLst/>
              <a:cxnLst/>
              <a:rect l="l" t="t" r="r" b="b"/>
              <a:pathLst>
                <a:path w="23753" h="22084" extrusionOk="0">
                  <a:moveTo>
                    <a:pt x="11168" y="0"/>
                  </a:moveTo>
                  <a:cubicBezTo>
                    <a:pt x="10437" y="0"/>
                    <a:pt x="9857" y="1017"/>
                    <a:pt x="9608" y="1887"/>
                  </a:cubicBezTo>
                  <a:cubicBezTo>
                    <a:pt x="9027" y="3911"/>
                    <a:pt x="8445" y="5958"/>
                    <a:pt x="7957" y="7982"/>
                  </a:cubicBezTo>
                  <a:cubicBezTo>
                    <a:pt x="7096" y="7982"/>
                    <a:pt x="6305" y="8284"/>
                    <a:pt x="5537" y="8680"/>
                  </a:cubicBezTo>
                  <a:cubicBezTo>
                    <a:pt x="4188" y="9145"/>
                    <a:pt x="2815" y="9727"/>
                    <a:pt x="1466" y="10308"/>
                  </a:cubicBezTo>
                  <a:cubicBezTo>
                    <a:pt x="978" y="10518"/>
                    <a:pt x="396" y="10704"/>
                    <a:pt x="303" y="11192"/>
                  </a:cubicBezTo>
                  <a:cubicBezTo>
                    <a:pt x="0" y="12169"/>
                    <a:pt x="1164" y="12751"/>
                    <a:pt x="2048" y="13030"/>
                  </a:cubicBezTo>
                  <a:cubicBezTo>
                    <a:pt x="3979" y="13612"/>
                    <a:pt x="5933" y="14100"/>
                    <a:pt x="7957" y="14682"/>
                  </a:cubicBezTo>
                  <a:cubicBezTo>
                    <a:pt x="7678" y="15077"/>
                    <a:pt x="7468" y="15543"/>
                    <a:pt x="7282" y="16031"/>
                  </a:cubicBezTo>
                  <a:cubicBezTo>
                    <a:pt x="6700" y="17404"/>
                    <a:pt x="6119" y="18753"/>
                    <a:pt x="5537" y="20102"/>
                  </a:cubicBezTo>
                  <a:cubicBezTo>
                    <a:pt x="5351" y="20591"/>
                    <a:pt x="5142" y="21079"/>
                    <a:pt x="5351" y="21568"/>
                  </a:cubicBezTo>
                  <a:cubicBezTo>
                    <a:pt x="5553" y="21942"/>
                    <a:pt x="5909" y="22083"/>
                    <a:pt x="6318" y="22083"/>
                  </a:cubicBezTo>
                  <a:cubicBezTo>
                    <a:pt x="6849" y="22083"/>
                    <a:pt x="7470" y="21844"/>
                    <a:pt x="7957" y="21568"/>
                  </a:cubicBezTo>
                  <a:cubicBezTo>
                    <a:pt x="9608" y="20684"/>
                    <a:pt x="11260" y="19730"/>
                    <a:pt x="12912" y="18753"/>
                  </a:cubicBezTo>
                  <a:cubicBezTo>
                    <a:pt x="13284" y="19032"/>
                    <a:pt x="13773" y="19242"/>
                    <a:pt x="14168" y="19428"/>
                  </a:cubicBezTo>
                  <a:cubicBezTo>
                    <a:pt x="15517" y="20009"/>
                    <a:pt x="16867" y="20591"/>
                    <a:pt x="18239" y="21079"/>
                  </a:cubicBezTo>
                  <a:cubicBezTo>
                    <a:pt x="18578" y="21209"/>
                    <a:pt x="18906" y="21394"/>
                    <a:pt x="19239" y="21394"/>
                  </a:cubicBezTo>
                  <a:cubicBezTo>
                    <a:pt x="19385" y="21394"/>
                    <a:pt x="19532" y="21358"/>
                    <a:pt x="19682" y="21265"/>
                  </a:cubicBezTo>
                  <a:cubicBezTo>
                    <a:pt x="20566" y="20893"/>
                    <a:pt x="20170" y="19521"/>
                    <a:pt x="19682" y="18753"/>
                  </a:cubicBezTo>
                  <a:cubicBezTo>
                    <a:pt x="18728" y="17008"/>
                    <a:pt x="17751" y="15263"/>
                    <a:pt x="16774" y="13426"/>
                  </a:cubicBezTo>
                  <a:cubicBezTo>
                    <a:pt x="17262" y="13333"/>
                    <a:pt x="17751" y="13123"/>
                    <a:pt x="18239" y="12937"/>
                  </a:cubicBezTo>
                  <a:cubicBezTo>
                    <a:pt x="19589" y="12355"/>
                    <a:pt x="20938" y="11867"/>
                    <a:pt x="22310" y="11285"/>
                  </a:cubicBezTo>
                  <a:cubicBezTo>
                    <a:pt x="22799" y="11099"/>
                    <a:pt x="23264" y="10890"/>
                    <a:pt x="23474" y="10425"/>
                  </a:cubicBezTo>
                  <a:cubicBezTo>
                    <a:pt x="23753" y="9447"/>
                    <a:pt x="22590" y="8773"/>
                    <a:pt x="21636" y="8563"/>
                  </a:cubicBezTo>
                  <a:cubicBezTo>
                    <a:pt x="19309" y="7889"/>
                    <a:pt x="16867" y="7214"/>
                    <a:pt x="14447" y="6539"/>
                  </a:cubicBezTo>
                  <a:cubicBezTo>
                    <a:pt x="14354" y="6144"/>
                    <a:pt x="14168" y="5655"/>
                    <a:pt x="14075" y="5283"/>
                  </a:cubicBezTo>
                  <a:cubicBezTo>
                    <a:pt x="13493" y="3911"/>
                    <a:pt x="12912" y="2561"/>
                    <a:pt x="12330" y="1212"/>
                  </a:cubicBezTo>
                  <a:cubicBezTo>
                    <a:pt x="12121" y="724"/>
                    <a:pt x="11935" y="235"/>
                    <a:pt x="11446" y="49"/>
                  </a:cubicBezTo>
                  <a:cubicBezTo>
                    <a:pt x="11352" y="16"/>
                    <a:pt x="11259" y="0"/>
                    <a:pt x="111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8"/>
            <p:cNvSpPr/>
            <p:nvPr/>
          </p:nvSpPr>
          <p:spPr>
            <a:xfrm>
              <a:off x="5702800" y="1982550"/>
              <a:ext cx="310000" cy="289650"/>
            </a:xfrm>
            <a:custGeom>
              <a:avLst/>
              <a:gdLst/>
              <a:ahLst/>
              <a:cxnLst/>
              <a:rect l="l" t="t" r="r" b="b"/>
              <a:pathLst>
                <a:path w="12400" h="11586" extrusionOk="0">
                  <a:moveTo>
                    <a:pt x="5837" y="1"/>
                  </a:moveTo>
                  <a:cubicBezTo>
                    <a:pt x="5431" y="1"/>
                    <a:pt x="5131" y="578"/>
                    <a:pt x="5048" y="1010"/>
                  </a:cubicBezTo>
                  <a:lnTo>
                    <a:pt x="4164" y="4220"/>
                  </a:lnTo>
                  <a:cubicBezTo>
                    <a:pt x="3676" y="4220"/>
                    <a:pt x="3304" y="4406"/>
                    <a:pt x="2908" y="4499"/>
                  </a:cubicBezTo>
                  <a:cubicBezTo>
                    <a:pt x="2141" y="4802"/>
                    <a:pt x="1443" y="5081"/>
                    <a:pt x="768" y="5383"/>
                  </a:cubicBezTo>
                  <a:cubicBezTo>
                    <a:pt x="489" y="5476"/>
                    <a:pt x="186" y="5662"/>
                    <a:pt x="93" y="5848"/>
                  </a:cubicBezTo>
                  <a:cubicBezTo>
                    <a:pt x="0" y="6337"/>
                    <a:pt x="582" y="6732"/>
                    <a:pt x="1070" y="6826"/>
                  </a:cubicBezTo>
                  <a:cubicBezTo>
                    <a:pt x="2141" y="7128"/>
                    <a:pt x="3094" y="7407"/>
                    <a:pt x="4164" y="7710"/>
                  </a:cubicBezTo>
                  <a:cubicBezTo>
                    <a:pt x="3978" y="7896"/>
                    <a:pt x="3885" y="8175"/>
                    <a:pt x="3769" y="8384"/>
                  </a:cubicBezTo>
                  <a:cubicBezTo>
                    <a:pt x="3490" y="9152"/>
                    <a:pt x="3187" y="9827"/>
                    <a:pt x="2908" y="10501"/>
                  </a:cubicBezTo>
                  <a:cubicBezTo>
                    <a:pt x="2815" y="10804"/>
                    <a:pt x="2722" y="11083"/>
                    <a:pt x="2815" y="11292"/>
                  </a:cubicBezTo>
                  <a:cubicBezTo>
                    <a:pt x="2896" y="11505"/>
                    <a:pt x="3070" y="11585"/>
                    <a:pt x="3280" y="11585"/>
                  </a:cubicBezTo>
                  <a:cubicBezTo>
                    <a:pt x="3553" y="11585"/>
                    <a:pt x="3889" y="11450"/>
                    <a:pt x="4164" y="11292"/>
                  </a:cubicBezTo>
                  <a:cubicBezTo>
                    <a:pt x="5048" y="10804"/>
                    <a:pt x="5816" y="10315"/>
                    <a:pt x="6677" y="9827"/>
                  </a:cubicBezTo>
                  <a:cubicBezTo>
                    <a:pt x="6979" y="9920"/>
                    <a:pt x="7166" y="10036"/>
                    <a:pt x="7375" y="10129"/>
                  </a:cubicBezTo>
                  <a:cubicBezTo>
                    <a:pt x="8143" y="10408"/>
                    <a:pt x="8817" y="10804"/>
                    <a:pt x="9492" y="11083"/>
                  </a:cubicBezTo>
                  <a:cubicBezTo>
                    <a:pt x="9708" y="11166"/>
                    <a:pt x="9912" y="11237"/>
                    <a:pt x="10087" y="11237"/>
                  </a:cubicBezTo>
                  <a:cubicBezTo>
                    <a:pt x="10158" y="11237"/>
                    <a:pt x="10223" y="11226"/>
                    <a:pt x="10283" y="11199"/>
                  </a:cubicBezTo>
                  <a:cubicBezTo>
                    <a:pt x="10748" y="10897"/>
                    <a:pt x="10562" y="10222"/>
                    <a:pt x="10283" y="9827"/>
                  </a:cubicBezTo>
                  <a:cubicBezTo>
                    <a:pt x="9794" y="8873"/>
                    <a:pt x="9306" y="7989"/>
                    <a:pt x="8724" y="7012"/>
                  </a:cubicBezTo>
                  <a:cubicBezTo>
                    <a:pt x="9003" y="7012"/>
                    <a:pt x="9306" y="6919"/>
                    <a:pt x="9492" y="6826"/>
                  </a:cubicBezTo>
                  <a:cubicBezTo>
                    <a:pt x="10167" y="6546"/>
                    <a:pt x="10958" y="6244"/>
                    <a:pt x="11632" y="5965"/>
                  </a:cubicBezTo>
                  <a:cubicBezTo>
                    <a:pt x="11911" y="5848"/>
                    <a:pt x="12214" y="5662"/>
                    <a:pt x="12214" y="5476"/>
                  </a:cubicBezTo>
                  <a:cubicBezTo>
                    <a:pt x="12400" y="4988"/>
                    <a:pt x="11818" y="4592"/>
                    <a:pt x="11330" y="4499"/>
                  </a:cubicBezTo>
                  <a:cubicBezTo>
                    <a:pt x="10073" y="4104"/>
                    <a:pt x="8817" y="3824"/>
                    <a:pt x="7561" y="3429"/>
                  </a:cubicBezTo>
                  <a:cubicBezTo>
                    <a:pt x="7468" y="3243"/>
                    <a:pt x="7375" y="2940"/>
                    <a:pt x="7375" y="2754"/>
                  </a:cubicBezTo>
                  <a:cubicBezTo>
                    <a:pt x="7072" y="2080"/>
                    <a:pt x="6793" y="1405"/>
                    <a:pt x="6491" y="614"/>
                  </a:cubicBezTo>
                  <a:cubicBezTo>
                    <a:pt x="6398" y="428"/>
                    <a:pt x="6212" y="149"/>
                    <a:pt x="6002" y="32"/>
                  </a:cubicBezTo>
                  <a:cubicBezTo>
                    <a:pt x="5945" y="11"/>
                    <a:pt x="5890" y="1"/>
                    <a:pt x="5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8"/>
            <p:cNvSpPr/>
            <p:nvPr/>
          </p:nvSpPr>
          <p:spPr>
            <a:xfrm>
              <a:off x="5843550" y="2075225"/>
              <a:ext cx="31425" cy="59400"/>
            </a:xfrm>
            <a:custGeom>
              <a:avLst/>
              <a:gdLst/>
              <a:ahLst/>
              <a:cxnLst/>
              <a:rect l="l" t="t" r="r" b="b"/>
              <a:pathLst>
                <a:path w="1257" h="2376" extrusionOk="0">
                  <a:moveTo>
                    <a:pt x="496" y="0"/>
                  </a:moveTo>
                  <a:cubicBezTo>
                    <a:pt x="452" y="0"/>
                    <a:pt x="409" y="8"/>
                    <a:pt x="372" y="24"/>
                  </a:cubicBezTo>
                  <a:cubicBezTo>
                    <a:pt x="93" y="117"/>
                    <a:pt x="0" y="397"/>
                    <a:pt x="0" y="606"/>
                  </a:cubicBezTo>
                  <a:cubicBezTo>
                    <a:pt x="93" y="1095"/>
                    <a:pt x="93" y="1560"/>
                    <a:pt x="186" y="2048"/>
                  </a:cubicBezTo>
                  <a:cubicBezTo>
                    <a:pt x="186" y="2220"/>
                    <a:pt x="451" y="2375"/>
                    <a:pt x="700" y="2375"/>
                  </a:cubicBezTo>
                  <a:cubicBezTo>
                    <a:pt x="755" y="2375"/>
                    <a:pt x="810" y="2368"/>
                    <a:pt x="861" y="2351"/>
                  </a:cubicBezTo>
                  <a:cubicBezTo>
                    <a:pt x="1163" y="2258"/>
                    <a:pt x="1256" y="2048"/>
                    <a:pt x="1163" y="1769"/>
                  </a:cubicBezTo>
                  <a:cubicBezTo>
                    <a:pt x="1163" y="1281"/>
                    <a:pt x="1047" y="792"/>
                    <a:pt x="954" y="397"/>
                  </a:cubicBezTo>
                  <a:cubicBezTo>
                    <a:pt x="954" y="167"/>
                    <a:pt x="702" y="0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8"/>
            <p:cNvSpPr/>
            <p:nvPr/>
          </p:nvSpPr>
          <p:spPr>
            <a:xfrm>
              <a:off x="5785375" y="2121175"/>
              <a:ext cx="48300" cy="32625"/>
            </a:xfrm>
            <a:custGeom>
              <a:avLst/>
              <a:gdLst/>
              <a:ahLst/>
              <a:cxnLst/>
              <a:rect l="l" t="t" r="r" b="b"/>
              <a:pathLst>
                <a:path w="1932" h="1305" extrusionOk="0">
                  <a:moveTo>
                    <a:pt x="519" y="0"/>
                  </a:moveTo>
                  <a:cubicBezTo>
                    <a:pt x="281" y="0"/>
                    <a:pt x="77" y="170"/>
                    <a:pt x="1" y="420"/>
                  </a:cubicBezTo>
                  <a:cubicBezTo>
                    <a:pt x="1" y="699"/>
                    <a:pt x="94" y="885"/>
                    <a:pt x="373" y="1001"/>
                  </a:cubicBezTo>
                  <a:cubicBezTo>
                    <a:pt x="675" y="1094"/>
                    <a:pt x="955" y="1187"/>
                    <a:pt x="1164" y="1281"/>
                  </a:cubicBezTo>
                  <a:cubicBezTo>
                    <a:pt x="1213" y="1297"/>
                    <a:pt x="1263" y="1305"/>
                    <a:pt x="1312" y="1305"/>
                  </a:cubicBezTo>
                  <a:cubicBezTo>
                    <a:pt x="1543" y="1305"/>
                    <a:pt x="1762" y="1134"/>
                    <a:pt x="1839" y="885"/>
                  </a:cubicBezTo>
                  <a:cubicBezTo>
                    <a:pt x="1932" y="606"/>
                    <a:pt x="1745" y="420"/>
                    <a:pt x="1443" y="303"/>
                  </a:cubicBezTo>
                  <a:cubicBezTo>
                    <a:pt x="1257" y="210"/>
                    <a:pt x="955" y="117"/>
                    <a:pt x="675" y="24"/>
                  </a:cubicBezTo>
                  <a:cubicBezTo>
                    <a:pt x="622" y="8"/>
                    <a:pt x="570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8"/>
            <p:cNvSpPr/>
            <p:nvPr/>
          </p:nvSpPr>
          <p:spPr>
            <a:xfrm>
              <a:off x="5819125" y="2173475"/>
              <a:ext cx="41300" cy="48675"/>
            </a:xfrm>
            <a:custGeom>
              <a:avLst/>
              <a:gdLst/>
              <a:ahLst/>
              <a:cxnLst/>
              <a:rect l="l" t="t" r="r" b="b"/>
              <a:pathLst>
                <a:path w="1652" h="1947" extrusionOk="0">
                  <a:moveTo>
                    <a:pt x="1026" y="1"/>
                  </a:moveTo>
                  <a:cubicBezTo>
                    <a:pt x="856" y="1"/>
                    <a:pt x="696" y="72"/>
                    <a:pt x="582" y="259"/>
                  </a:cubicBezTo>
                  <a:cubicBezTo>
                    <a:pt x="489" y="538"/>
                    <a:pt x="279" y="840"/>
                    <a:pt x="93" y="1119"/>
                  </a:cubicBezTo>
                  <a:cubicBezTo>
                    <a:pt x="0" y="1422"/>
                    <a:pt x="93" y="1701"/>
                    <a:pt x="279" y="1910"/>
                  </a:cubicBezTo>
                  <a:cubicBezTo>
                    <a:pt x="359" y="1935"/>
                    <a:pt x="437" y="1946"/>
                    <a:pt x="512" y="1946"/>
                  </a:cubicBezTo>
                  <a:cubicBezTo>
                    <a:pt x="724" y="1946"/>
                    <a:pt x="916" y="1855"/>
                    <a:pt x="1070" y="1701"/>
                  </a:cubicBezTo>
                  <a:cubicBezTo>
                    <a:pt x="1163" y="1422"/>
                    <a:pt x="1349" y="1119"/>
                    <a:pt x="1559" y="747"/>
                  </a:cubicBezTo>
                  <a:cubicBezTo>
                    <a:pt x="1652" y="538"/>
                    <a:pt x="1559" y="259"/>
                    <a:pt x="1349" y="73"/>
                  </a:cubicBezTo>
                  <a:cubicBezTo>
                    <a:pt x="1242" y="28"/>
                    <a:pt x="1132" y="1"/>
                    <a:pt x="1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8"/>
            <p:cNvSpPr/>
            <p:nvPr/>
          </p:nvSpPr>
          <p:spPr>
            <a:xfrm>
              <a:off x="5867375" y="2163300"/>
              <a:ext cx="48900" cy="44575"/>
            </a:xfrm>
            <a:custGeom>
              <a:avLst/>
              <a:gdLst/>
              <a:ahLst/>
              <a:cxnLst/>
              <a:rect l="l" t="t" r="r" b="b"/>
              <a:pathLst>
                <a:path w="1956" h="1783" extrusionOk="0">
                  <a:moveTo>
                    <a:pt x="552" y="1"/>
                  </a:moveTo>
                  <a:cubicBezTo>
                    <a:pt x="421" y="1"/>
                    <a:pt x="294" y="51"/>
                    <a:pt x="210" y="177"/>
                  </a:cubicBezTo>
                  <a:cubicBezTo>
                    <a:pt x="1" y="363"/>
                    <a:pt x="1" y="666"/>
                    <a:pt x="210" y="852"/>
                  </a:cubicBezTo>
                  <a:cubicBezTo>
                    <a:pt x="489" y="1154"/>
                    <a:pt x="792" y="1433"/>
                    <a:pt x="1071" y="1643"/>
                  </a:cubicBezTo>
                  <a:cubicBezTo>
                    <a:pt x="1164" y="1736"/>
                    <a:pt x="1286" y="1782"/>
                    <a:pt x="1408" y="1782"/>
                  </a:cubicBezTo>
                  <a:cubicBezTo>
                    <a:pt x="1531" y="1782"/>
                    <a:pt x="1653" y="1736"/>
                    <a:pt x="1746" y="1643"/>
                  </a:cubicBezTo>
                  <a:cubicBezTo>
                    <a:pt x="1955" y="1433"/>
                    <a:pt x="1955" y="1061"/>
                    <a:pt x="1746" y="852"/>
                  </a:cubicBezTo>
                  <a:cubicBezTo>
                    <a:pt x="1467" y="666"/>
                    <a:pt x="1257" y="363"/>
                    <a:pt x="978" y="177"/>
                  </a:cubicBezTo>
                  <a:cubicBezTo>
                    <a:pt x="876" y="75"/>
                    <a:pt x="711" y="1"/>
                    <a:pt x="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8"/>
            <p:cNvSpPr/>
            <p:nvPr/>
          </p:nvSpPr>
          <p:spPr>
            <a:xfrm>
              <a:off x="5887150" y="2111825"/>
              <a:ext cx="52950" cy="38075"/>
            </a:xfrm>
            <a:custGeom>
              <a:avLst/>
              <a:gdLst/>
              <a:ahLst/>
              <a:cxnLst/>
              <a:rect l="l" t="t" r="r" b="b"/>
              <a:pathLst>
                <a:path w="2118" h="1523" extrusionOk="0">
                  <a:moveTo>
                    <a:pt x="1506" y="0"/>
                  </a:moveTo>
                  <a:cubicBezTo>
                    <a:pt x="1412" y="0"/>
                    <a:pt x="1322" y="31"/>
                    <a:pt x="1257" y="96"/>
                  </a:cubicBezTo>
                  <a:cubicBezTo>
                    <a:pt x="955" y="212"/>
                    <a:pt x="676" y="398"/>
                    <a:pt x="373" y="584"/>
                  </a:cubicBezTo>
                  <a:cubicBezTo>
                    <a:pt x="94" y="677"/>
                    <a:pt x="1" y="1073"/>
                    <a:pt x="187" y="1259"/>
                  </a:cubicBezTo>
                  <a:cubicBezTo>
                    <a:pt x="247" y="1454"/>
                    <a:pt x="432" y="1523"/>
                    <a:pt x="606" y="1523"/>
                  </a:cubicBezTo>
                  <a:cubicBezTo>
                    <a:pt x="702" y="1523"/>
                    <a:pt x="795" y="1502"/>
                    <a:pt x="862" y="1468"/>
                  </a:cubicBezTo>
                  <a:cubicBezTo>
                    <a:pt x="1164" y="1259"/>
                    <a:pt x="1443" y="1166"/>
                    <a:pt x="1746" y="980"/>
                  </a:cubicBezTo>
                  <a:cubicBezTo>
                    <a:pt x="2025" y="887"/>
                    <a:pt x="2118" y="491"/>
                    <a:pt x="1932" y="305"/>
                  </a:cubicBezTo>
                  <a:cubicBezTo>
                    <a:pt x="1871" y="108"/>
                    <a:pt x="1682" y="0"/>
                    <a:pt x="15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3744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9"/>
          <p:cNvSpPr/>
          <p:nvPr/>
        </p:nvSpPr>
        <p:spPr>
          <a:xfrm rot="10800000">
            <a:off x="10046091" y="4612058"/>
            <a:ext cx="3363509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19"/>
          <p:cNvSpPr/>
          <p:nvPr/>
        </p:nvSpPr>
        <p:spPr>
          <a:xfrm rot="10800000">
            <a:off x="-1102575" y="-503213"/>
            <a:ext cx="3920779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19"/>
          <p:cNvGrpSpPr/>
          <p:nvPr/>
        </p:nvGrpSpPr>
        <p:grpSpPr>
          <a:xfrm rot="10800000">
            <a:off x="685774" y="-138427"/>
            <a:ext cx="2429425" cy="1376544"/>
            <a:chOff x="3260100" y="4040200"/>
            <a:chExt cx="1579600" cy="893550"/>
          </a:xfrm>
        </p:grpSpPr>
        <p:sp>
          <p:nvSpPr>
            <p:cNvPr id="1305" name="Google Shape;1305;p1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1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1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2" name="Google Shape;1332;p19"/>
          <p:cNvGrpSpPr/>
          <p:nvPr/>
        </p:nvGrpSpPr>
        <p:grpSpPr>
          <a:xfrm rot="-9242899">
            <a:off x="11323041" y="5845543"/>
            <a:ext cx="405536" cy="1032471"/>
            <a:chOff x="4992675" y="1797250"/>
            <a:chExt cx="198925" cy="506000"/>
          </a:xfrm>
        </p:grpSpPr>
        <p:sp>
          <p:nvSpPr>
            <p:cNvPr id="1333" name="Google Shape;1333;p19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9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9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9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9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19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19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42" name="Google Shape;1342;p19"/>
          <p:cNvSpPr txBox="1">
            <a:spLocks noGrp="1"/>
          </p:cNvSpPr>
          <p:nvPr>
            <p:ph type="subTitle" idx="1"/>
          </p:nvPr>
        </p:nvSpPr>
        <p:spPr>
          <a:xfrm>
            <a:off x="1458967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title"/>
          </p:nvPr>
        </p:nvSpPr>
        <p:spPr>
          <a:xfrm>
            <a:off x="1587563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4" name="Google Shape;1344;p19"/>
          <p:cNvSpPr txBox="1">
            <a:spLocks noGrp="1"/>
          </p:cNvSpPr>
          <p:nvPr>
            <p:ph type="subTitle" idx="2"/>
          </p:nvPr>
        </p:nvSpPr>
        <p:spPr>
          <a:xfrm>
            <a:off x="8235600" y="30599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5" name="Google Shape;1345;p19"/>
          <p:cNvSpPr txBox="1">
            <a:spLocks noGrp="1"/>
          </p:cNvSpPr>
          <p:nvPr>
            <p:ph type="title" idx="3"/>
          </p:nvPr>
        </p:nvSpPr>
        <p:spPr>
          <a:xfrm>
            <a:off x="8235600" y="25937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6" name="Google Shape;1346;p19"/>
          <p:cNvSpPr txBox="1">
            <a:spLocks noGrp="1"/>
          </p:cNvSpPr>
          <p:nvPr>
            <p:ph type="subTitle" idx="4"/>
          </p:nvPr>
        </p:nvSpPr>
        <p:spPr>
          <a:xfrm>
            <a:off x="1458967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19"/>
          <p:cNvSpPr txBox="1">
            <a:spLocks noGrp="1"/>
          </p:cNvSpPr>
          <p:nvPr>
            <p:ph type="title" idx="5"/>
          </p:nvPr>
        </p:nvSpPr>
        <p:spPr>
          <a:xfrm>
            <a:off x="1587563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48" name="Google Shape;1348;p19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49" name="Google Shape;1349;p19"/>
          <p:cNvGrpSpPr/>
          <p:nvPr/>
        </p:nvGrpSpPr>
        <p:grpSpPr>
          <a:xfrm rot="10800000">
            <a:off x="9072462" y="5808583"/>
            <a:ext cx="2352756" cy="1856685"/>
            <a:chOff x="2533100" y="1212175"/>
            <a:chExt cx="1066075" cy="839825"/>
          </a:xfrm>
        </p:grpSpPr>
        <p:sp>
          <p:nvSpPr>
            <p:cNvPr id="1350" name="Google Shape;1350;p19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19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19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19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19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19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19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19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19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19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19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19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19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19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19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19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19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19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19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19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19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1" name="Google Shape;1371;p19"/>
          <p:cNvSpPr txBox="1">
            <a:spLocks noGrp="1"/>
          </p:cNvSpPr>
          <p:nvPr>
            <p:ph type="subTitle" idx="7"/>
          </p:nvPr>
        </p:nvSpPr>
        <p:spPr>
          <a:xfrm>
            <a:off x="8235600" y="4804668"/>
            <a:ext cx="2578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2" name="Google Shape;1372;p19"/>
          <p:cNvSpPr txBox="1">
            <a:spLocks noGrp="1"/>
          </p:cNvSpPr>
          <p:nvPr>
            <p:ph type="title" idx="8"/>
          </p:nvPr>
        </p:nvSpPr>
        <p:spPr>
          <a:xfrm>
            <a:off x="8235600" y="4338469"/>
            <a:ext cx="24496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2863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2293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1"/>
          <p:cNvSpPr/>
          <p:nvPr/>
        </p:nvSpPr>
        <p:spPr>
          <a:xfrm flipH="1">
            <a:off x="9510601" y="-302296"/>
            <a:ext cx="3366336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6" name="Google Shape;1406;p21"/>
          <p:cNvSpPr/>
          <p:nvPr/>
        </p:nvSpPr>
        <p:spPr>
          <a:xfrm flipH="1">
            <a:off x="-1105122" y="4531338"/>
            <a:ext cx="4780015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7" name="Google Shape;1407;p21"/>
          <p:cNvSpPr txBox="1">
            <a:spLocks noGrp="1"/>
          </p:cNvSpPr>
          <p:nvPr>
            <p:ph type="title"/>
          </p:nvPr>
        </p:nvSpPr>
        <p:spPr>
          <a:xfrm>
            <a:off x="958200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408" name="Google Shape;1408;p21"/>
          <p:cNvGrpSpPr/>
          <p:nvPr/>
        </p:nvGrpSpPr>
        <p:grpSpPr>
          <a:xfrm rot="1927918">
            <a:off x="9903160" y="289244"/>
            <a:ext cx="2007713" cy="1572741"/>
            <a:chOff x="3495050" y="1152875"/>
            <a:chExt cx="1082275" cy="847800"/>
          </a:xfrm>
        </p:grpSpPr>
        <p:sp>
          <p:nvSpPr>
            <p:cNvPr id="1409" name="Google Shape;1409;p21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21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1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21"/>
          <p:cNvGrpSpPr/>
          <p:nvPr/>
        </p:nvGrpSpPr>
        <p:grpSpPr>
          <a:xfrm rot="1416901">
            <a:off x="-341770" y="5555035"/>
            <a:ext cx="2585451" cy="1167259"/>
            <a:chOff x="2915775" y="2073500"/>
            <a:chExt cx="874750" cy="394925"/>
          </a:xfrm>
        </p:grpSpPr>
        <p:sp>
          <p:nvSpPr>
            <p:cNvPr id="1418" name="Google Shape;1418;p2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2" name="Google Shape;1422;p2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3" name="Google Shape;1423;p2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9" name="Google Shape;1429;p2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0" name="Google Shape;1430;p2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1" name="Google Shape;1431;p2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2" name="Google Shape;1432;p2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4" name="Google Shape;1434;p2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5" name="Google Shape;1435;p2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21"/>
          <p:cNvGrpSpPr/>
          <p:nvPr/>
        </p:nvGrpSpPr>
        <p:grpSpPr>
          <a:xfrm rot="5550459">
            <a:off x="969109" y="5828703"/>
            <a:ext cx="834407" cy="820495"/>
            <a:chOff x="4452350" y="1286250"/>
            <a:chExt cx="700275" cy="688600"/>
          </a:xfrm>
        </p:grpSpPr>
        <p:sp>
          <p:nvSpPr>
            <p:cNvPr id="1439" name="Google Shape;1439;p21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3" name="Google Shape;1443;p21"/>
            <p:cNvSpPr/>
            <p:nvPr/>
          </p:nvSpPr>
          <p:spPr>
            <a:xfrm rot="10800000" flipH="1">
              <a:off x="4816486" y="1639672"/>
              <a:ext cx="151225" cy="52829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52" name="Google Shape;1452;p21"/>
          <p:cNvGrpSpPr/>
          <p:nvPr/>
        </p:nvGrpSpPr>
        <p:grpSpPr>
          <a:xfrm>
            <a:off x="565015" y="5414824"/>
            <a:ext cx="553552" cy="839000"/>
            <a:chOff x="2525525" y="689125"/>
            <a:chExt cx="298400" cy="452275"/>
          </a:xfrm>
        </p:grpSpPr>
        <p:sp>
          <p:nvSpPr>
            <p:cNvPr id="1453" name="Google Shape;1453;p21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1" name="Google Shape;1461;p21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2" name="Google Shape;1462;p21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7" name="Google Shape;1467;p21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8" name="Google Shape;1468;p21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5009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>
            <a:off x="-1041333" y="-302300"/>
            <a:ext cx="3339103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78" name="Google Shape;1478;p22"/>
          <p:cNvGrpSpPr/>
          <p:nvPr/>
        </p:nvGrpSpPr>
        <p:grpSpPr>
          <a:xfrm>
            <a:off x="514556" y="-302279"/>
            <a:ext cx="2335557" cy="1856685"/>
            <a:chOff x="2533100" y="1212175"/>
            <a:chExt cx="1066075" cy="839825"/>
          </a:xfrm>
        </p:grpSpPr>
        <p:sp>
          <p:nvSpPr>
            <p:cNvPr id="1479" name="Google Shape;1479;p22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0" name="Google Shape;1480;p22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1" name="Google Shape;1481;p22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2" name="Google Shape;1482;p22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3" name="Google Shape;1483;p22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4" name="Google Shape;1484;p22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5" name="Google Shape;1485;p22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2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2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2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2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2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2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2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2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2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Google Shape;1495;p22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Google Shape;1496;p22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2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2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2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00" name="Google Shape;1500;p22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01" name="Google Shape;1501;p22"/>
          <p:cNvSpPr/>
          <p:nvPr/>
        </p:nvSpPr>
        <p:spPr>
          <a:xfrm>
            <a:off x="9253637" y="5237201"/>
            <a:ext cx="3605968" cy="220874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02" name="Google Shape;1502;p22"/>
          <p:cNvGrpSpPr/>
          <p:nvPr/>
        </p:nvGrpSpPr>
        <p:grpSpPr>
          <a:xfrm rot="-10570577">
            <a:off x="9891211" y="5337932"/>
            <a:ext cx="2330781" cy="1330176"/>
            <a:chOff x="3260100" y="4040200"/>
            <a:chExt cx="1579600" cy="893550"/>
          </a:xfrm>
        </p:grpSpPr>
        <p:sp>
          <p:nvSpPr>
            <p:cNvPr id="1503" name="Google Shape;1503;p2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30" name="Google Shape;1530;p22"/>
          <p:cNvGrpSpPr/>
          <p:nvPr/>
        </p:nvGrpSpPr>
        <p:grpSpPr>
          <a:xfrm flipH="1">
            <a:off x="11241029" y="5237184"/>
            <a:ext cx="833657" cy="1507149"/>
            <a:chOff x="6608925" y="2056050"/>
            <a:chExt cx="453075" cy="812450"/>
          </a:xfrm>
        </p:grpSpPr>
        <p:sp>
          <p:nvSpPr>
            <p:cNvPr id="1531" name="Google Shape;1531;p22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22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22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22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22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41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2E12C-0BA4-4C10-9041-B28A64C054F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00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442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07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736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microsoft.com/office/2007/relationships/hdphoto" Target="../media/hdphoto8.wdp"/><Relationship Id="rId34" Type="http://schemas.openxmlformats.org/officeDocument/2006/relationships/image" Target="../media/image18.emf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5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6" Type="http://schemas.openxmlformats.org/officeDocument/2006/relationships/audio" Target="../media/audio2.wav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6" Type="http://schemas.openxmlformats.org/officeDocument/2006/relationships/audio" Target="../media/audio2.wav"/><Relationship Id="rId5" Type="http://schemas.openxmlformats.org/officeDocument/2006/relationships/image" Target="../media/image55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6.jp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5" Type="http://schemas.openxmlformats.org/officeDocument/2006/relationships/audio" Target="../media/audio2.wav"/><Relationship Id="rId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6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6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7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0.jpeg"/><Relationship Id="rId11" Type="http://schemas.openxmlformats.org/officeDocument/2006/relationships/image" Target="../media/image1.png"/><Relationship Id="rId5" Type="http://schemas.openxmlformats.org/officeDocument/2006/relationships/audio" Target="../media/audio1.wav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8.xml"/><Relationship Id="rId18" Type="http://schemas.openxmlformats.org/officeDocument/2006/relationships/image" Target="../media/image30.png"/><Relationship Id="rId26" Type="http://schemas.openxmlformats.org/officeDocument/2006/relationships/image" Target="../media/image38.gi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3.png"/><Relationship Id="rId7" Type="http://schemas.openxmlformats.org/officeDocument/2006/relationships/slide" Target="slide5.xml"/><Relationship Id="rId12" Type="http://schemas.openxmlformats.org/officeDocument/2006/relationships/image" Target="../media/image27.png"/><Relationship Id="rId17" Type="http://schemas.openxmlformats.org/officeDocument/2006/relationships/slide" Target="slide10.xml"/><Relationship Id="rId25" Type="http://schemas.openxmlformats.org/officeDocument/2006/relationships/image" Target="../media/image37.emf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29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slide" Target="slide6.xml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slide" Target="slide9.xml"/><Relationship Id="rId23" Type="http://schemas.openxmlformats.org/officeDocument/2006/relationships/image" Target="../media/image35.png"/><Relationship Id="rId28" Type="http://schemas.microsoft.com/office/2007/relationships/hdphoto" Target="../media/hdphoto16.wdp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31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8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4.xml"/><Relationship Id="rId5" Type="http://schemas.openxmlformats.org/officeDocument/2006/relationships/image" Target="../media/image42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02" y="2148273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rice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1268" name="Picture 4" descr="Rice, Chopsticks, Bowl, Food, Chinese, Dish, Asi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28" y="1954435"/>
            <a:ext cx="3513053" cy="284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07832" y="1954435"/>
            <a:ext cx="1700463" cy="29359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93806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768489" y="617169"/>
            <a:ext cx="9448801" cy="4647251"/>
          </a:xfrm>
          <a:prstGeom prst="cloudCallout">
            <a:avLst>
              <a:gd name="adj1" fmla="val 40457"/>
              <a:gd name="adj2" fmla="val 3735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</a:br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My </a:t>
            </a:r>
            <a:r>
              <a:rPr lang="en-US" sz="5000" dirty="0" err="1">
                <a:solidFill>
                  <a:srgbClr val="A103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 Food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792;p29"/>
          <p:cNvSpPr txBox="1">
            <a:spLocks/>
          </p:cNvSpPr>
          <p:nvPr/>
        </p:nvSpPr>
        <p:spPr>
          <a:xfrm>
            <a:off x="2511545" y="3474149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FUN TIME &amp; PROJECT</a:t>
            </a: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287596" y="1886467"/>
            <a:ext cx="3382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2 REVIEW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1244" y="2871937"/>
            <a:ext cx="7175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E6005D"/>
                </a:solidFill>
                <a:latin typeface="Comic Sans MS" panose="030F0702030302020204" pitchFamily="66" charset="0"/>
              </a:rPr>
              <a:t>Task 1 </a:t>
            </a:r>
            <a:r>
              <a:rPr lang="en-US" sz="4800" dirty="0">
                <a:solidFill>
                  <a:srgbClr val="E6005D"/>
                </a:solidFill>
                <a:latin typeface="Comic Sans MS" panose="030F0702030302020204" pitchFamily="66" charset="0"/>
              </a:rPr>
              <a:t>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178" y="4011880"/>
            <a:ext cx="211549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9343" y="182267"/>
            <a:ext cx="8880449" cy="6493465"/>
            <a:chOff x="2486525" y="107861"/>
            <a:chExt cx="8880449" cy="64934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b="1515"/>
            <a:stretch/>
          </p:blipFill>
          <p:spPr>
            <a:xfrm>
              <a:off x="2486525" y="107861"/>
              <a:ext cx="8880449" cy="649346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2486525" y="128337"/>
              <a:ext cx="5101389" cy="753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689811" y="103282"/>
            <a:ext cx="5406190" cy="617903"/>
          </a:xfrm>
          <a:prstGeom prst="roundRect">
            <a:avLst/>
          </a:prstGeom>
          <a:solidFill>
            <a:srgbClr val="FF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E31C07"/>
                </a:solidFill>
                <a:latin typeface="Comic Sans MS" panose="030F0702030302020204" pitchFamily="66" charset="0"/>
              </a:rPr>
              <a:t>Task 1 Read and match.</a:t>
            </a:r>
          </a:p>
        </p:txBody>
      </p:sp>
      <p:pic>
        <p:nvPicPr>
          <p:cNvPr id="8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7000" y="3527187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3882188" y="1186688"/>
            <a:ext cx="2211773" cy="950249"/>
          </a:xfrm>
          <a:custGeom>
            <a:avLst/>
            <a:gdLst>
              <a:gd name="connsiteX0" fmla="*/ 0 w 1812758"/>
              <a:gd name="connsiteY0" fmla="*/ 737936 h 821484"/>
              <a:gd name="connsiteX1" fmla="*/ 882316 w 1812758"/>
              <a:gd name="connsiteY1" fmla="*/ 753979 h 821484"/>
              <a:gd name="connsiteX2" fmla="*/ 1812758 w 1812758"/>
              <a:gd name="connsiteY2" fmla="*/ 0 h 82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758" h="821484">
                <a:moveTo>
                  <a:pt x="0" y="737936"/>
                </a:moveTo>
                <a:cubicBezTo>
                  <a:pt x="290095" y="807452"/>
                  <a:pt x="580190" y="876968"/>
                  <a:pt x="882316" y="753979"/>
                </a:cubicBezTo>
                <a:cubicBezTo>
                  <a:pt x="1184442" y="630990"/>
                  <a:pt x="1593516" y="147053"/>
                  <a:pt x="1812758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19074" y="2903621"/>
            <a:ext cx="1251284" cy="1588168"/>
          </a:xfrm>
          <a:custGeom>
            <a:avLst/>
            <a:gdLst>
              <a:gd name="connsiteX0" fmla="*/ 0 w 721894"/>
              <a:gd name="connsiteY0" fmla="*/ 0 h 1187116"/>
              <a:gd name="connsiteX1" fmla="*/ 577515 w 721894"/>
              <a:gd name="connsiteY1" fmla="*/ 272716 h 1187116"/>
              <a:gd name="connsiteX2" fmla="*/ 721894 w 721894"/>
              <a:gd name="connsiteY2" fmla="*/ 1187116 h 118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1894" h="1187116">
                <a:moveTo>
                  <a:pt x="0" y="0"/>
                </a:moveTo>
                <a:cubicBezTo>
                  <a:pt x="228599" y="37431"/>
                  <a:pt x="457199" y="74863"/>
                  <a:pt x="577515" y="272716"/>
                </a:cubicBezTo>
                <a:cubicBezTo>
                  <a:pt x="697831" y="470569"/>
                  <a:pt x="516020" y="978569"/>
                  <a:pt x="721894" y="1187116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785937" y="3727168"/>
            <a:ext cx="5261810" cy="1919653"/>
          </a:xfrm>
          <a:custGeom>
            <a:avLst/>
            <a:gdLst>
              <a:gd name="connsiteX0" fmla="*/ 0 w 5261810"/>
              <a:gd name="connsiteY0" fmla="*/ 10643 h 1919653"/>
              <a:gd name="connsiteX1" fmla="*/ 962526 w 5261810"/>
              <a:gd name="connsiteY1" fmla="*/ 235232 h 1919653"/>
              <a:gd name="connsiteX2" fmla="*/ 1556084 w 5261810"/>
              <a:gd name="connsiteY2" fmla="*/ 1598811 h 1919653"/>
              <a:gd name="connsiteX3" fmla="*/ 4491789 w 5261810"/>
              <a:gd name="connsiteY3" fmla="*/ 1502558 h 1919653"/>
              <a:gd name="connsiteX4" fmla="*/ 5261810 w 5261810"/>
              <a:gd name="connsiteY4" fmla="*/ 1919653 h 191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1810" h="1919653">
                <a:moveTo>
                  <a:pt x="0" y="10643"/>
                </a:moveTo>
                <a:cubicBezTo>
                  <a:pt x="351589" y="-9410"/>
                  <a:pt x="703179" y="-29463"/>
                  <a:pt x="962526" y="235232"/>
                </a:cubicBezTo>
                <a:cubicBezTo>
                  <a:pt x="1221873" y="499927"/>
                  <a:pt x="967873" y="1387590"/>
                  <a:pt x="1556084" y="1598811"/>
                </a:cubicBezTo>
                <a:cubicBezTo>
                  <a:pt x="2144295" y="1810032"/>
                  <a:pt x="3874168" y="1449084"/>
                  <a:pt x="4491789" y="1502558"/>
                </a:cubicBezTo>
                <a:cubicBezTo>
                  <a:pt x="5109410" y="1556032"/>
                  <a:pt x="5185610" y="1737842"/>
                  <a:pt x="5261810" y="1919653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620126" y="2823411"/>
            <a:ext cx="2759242" cy="1732547"/>
          </a:xfrm>
          <a:custGeom>
            <a:avLst/>
            <a:gdLst>
              <a:gd name="connsiteX0" fmla="*/ 0 w 2759242"/>
              <a:gd name="connsiteY0" fmla="*/ 1732547 h 1732547"/>
              <a:gd name="connsiteX1" fmla="*/ 481263 w 2759242"/>
              <a:gd name="connsiteY1" fmla="*/ 1427747 h 1732547"/>
              <a:gd name="connsiteX2" fmla="*/ 786063 w 2759242"/>
              <a:gd name="connsiteY2" fmla="*/ 1026694 h 1732547"/>
              <a:gd name="connsiteX3" fmla="*/ 1796716 w 2759242"/>
              <a:gd name="connsiteY3" fmla="*/ 721894 h 1732547"/>
              <a:gd name="connsiteX4" fmla="*/ 2759242 w 2759242"/>
              <a:gd name="connsiteY4" fmla="*/ 0 h 173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9242" h="1732547">
                <a:moveTo>
                  <a:pt x="0" y="1732547"/>
                </a:moveTo>
                <a:cubicBezTo>
                  <a:pt x="175126" y="1638968"/>
                  <a:pt x="350253" y="1545389"/>
                  <a:pt x="481263" y="1427747"/>
                </a:cubicBezTo>
                <a:cubicBezTo>
                  <a:pt x="612273" y="1310105"/>
                  <a:pt x="566821" y="1144336"/>
                  <a:pt x="786063" y="1026694"/>
                </a:cubicBezTo>
                <a:cubicBezTo>
                  <a:pt x="1005305" y="909052"/>
                  <a:pt x="1467853" y="893010"/>
                  <a:pt x="1796716" y="721894"/>
                </a:cubicBezTo>
                <a:cubicBezTo>
                  <a:pt x="2125579" y="550778"/>
                  <a:pt x="2442410" y="275389"/>
                  <a:pt x="2759242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88042" y="4652211"/>
            <a:ext cx="3866147" cy="721894"/>
          </a:xfrm>
          <a:custGeom>
            <a:avLst/>
            <a:gdLst>
              <a:gd name="connsiteX0" fmla="*/ 0 w 3866147"/>
              <a:gd name="connsiteY0" fmla="*/ 721894 h 721894"/>
              <a:gd name="connsiteX1" fmla="*/ 641684 w 3866147"/>
              <a:gd name="connsiteY1" fmla="*/ 673768 h 721894"/>
              <a:gd name="connsiteX2" fmla="*/ 1748590 w 3866147"/>
              <a:gd name="connsiteY2" fmla="*/ 465221 h 721894"/>
              <a:gd name="connsiteX3" fmla="*/ 3080084 w 3866147"/>
              <a:gd name="connsiteY3" fmla="*/ 433136 h 721894"/>
              <a:gd name="connsiteX4" fmla="*/ 3866147 w 3866147"/>
              <a:gd name="connsiteY4" fmla="*/ 0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6147" h="721894">
                <a:moveTo>
                  <a:pt x="0" y="721894"/>
                </a:moveTo>
                <a:cubicBezTo>
                  <a:pt x="175126" y="719220"/>
                  <a:pt x="350252" y="716547"/>
                  <a:pt x="641684" y="673768"/>
                </a:cubicBezTo>
                <a:cubicBezTo>
                  <a:pt x="933116" y="630989"/>
                  <a:pt x="1342190" y="505326"/>
                  <a:pt x="1748590" y="465221"/>
                </a:cubicBezTo>
                <a:cubicBezTo>
                  <a:pt x="2154990" y="425116"/>
                  <a:pt x="2727158" y="510673"/>
                  <a:pt x="3080084" y="433136"/>
                </a:cubicBezTo>
                <a:cubicBezTo>
                  <a:pt x="3433010" y="355599"/>
                  <a:pt x="3649578" y="177799"/>
                  <a:pt x="3866147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989095" y="6224337"/>
            <a:ext cx="930442" cy="32084"/>
          </a:xfrm>
          <a:custGeom>
            <a:avLst/>
            <a:gdLst>
              <a:gd name="connsiteX0" fmla="*/ 0 w 930442"/>
              <a:gd name="connsiteY0" fmla="*/ 32084 h 32084"/>
              <a:gd name="connsiteX1" fmla="*/ 930442 w 930442"/>
              <a:gd name="connsiteY1" fmla="*/ 0 h 3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0442" h="32084">
                <a:moveTo>
                  <a:pt x="0" y="32084"/>
                </a:moveTo>
                <a:lnTo>
                  <a:pt x="930442" y="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ÊM NGƯƠC 1 PHUT - BONG SÔ">
            <a:hlinkClick r:id="" action="ppaction://media"/>
            <a:extLst>
              <a:ext uri="{FF2B5EF4-FFF2-40B4-BE49-F238E27FC236}">
                <a16:creationId xmlns:a16="http://schemas.microsoft.com/office/drawing/2014/main" id="{C714C917-DE86-A4E6-A213-89E930503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4439" y="103282"/>
            <a:ext cx="1926055" cy="10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168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1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36155" y="1392335"/>
            <a:ext cx="3645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 PROJECT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7913" y="2381683"/>
            <a:ext cx="75745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A10300"/>
                </a:solidFill>
                <a:latin typeface="Comic Sans MS" panose="030F0702030302020204" pitchFamily="66" charset="0"/>
              </a:rPr>
              <a:t>My </a:t>
            </a:r>
            <a:r>
              <a:rPr lang="en-US" sz="6600" dirty="0" err="1">
                <a:solidFill>
                  <a:srgbClr val="A103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6600" dirty="0">
                <a:solidFill>
                  <a:srgbClr val="A10300"/>
                </a:solidFill>
                <a:latin typeface="Comic Sans MS" panose="030F0702030302020204" pitchFamily="66" charset="0"/>
              </a:rPr>
              <a:t> food.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88" y="3489679"/>
            <a:ext cx="3173958" cy="31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6" name="suctio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6" name="Picture 18" descr="Folding Table, Furniture, Massage Table, Tab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4767131" y="3909146"/>
            <a:ext cx="6385929" cy="2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075278" y="1622249"/>
            <a:ext cx="7332905" cy="996227"/>
          </a:xfrm>
          <a:prstGeom prst="roundRect">
            <a:avLst/>
          </a:prstGeom>
          <a:solidFill>
            <a:srgbClr val="FF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Draw a picture of food in your kitchen. </a:t>
            </a:r>
          </a:p>
          <a:p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Tell your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4165381952"/>
      </p:ext>
    </p:extLst>
  </p:cSld>
  <p:clrMapOvr>
    <a:masterClrMapping/>
  </p:clrMapOvr>
  <p:transition spd="slow">
    <p:push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5ABE15-0AE9-8B4C-FAC5-4B770C30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Refrigerator, Kitchen, Stove, Stink, Cupboards, Cooking">
            <a:extLst>
              <a:ext uri="{FF2B5EF4-FFF2-40B4-BE49-F238E27FC236}">
                <a16:creationId xmlns:a16="http://schemas.microsoft.com/office/drawing/2014/main" id="{5B5DF0EC-639D-61DB-ECAD-94F34AF3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4" y="403965"/>
            <a:ext cx="10836812" cy="54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olding Table, Furniture, Massage Table, Table">
            <a:extLst>
              <a:ext uri="{FF2B5EF4-FFF2-40B4-BE49-F238E27FC236}">
                <a16:creationId xmlns:a16="http://schemas.microsoft.com/office/drawing/2014/main" id="{DAFE83C6-637F-AE13-BDBE-FBF1B5E99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1"/>
          <a:stretch/>
        </p:blipFill>
        <p:spPr bwMode="auto">
          <a:xfrm>
            <a:off x="61739" y="3986491"/>
            <a:ext cx="6385929" cy="294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79E1B6-A663-D757-7A76-265D67B8CE0F}"/>
              </a:ext>
            </a:extLst>
          </p:cNvPr>
          <p:cNvGrpSpPr/>
          <p:nvPr/>
        </p:nvGrpSpPr>
        <p:grpSpPr>
          <a:xfrm>
            <a:off x="1041294" y="3303174"/>
            <a:ext cx="4280796" cy="2039260"/>
            <a:chOff x="8235146" y="7092854"/>
            <a:chExt cx="4280796" cy="2039260"/>
          </a:xfrm>
        </p:grpSpPr>
        <p:pic>
          <p:nvPicPr>
            <p:cNvPr id="12308" name="Picture 20" descr="Drinks, Beverages, Brown, Glasses, Alcohol, Liquid">
              <a:extLst>
                <a:ext uri="{FF2B5EF4-FFF2-40B4-BE49-F238E27FC236}">
                  <a16:creationId xmlns:a16="http://schemas.microsoft.com/office/drawing/2014/main" id="{79CFC58F-A527-835E-EAD6-6CFDAD1B7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132029" y="7092854"/>
              <a:ext cx="1383913" cy="141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4" descr="Turkey, Hot, Smoking, Bird, Animal, Poultry, Cooked">
              <a:extLst>
                <a:ext uri="{FF2B5EF4-FFF2-40B4-BE49-F238E27FC236}">
                  <a16:creationId xmlns:a16="http://schemas.microsoft.com/office/drawing/2014/main" id="{489C247C-5B33-DBD8-613C-C668ED845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27" r="803"/>
            <a:stretch/>
          </p:blipFill>
          <p:spPr bwMode="auto">
            <a:xfrm>
              <a:off x="9911104" y="7423828"/>
              <a:ext cx="1640343" cy="88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0" name="Picture 22" descr="Salad, Vegetables, Meal, Healthy, Food, Vegetarian">
              <a:extLst>
                <a:ext uri="{FF2B5EF4-FFF2-40B4-BE49-F238E27FC236}">
                  <a16:creationId xmlns:a16="http://schemas.microsoft.com/office/drawing/2014/main" id="{760F5642-2548-9839-907D-913647D83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146" y="7573137"/>
              <a:ext cx="1507297" cy="108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4" name="Picture 26" descr="Plate, Dish, Kitchen, White, Porcelain">
              <a:extLst>
                <a:ext uri="{FF2B5EF4-FFF2-40B4-BE49-F238E27FC236}">
                  <a16:creationId xmlns:a16="http://schemas.microsoft.com/office/drawing/2014/main" id="{A0F5B738-9ED5-9A8F-A149-B8438F9059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3006" y="8187471"/>
              <a:ext cx="1832035" cy="944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6" name="Picture 28" descr="Cookie, Website, Cookies, Computer, Privacy, Data">
              <a:extLst>
                <a:ext uri="{FF2B5EF4-FFF2-40B4-BE49-F238E27FC236}">
                  <a16:creationId xmlns:a16="http://schemas.microsoft.com/office/drawing/2014/main" id="{DC72BD18-DA02-F0AD-FAC5-F89E6E9AB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427" y="8260557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8" descr="Cookie, Website, Cookies, Computer, Privacy, Data">
              <a:extLst>
                <a:ext uri="{FF2B5EF4-FFF2-40B4-BE49-F238E27FC236}">
                  <a16:creationId xmlns:a16="http://schemas.microsoft.com/office/drawing/2014/main" id="{5B2B9FC2-1179-DBF5-F149-E58B9A225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050" y="8188544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8" descr="Cookie, Website, Cookies, Computer, Privacy, Data">
              <a:extLst>
                <a:ext uri="{FF2B5EF4-FFF2-40B4-BE49-F238E27FC236}">
                  <a16:creationId xmlns:a16="http://schemas.microsoft.com/office/drawing/2014/main" id="{3DD2A9D9-7DCC-EC58-DAC9-6035BF3EF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5827" y="8412957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8" descr="Cookie, Website, Cookies, Computer, Privacy, Data">
              <a:extLst>
                <a:ext uri="{FF2B5EF4-FFF2-40B4-BE49-F238E27FC236}">
                  <a16:creationId xmlns:a16="http://schemas.microsoft.com/office/drawing/2014/main" id="{547CEA9C-45EC-D5EF-8D18-805DB4EC9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1165" y="8269756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8" descr="Cookie, Website, Cookies, Computer, Privacy, Data">
              <a:extLst>
                <a:ext uri="{FF2B5EF4-FFF2-40B4-BE49-F238E27FC236}">
                  <a16:creationId xmlns:a16="http://schemas.microsoft.com/office/drawing/2014/main" id="{1390D531-2D13-8C69-2403-1108B3833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3748" y="8441244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8" descr="Cookie, Website, Cookies, Computer, Privacy, Data">
              <a:extLst>
                <a:ext uri="{FF2B5EF4-FFF2-40B4-BE49-F238E27FC236}">
                  <a16:creationId xmlns:a16="http://schemas.microsoft.com/office/drawing/2014/main" id="{4F69E8A4-654D-E527-51F9-F48C65BA9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1543" y="8377986"/>
              <a:ext cx="457797" cy="450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val Callout 30">
            <a:extLst>
              <a:ext uri="{FF2B5EF4-FFF2-40B4-BE49-F238E27FC236}">
                <a16:creationId xmlns:a16="http://schemas.microsoft.com/office/drawing/2014/main" id="{9061D9F4-C1CC-6367-25AF-C43C9D0DFE2C}"/>
              </a:ext>
            </a:extLst>
          </p:cNvPr>
          <p:cNvSpPr/>
          <p:nvPr/>
        </p:nvSpPr>
        <p:spPr>
          <a:xfrm flipH="1">
            <a:off x="4273619" y="721866"/>
            <a:ext cx="7361805" cy="1792104"/>
          </a:xfrm>
          <a:prstGeom prst="wedgeEllipseCallout">
            <a:avLst>
              <a:gd name="adj1" fmla="val -15947"/>
              <a:gd name="adj2" fmla="val 6865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This is my kitchen. There is a lot of food. There are some biscuits on the table.</a:t>
            </a:r>
          </a:p>
        </p:txBody>
      </p:sp>
      <p:pic>
        <p:nvPicPr>
          <p:cNvPr id="3" name="ttsmaker-file-2025-4-1-8-46-4">
            <a:hlinkClick r:id="" action="ppaction://media"/>
            <a:extLst>
              <a:ext uri="{FF2B5EF4-FFF2-40B4-BE49-F238E27FC236}">
                <a16:creationId xmlns:a16="http://schemas.microsoft.com/office/drawing/2014/main" id="{B2E16409-D177-121B-78DA-C6C28FEE7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82854" y="2948854"/>
            <a:ext cx="3909146" cy="390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3613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4295" y="1550686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3089" y="2381683"/>
            <a:ext cx="6086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A10300"/>
                </a:solidFill>
                <a:latin typeface="Comic Sans MS" panose="030F0702030302020204" pitchFamily="66" charset="0"/>
              </a:rPr>
              <a:t>Look and circle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70" y="3212680"/>
            <a:ext cx="3173958" cy="31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10319" y="1201692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1 How many bananas are there?</a:t>
            </a:r>
          </a:p>
        </p:txBody>
      </p:sp>
      <p:pic>
        <p:nvPicPr>
          <p:cNvPr id="9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173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33" y="2141172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66" y="2103431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99" y="2091090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ananas, Fruit, Food, Yellow Fruit, Fresh, Ri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732" y="2109960"/>
            <a:ext cx="3937866" cy="25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01804" y="4808655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Nineteen.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528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 Sixteen.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7252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Twenty.</a:t>
            </a:r>
          </a:p>
        </p:txBody>
      </p:sp>
      <p:sp>
        <p:nvSpPr>
          <p:cNvPr id="19" name="Oval 18"/>
          <p:cNvSpPr/>
          <p:nvPr/>
        </p:nvSpPr>
        <p:spPr>
          <a:xfrm>
            <a:off x="8220658" y="4672071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B8560606-7E56-D00B-C482-98D67A639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8943" t="12277" r="28160" b="14389"/>
          <a:stretch/>
        </p:blipFill>
        <p:spPr>
          <a:xfrm>
            <a:off x="9615534" y="427822"/>
            <a:ext cx="1781733" cy="17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01724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229632"/>
            <a:ext cx="10948737" cy="6219294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008" y="1801941"/>
            <a:ext cx="6242845" cy="41639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0130" y="934355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2 Where’s the pear?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0130" y="2311434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It’s on the table.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30" y="3351535"/>
            <a:ext cx="3832196" cy="507831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Comic Sans MS" panose="030F0702030302020204" pitchFamily="66" charset="0"/>
              </a:rPr>
              <a:t>B It’s under the table.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30" y="4395072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It’s in the table.</a:t>
            </a:r>
          </a:p>
        </p:txBody>
      </p:sp>
      <p:sp>
        <p:nvSpPr>
          <p:cNvPr id="16" name="Oval 15"/>
          <p:cNvSpPr/>
          <p:nvPr/>
        </p:nvSpPr>
        <p:spPr>
          <a:xfrm>
            <a:off x="579752" y="2138802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60336BF5-0537-C37E-F0B8-3CA0C1310F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8943" t="13914" r="28160" b="14389"/>
          <a:stretch/>
        </p:blipFill>
        <p:spPr>
          <a:xfrm>
            <a:off x="9543444" y="229631"/>
            <a:ext cx="1672409" cy="157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29848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nd Up Sit Down - Preschool Song - Noodle &amp; Pals">
            <a:hlinkClick r:id="" action="ppaction://media"/>
            <a:extLst>
              <a:ext uri="{FF2B5EF4-FFF2-40B4-BE49-F238E27FC236}">
                <a16:creationId xmlns:a16="http://schemas.microsoft.com/office/drawing/2014/main" id="{DF411C81-8E05-D98C-BD26-D5B1F85C53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1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0130" y="934355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3 There are ______ tomatoes.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0130" y="2311434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 many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30" y="3351535"/>
            <a:ext cx="3832196" cy="507831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Comic Sans MS" panose="030F0702030302020204" pitchFamily="66" charset="0"/>
              </a:rPr>
              <a:t>B    some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30" y="4395072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  a lot of</a:t>
            </a:r>
          </a:p>
        </p:txBody>
      </p:sp>
      <p:sp>
        <p:nvSpPr>
          <p:cNvPr id="16" name="Oval 15"/>
          <p:cNvSpPr/>
          <p:nvPr/>
        </p:nvSpPr>
        <p:spPr>
          <a:xfrm>
            <a:off x="1657352" y="3203995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Tomato, Ripe, Red, Food, Healthy, Fresh, Natu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06" y="2360800"/>
            <a:ext cx="1922425" cy="19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omato, Ripe, Red, Food, Healthy, Fresh, Natu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8944">
            <a:off x="8675451" y="2193538"/>
            <a:ext cx="1922425" cy="19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omato, Ripe, Red, Food, Healthy, Fresh, Natu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8692">
            <a:off x="7451048" y="3352309"/>
            <a:ext cx="1922425" cy="19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6680F5D4-C2C1-0277-4FE7-361E0695AE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8943" t="12277" r="28160" b="14389"/>
          <a:stretch/>
        </p:blipFill>
        <p:spPr>
          <a:xfrm>
            <a:off x="9752709" y="462357"/>
            <a:ext cx="1557782" cy="149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35281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10319" y="1201692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4 There is some _______.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01804" y="4808655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milk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4528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 chocolate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7252" y="4776017"/>
            <a:ext cx="2373834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rice</a:t>
            </a:r>
          </a:p>
        </p:txBody>
      </p:sp>
      <p:sp>
        <p:nvSpPr>
          <p:cNvPr id="19" name="Oval 18"/>
          <p:cNvSpPr/>
          <p:nvPr/>
        </p:nvSpPr>
        <p:spPr>
          <a:xfrm>
            <a:off x="4566378" y="4684199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ar, Chocolate, Food, Sna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5046">
            <a:off x="4434638" y="1634765"/>
            <a:ext cx="4261887" cy="36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Bar, Chocolate, Food, Sna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6044">
            <a:off x="3025994" y="1603301"/>
            <a:ext cx="3767363" cy="323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2E706C38-B12D-8636-33BC-E6F970AE0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8943" t="12277" r="28160" b="14389"/>
          <a:stretch/>
        </p:blipFill>
        <p:spPr>
          <a:xfrm>
            <a:off x="9670632" y="517104"/>
            <a:ext cx="1781733" cy="17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64986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1736" y="384400"/>
            <a:ext cx="10948737" cy="6064525"/>
          </a:xfrm>
          <a:prstGeom prst="roundRect">
            <a:avLst>
              <a:gd name="adj" fmla="val 82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5062" y="1194959"/>
            <a:ext cx="7184301" cy="553998"/>
          </a:xfrm>
          <a:prstGeom prst="rect">
            <a:avLst/>
          </a:prstGeom>
          <a:solidFill>
            <a:schemeClr val="accent6"/>
          </a:solidFill>
          <a:ln w="28575">
            <a:solidFill>
              <a:srgbClr val="A10300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5 There are ______ sweets.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0130" y="2311434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  sixteen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30" y="3351535"/>
            <a:ext cx="3832196" cy="507831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Comic Sans MS" panose="030F0702030302020204" pitchFamily="66" charset="0"/>
              </a:rPr>
              <a:t>B    some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30" y="4395072"/>
            <a:ext cx="3832196" cy="553998"/>
          </a:xfrm>
          <a:prstGeom prst="rect">
            <a:avLst/>
          </a:prstGeom>
          <a:solidFill>
            <a:srgbClr val="E2FCF8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   a lot of</a:t>
            </a:r>
          </a:p>
        </p:txBody>
      </p:sp>
      <p:sp>
        <p:nvSpPr>
          <p:cNvPr id="16" name="Oval 15"/>
          <p:cNvSpPr/>
          <p:nvPr/>
        </p:nvSpPr>
        <p:spPr>
          <a:xfrm>
            <a:off x="1504952" y="4270616"/>
            <a:ext cx="890011" cy="802910"/>
          </a:xfrm>
          <a:prstGeom prst="ellipse">
            <a:avLst/>
          </a:prstGeom>
          <a:noFill/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148" y="1908307"/>
            <a:ext cx="5322269" cy="3926164"/>
          </a:xfrm>
          <a:prstGeom prst="rect">
            <a:avLst/>
          </a:prstGeom>
        </p:spPr>
      </p:pic>
      <p:pic>
        <p:nvPicPr>
          <p:cNvPr id="2" name="Đồng hồ đếm ngược từ 10 có âm thanh">
            <a:hlinkClick r:id="" action="ppaction://media"/>
            <a:extLst>
              <a:ext uri="{FF2B5EF4-FFF2-40B4-BE49-F238E27FC236}">
                <a16:creationId xmlns:a16="http://schemas.microsoft.com/office/drawing/2014/main" id="{A590E34A-69BC-9271-DBC6-19A4B08CE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8943" t="12277" r="28160" b="14389"/>
          <a:stretch/>
        </p:blipFill>
        <p:spPr>
          <a:xfrm>
            <a:off x="9413402" y="444307"/>
            <a:ext cx="1781733" cy="17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94266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818271" y="3682963"/>
            <a:ext cx="5444125" cy="286232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3262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9" name="Google Shape;2459;p42"/>
          <p:cNvGrpSpPr/>
          <p:nvPr/>
        </p:nvGrpSpPr>
        <p:grpSpPr>
          <a:xfrm>
            <a:off x="9007234" y="1215831"/>
            <a:ext cx="867476" cy="1302071"/>
            <a:chOff x="3463650" y="2615600"/>
            <a:chExt cx="467625" cy="701900"/>
          </a:xfrm>
        </p:grpSpPr>
        <p:sp>
          <p:nvSpPr>
            <p:cNvPr id="2460" name="Google Shape;2460;p42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404418" y="42111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022" y="280455"/>
            <a:ext cx="1704537" cy="81729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35991" y="2355027"/>
            <a:ext cx="4267515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1 WARM UP</a:t>
            </a:r>
          </a:p>
          <a:p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Piking Apples</a:t>
            </a:r>
          </a:p>
        </p:txBody>
      </p:sp>
    </p:spTree>
    <p:extLst>
      <p:ext uri="{BB962C8B-B14F-4D97-AF65-F5344CB8AC3E}">
        <p14:creationId xmlns:p14="http://schemas.microsoft.com/office/powerpoint/2010/main" val="31548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suction.wav"/>
          </p:stSnd>
        </p:sndAc>
      </p:transition>
    </mc:Choice>
    <mc:Fallback xmlns="">
      <p:transition spd="slow">
        <p:fade/>
        <p:sndAc>
          <p:stSnd>
            <p:snd r:embed="rId5" name="suctio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88EE71E-FDB7-40A9-A294-1FCD29F6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30" y="351623"/>
            <a:ext cx="5479127" cy="607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52" y="1182496"/>
            <a:ext cx="954091" cy="85788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7903C476-98FD-425D-B6FB-13979420A9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70" y="2479082"/>
            <a:ext cx="928713" cy="857881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88C17AC7-77A6-430E-BBC7-3BA9224455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66" y="2185353"/>
            <a:ext cx="928071" cy="85788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E32A06A-8D64-4C2E-929F-E77FF246C0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75" y="3715699"/>
            <a:ext cx="954091" cy="857881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6AB9CFB0-1D5E-493F-B8C0-9FCCCE75B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16" y="3438338"/>
            <a:ext cx="919709" cy="857881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:a16="http://schemas.microsoft.com/office/drawing/2014/main" id="{E09E30D6-9702-4480-AD51-969E98F568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30" y="3625660"/>
            <a:ext cx="928071" cy="85788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7616D07D-F239-4A72-B2BD-9CEC761E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6" y="449956"/>
            <a:ext cx="1387379" cy="13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dministrator\Desktop\56e262d2db7dc.png">
            <a:extLst>
              <a:ext uri="{FF2B5EF4-FFF2-40B4-BE49-F238E27FC236}">
                <a16:creationId xmlns:a16="http://schemas.microsoft.com/office/drawing/2014/main" id="{1AEF5472-277F-49BC-8B5C-AE7309642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8" y="2909707"/>
            <a:ext cx="789796" cy="72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56e262d2db7dc.png">
            <a:extLst>
              <a:ext uri="{FF2B5EF4-FFF2-40B4-BE49-F238E27FC236}">
                <a16:creationId xmlns:a16="http://schemas.microsoft.com/office/drawing/2014/main" id="{C5E36A47-01C0-420F-ADD5-1A6CDBFC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148" y="1598700"/>
            <a:ext cx="1120955" cy="102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56e262d2db7dc.png">
            <a:extLst>
              <a:ext uri="{FF2B5EF4-FFF2-40B4-BE49-F238E27FC236}">
                <a16:creationId xmlns:a16="http://schemas.microsoft.com/office/drawing/2014/main" id="{FED85D49-4EBD-4FAA-895B-DCFC4BB1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27" y="669485"/>
            <a:ext cx="1002065" cy="91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56e262d2db7dc.png">
            <a:extLst>
              <a:ext uri="{FF2B5EF4-FFF2-40B4-BE49-F238E27FC236}">
                <a16:creationId xmlns:a16="http://schemas.microsoft.com/office/drawing/2014/main" id="{29CE9C61-FF54-497C-881E-3323EB60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63" y="1918192"/>
            <a:ext cx="836848" cy="7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1CF5BA5-B3C9-4488-A2F9-39E279A9B5A7}"/>
              </a:ext>
            </a:extLst>
          </p:cNvPr>
          <p:cNvSpPr/>
          <p:nvPr/>
        </p:nvSpPr>
        <p:spPr>
          <a:xfrm>
            <a:off x="7141138" y="578556"/>
            <a:ext cx="4606823" cy="11873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Picking apples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379" y="1516069"/>
            <a:ext cx="486472" cy="4333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37" y="2994625"/>
            <a:ext cx="486472" cy="4333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12" y="1291809"/>
            <a:ext cx="486472" cy="4333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2" y="4018643"/>
            <a:ext cx="486472" cy="4333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8" y="4411877"/>
            <a:ext cx="486472" cy="4333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69" y="2783209"/>
            <a:ext cx="486472" cy="4333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19" y="564781"/>
            <a:ext cx="486472" cy="433328"/>
          </a:xfrm>
          <a:prstGeom prst="rect">
            <a:avLst/>
          </a:prstGeom>
        </p:spPr>
      </p:pic>
      <p:grpSp>
        <p:nvGrpSpPr>
          <p:cNvPr id="25" name="组合 30">
            <a:extLst>
              <a:ext uri="{FF2B5EF4-FFF2-40B4-BE49-F238E27FC236}">
                <a16:creationId xmlns:a16="http://schemas.microsoft.com/office/drawing/2014/main" id="{7A0DD797-14CF-4CC1-B31C-CD92D9E2DC78}"/>
              </a:ext>
            </a:extLst>
          </p:cNvPr>
          <p:cNvGrpSpPr/>
          <p:nvPr/>
        </p:nvGrpSpPr>
        <p:grpSpPr>
          <a:xfrm>
            <a:off x="-2490550" y="5366120"/>
            <a:ext cx="16271631" cy="1877128"/>
            <a:chOff x="-17585" y="5729324"/>
            <a:chExt cx="12203723" cy="1123362"/>
          </a:xfrm>
        </p:grpSpPr>
        <p:pic>
          <p:nvPicPr>
            <p:cNvPr id="26" name="图片 31">
              <a:extLst>
                <a:ext uri="{FF2B5EF4-FFF2-40B4-BE49-F238E27FC236}">
                  <a16:creationId xmlns:a16="http://schemas.microsoft.com/office/drawing/2014/main" id="{ADCAC8DE-607E-4993-ABDF-4727B430B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7" name="图片 32">
              <a:extLst>
                <a:ext uri="{FF2B5EF4-FFF2-40B4-BE49-F238E27FC236}">
                  <a16:creationId xmlns:a16="http://schemas.microsoft.com/office/drawing/2014/main" id="{DF663953-F0D1-488C-9DF2-6F894999D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CBE20C5-AB06-4725-A651-9F1C96754B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79" y="3085945"/>
            <a:ext cx="486472" cy="433328"/>
          </a:xfrm>
          <a:prstGeom prst="rect">
            <a:avLst/>
          </a:prstGeom>
        </p:spPr>
      </p:pic>
      <p:sp>
        <p:nvSpPr>
          <p:cNvPr id="19" name="AutoShape 6" descr="Cute childish monkey sit and hold apple in littl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6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29" y="2324115"/>
            <a:ext cx="801683" cy="7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200" y="3011603"/>
            <a:ext cx="801683" cy="7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57" y="3044653"/>
            <a:ext cx="801683" cy="7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3" y="3044654"/>
            <a:ext cx="801683" cy="7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Twill, Karen / Educational Websites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416" y="2324117"/>
            <a:ext cx="801683" cy="7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2111" r="15391" b="21185"/>
          <a:stretch/>
        </p:blipFill>
        <p:spPr>
          <a:xfrm>
            <a:off x="7479445" y="4247418"/>
            <a:ext cx="2651480" cy="2272697"/>
          </a:xfrm>
          <a:prstGeom prst="rect">
            <a:avLst/>
          </a:prstGeom>
        </p:spPr>
      </p:pic>
      <p:pic>
        <p:nvPicPr>
          <p:cNvPr id="2050" name="Picture 2" descr="Giraffe Png - Transparent Background Giraffe Clipart, Png Download ,  Transparent Png Image - PNGitem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110" b="95485" l="349" r="98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2" y="2091522"/>
            <a:ext cx="3034176" cy="476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57" y="4573580"/>
            <a:ext cx="2227265" cy="1934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0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4.93827E-7 L 3.88889E-6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1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1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0"/>
                            </p:stCondLst>
                            <p:childTnLst>
                              <p:par>
                                <p:cTn id="2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0"/>
                            </p:stCondLst>
                            <p:childTnLst>
                              <p:par>
                                <p:cTn id="2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_BOI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4400" y="1872757"/>
            <a:ext cx="8328891" cy="3054844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pears are there?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Twelve.			</a:t>
            </a: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2" r="38131" b="33333"/>
          <a:stretch/>
        </p:blipFill>
        <p:spPr>
          <a:xfrm>
            <a:off x="1117215" y="533400"/>
            <a:ext cx="412057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69212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883728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tomatoes are there?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Fifteen.</a:t>
            </a: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75273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5128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01" y="2285799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54" y="2285798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07" y="2285797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0" y="2285797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Tomatoes, Vines, Tomato, Vegetables, Garden, Garden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86" y="2285797"/>
            <a:ext cx="1493923" cy="25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306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Where is the chicken?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It’s on the table.</a:t>
            </a: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56" name="Picture 12" descr="Coffee Table, Table, Furniture, Wood, Wooden, Foo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48" y="3272816"/>
            <a:ext cx="3609474" cy="14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Turkey, Hot, Smoking, Bird, Animal, Poultry, Cooke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803"/>
          <a:stretch/>
        </p:blipFill>
        <p:spPr bwMode="auto">
          <a:xfrm>
            <a:off x="5332512" y="2390274"/>
            <a:ext cx="1640343" cy="88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07279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A10300"/>
                </a:solidFill>
                <a:latin typeface="Comic Sans MS" panose="030F0702030302020204" pitchFamily="66" charset="0"/>
              </a:rPr>
              <a:t>juice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9222" name="Picture 6" descr="Orange Juice, Cartoon, Character, Drink, Happy, Oran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05" y="2182738"/>
            <a:ext cx="1545372" cy="24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9742" y="1894019"/>
            <a:ext cx="1700463" cy="27991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5888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61309" y="1142999"/>
            <a:ext cx="7813964" cy="446809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it?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en-US" sz="3000" dirty="0">
                <a:solidFill>
                  <a:srgbClr val="E31C07"/>
                </a:solidFill>
                <a:latin typeface="Comic Sans MS" panose="030F0702030302020204" pitchFamily="66" charset="0"/>
              </a:rPr>
              <a:t>cheese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hlinkClick r:id="rId6" action="ppaction://hlinksldjump"/>
          </p:cNvPr>
          <p:cNvSpPr/>
          <p:nvPr/>
        </p:nvSpPr>
        <p:spPr>
          <a:xfrm>
            <a:off x="9912927" y="6026727"/>
            <a:ext cx="1911928" cy="5403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0242" name="Picture 2" descr="Cheese, Cheezy, Charcuterie, Cheese Board, Wine, Foo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3" y="2115824"/>
            <a:ext cx="3635596" cy="23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6089" y="2115824"/>
            <a:ext cx="4864404" cy="1587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0579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1BC1D6-2E97-4641-8D10-D29C9037B465}:3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290</Words>
  <Application>Microsoft Office PowerPoint</Application>
  <PresentationFormat>Widescreen</PresentationFormat>
  <Paragraphs>116</Paragraphs>
  <Slides>23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Barlow Semi Condensed</vt:lpstr>
      <vt:lpstr>Bebas Neue</vt:lpstr>
      <vt:lpstr>Calibri</vt:lpstr>
      <vt:lpstr>Calibri Light</vt:lpstr>
      <vt:lpstr>Comic Sans MS</vt:lpstr>
      <vt:lpstr>Knewave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Office Theme</vt:lpstr>
      <vt:lpstr>Simple Light</vt:lpstr>
      <vt:lpstr>Science Subject for Elementary - 3rd Grade: Physical, Life, and Earth by Slidesgo</vt:lpstr>
      <vt:lpstr>P.E. Subject for Middle School - 6th Grade: Sports &amp; Games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Nguyễn Thiềm Tây</cp:lastModifiedBy>
  <cp:revision>69</cp:revision>
  <dcterms:created xsi:type="dcterms:W3CDTF">2022-04-30T15:10:41Z</dcterms:created>
  <dcterms:modified xsi:type="dcterms:W3CDTF">2025-04-01T07:50:31Z</dcterms:modified>
</cp:coreProperties>
</file>