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7" r:id="rId2"/>
    <p:sldId id="285" r:id="rId3"/>
    <p:sldId id="256" r:id="rId4"/>
    <p:sldId id="305" r:id="rId5"/>
    <p:sldId id="304" r:id="rId6"/>
    <p:sldId id="308" r:id="rId7"/>
    <p:sldId id="310" r:id="rId8"/>
    <p:sldId id="311" r:id="rId9"/>
    <p:sldId id="312" r:id="rId10"/>
    <p:sldId id="313" r:id="rId11"/>
    <p:sldId id="314" r:id="rId12"/>
    <p:sldId id="315" r:id="rId13"/>
    <p:sldId id="266" r:id="rId14"/>
    <p:sldId id="268" r:id="rId15"/>
    <p:sldId id="287" r:id="rId16"/>
    <p:sldId id="289" r:id="rId17"/>
    <p:sldId id="271" r:id="rId18"/>
    <p:sldId id="288" r:id="rId19"/>
    <p:sldId id="273" r:id="rId20"/>
    <p:sldId id="290" r:id="rId21"/>
    <p:sldId id="291" r:id="rId22"/>
    <p:sldId id="292" r:id="rId23"/>
    <p:sldId id="295" r:id="rId24"/>
    <p:sldId id="294" r:id="rId25"/>
    <p:sldId id="296" r:id="rId26"/>
    <p:sldId id="297" r:id="rId27"/>
    <p:sldId id="298" r:id="rId28"/>
    <p:sldId id="299" r:id="rId29"/>
    <p:sldId id="302" r:id="rId30"/>
    <p:sldId id="317" r:id="rId31"/>
    <p:sldId id="318" r:id="rId32"/>
    <p:sldId id="320" r:id="rId33"/>
    <p:sldId id="319" r:id="rId34"/>
    <p:sldId id="322" r:id="rId35"/>
    <p:sldId id="321" r:id="rId36"/>
    <p:sldId id="324" r:id="rId37"/>
    <p:sldId id="28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59F"/>
    <a:srgbClr val="0000FF"/>
    <a:srgbClr val="AFDC7E"/>
    <a:srgbClr val="A9DA74"/>
    <a:srgbClr val="F6C6E3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71639" autoAdjust="0"/>
  </p:normalViewPr>
  <p:slideViewPr>
    <p:cSldViewPr>
      <p:cViewPr varScale="1">
        <p:scale>
          <a:sx n="52" d="100"/>
          <a:sy n="52" d="100"/>
        </p:scale>
        <p:origin x="101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T says “ Hello, everyone. How are you? How’s the weather? Is it sunny? Great! Now, let’s sing a song with me.”</a:t>
            </a:r>
          </a:p>
          <a:p>
            <a:pPr marL="228600" indent="-228600">
              <a:buAutoNum type="arabicPeriod"/>
            </a:pPr>
            <a:r>
              <a:rPr lang="en-US" dirty="0"/>
              <a:t>Warm up: Sing “Hello song” – “Excellent! You sing very well.”</a:t>
            </a:r>
          </a:p>
          <a:p>
            <a:pPr marL="228600" indent="-228600">
              <a:buAutoNum type="arabicPeriod"/>
            </a:pPr>
            <a:r>
              <a:rPr lang="en-US" dirty="0"/>
              <a:t>Divide class into 2 groups (optional) – “Today, we will have 2 groups – Group 1 and Group 2. You are Group 1, you are Group 2.”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48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gives praises to the whole class. – </a:t>
            </a:r>
            <a:r>
              <a:rPr lang="en-US" altLang="en-US" i="1" dirty="0"/>
              <a:t>“Excellent”</a:t>
            </a:r>
          </a:p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341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Teacher gives students some hints of today’s lesson by pointing the duck and donkey, possibly saying </a:t>
            </a:r>
            <a:r>
              <a:rPr lang="en-US" i="1" dirty="0"/>
              <a:t>“Let’s meet our old friends. Do you know them?”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- “Yes, great! They are duck and donkey.”</a:t>
            </a:r>
          </a:p>
          <a:p>
            <a:r>
              <a:rPr lang="en-US" i="1" dirty="0"/>
              <a:t>- “Let’s move to the first part – Listen and repeat.”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52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asks students to listen twice. – </a:t>
            </a:r>
            <a:r>
              <a:rPr lang="en-US" i="1" dirty="0"/>
              <a:t>“Listen 2 times”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students to repeat once after one-by-one listening, and check pronunciation. – </a:t>
            </a:r>
            <a:r>
              <a:rPr lang="en-US" i="1" dirty="0"/>
              <a:t>“Listen and repeat.”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may ask one team to ask and the other team answer, or vice versa. – </a:t>
            </a:r>
            <a:r>
              <a:rPr lang="en-US" i="1" dirty="0"/>
              <a:t>“Now, group 1 asks and group 2 answers.”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4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mutes the sound and asks the class say it out loud. – </a:t>
            </a:r>
            <a:r>
              <a:rPr lang="en-US" altLang="en-US" i="1" dirty="0"/>
              <a:t>“Now, look and say.”</a:t>
            </a:r>
          </a:p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126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/>
              <a:t>Teacher mutes the sound and asks the class to say it out loud. – </a:t>
            </a:r>
            <a:r>
              <a:rPr lang="en-US" altLang="en-US" i="1" dirty="0"/>
              <a:t>“Next”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i="1" dirty="0"/>
          </a:p>
          <a:p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665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/>
              <a:t>Teacher mutes the sound and ask the class to say it out loud. – </a:t>
            </a:r>
            <a:r>
              <a:rPr lang="en-US" altLang="en-US" i="1" dirty="0"/>
              <a:t>“This one. Good job.”</a:t>
            </a:r>
          </a:p>
          <a:p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dirty="0"/>
              <a:t>Teacher mutes the sound and ask the class to say it out loud. – </a:t>
            </a:r>
            <a:r>
              <a:rPr lang="en-US" altLang="en-US" i="1" dirty="0"/>
              <a:t>“Last one. Good”</a:t>
            </a:r>
          </a:p>
          <a:p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292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gives praises. – </a:t>
            </a:r>
            <a:r>
              <a:rPr lang="en-US" altLang="en-US" i="1" dirty="0"/>
              <a:t>“Good”</a:t>
            </a:r>
          </a:p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leads in the new part and say that they are going to meet their friends. – </a:t>
            </a:r>
            <a:r>
              <a:rPr lang="en-US" i="1" dirty="0"/>
              <a:t>“Let’s move to next part. Do you remember them? Yes, They are Tommy and Ha Linh.”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33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leads in the part and ask students to listen twice. – </a:t>
            </a:r>
            <a:r>
              <a:rPr lang="en-US" i="1" dirty="0"/>
              <a:t>“Now, look and listen 2 times.”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7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Teacher gives instructions of this activity:</a:t>
            </a:r>
          </a:p>
          <a:p>
            <a:pPr marL="0" indent="0">
              <a:buFont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review the cards and have them look at each card for 1 minute.</a:t>
            </a:r>
          </a:p>
          <a:p>
            <a:pPr marL="0" indent="0">
              <a:buFont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once one card is removed, ask them to say the removed card in memory.</a:t>
            </a:r>
          </a:p>
          <a:p>
            <a:pPr marL="171450" indent="-1714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 makes sure all students understand the game’s rule.</a:t>
            </a:r>
          </a:p>
          <a:p>
            <a:pPr marL="0" indent="0">
              <a:buFontTx/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“Let’s play missing game. Class, what is it? Great! Now, look and tell me what missing.”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instructions of the activity:</a:t>
            </a:r>
          </a:p>
          <a:p>
            <a:pPr marL="0" indent="0">
              <a:buFontTx/>
              <a:buNone/>
            </a:pPr>
            <a:r>
              <a:rPr lang="en-US" dirty="0"/>
              <a:t>+ teacher plays the role of </a:t>
            </a:r>
            <a:r>
              <a:rPr lang="en-US" dirty="0" err="1"/>
              <a:t>Hà</a:t>
            </a:r>
            <a:r>
              <a:rPr lang="en-US" dirty="0"/>
              <a:t> Linh, and students play the role of Tommy. – </a:t>
            </a:r>
            <a:r>
              <a:rPr lang="en-US" i="1" dirty="0"/>
              <a:t>“Now, I’m Ha Linh, you are Tommy. Let’s do it.”</a:t>
            </a:r>
          </a:p>
          <a:p>
            <a:pPr marL="0" indent="0">
              <a:buFontTx/>
              <a:buNone/>
            </a:pPr>
            <a:r>
              <a:rPr lang="en-US" dirty="0"/>
              <a:t>+ teacher repeats after Ha Linh, and students repeat after Tommy.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68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9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gives praises to the whole class. – </a:t>
            </a:r>
            <a:r>
              <a:rPr lang="en-US" altLang="en-US" i="1" dirty="0"/>
              <a:t>“Good job”</a:t>
            </a:r>
          </a:p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469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asks students to look at the book – part 2. – </a:t>
            </a:r>
            <a:r>
              <a:rPr lang="en-US" altLang="en-US" i="1" dirty="0"/>
              <a:t>“Now, open your book page 19.”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Teacher asks students to work in pairs: one student asks, one student answers in 3 minutes. – </a:t>
            </a:r>
            <a:r>
              <a:rPr lang="en-US" altLang="en-US" i="1" dirty="0"/>
              <a:t>“Now, work in pairs. One asks and one answers.”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Teacher may invite one or two pairs of students to come to the board and ask and answer out loud. – </a:t>
            </a:r>
            <a:r>
              <a:rPr lang="en-US" altLang="en-US" i="1" dirty="0"/>
              <a:t>“Have you finished? Now, you please.”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Teacher corrects and checks pronunciation.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562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reviews the lesson, and leads in the revision section.</a:t>
            </a:r>
          </a:p>
          <a:p>
            <a:pPr marL="0" indent="0">
              <a:buFontTx/>
              <a:buNone/>
            </a:pP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694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says the questions and asks students to think in few minutes. – </a:t>
            </a:r>
            <a:r>
              <a:rPr lang="en-US" i="1" dirty="0"/>
              <a:t>“Class, what is it? Yes, so we choose A or B? Great. A”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for their answers, collects and confirms, and shows the correct answer.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47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says the questions and asks students to think in few minutes. – </a:t>
            </a:r>
            <a:r>
              <a:rPr lang="en-US" i="1" dirty="0"/>
              <a:t>“Class, what is it? Yes, so we choose A, B or C? Great. C”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for their answers, collects and confirms, and shows the correct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342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says the questions and asks students to think in few minutes. – “</a:t>
            </a:r>
            <a:r>
              <a:rPr lang="en-US" i="1" dirty="0"/>
              <a:t>Class, what is it? Yes, so we choose A or B? Great. A”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for their answers, collects and confirms, and shows the correct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70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says the questions and asks students to think in few minutes. – “</a:t>
            </a:r>
            <a:r>
              <a:rPr lang="en-US" i="1" dirty="0"/>
              <a:t>Class, what is it? Yes, so we choose A, B or C? Great. </a:t>
            </a:r>
            <a:r>
              <a:rPr lang="en-US" b="0" i="1" dirty="0"/>
              <a:t>B</a:t>
            </a:r>
            <a:r>
              <a:rPr lang="en-US" i="1" dirty="0"/>
              <a:t>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asks for their answers, collects and confirms, and shows the correct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45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Teacher gives praises: </a:t>
            </a:r>
            <a:r>
              <a:rPr lang="en-US" i="1" dirty="0"/>
              <a:t>“Good job.”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8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“Class, what’s missing?”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5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asks students to ask and answer again: </a:t>
            </a:r>
            <a:r>
              <a:rPr lang="en-US" altLang="en-US" i="1" dirty="0"/>
              <a:t>“So class, can you ask? Good. And can you answer? Good.”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Teacher gives comments of the class’s performance: </a:t>
            </a:r>
            <a:r>
              <a:rPr lang="en-US" altLang="en-US" i="1" dirty="0"/>
              <a:t>“Class, you did so well today.”</a:t>
            </a:r>
          </a:p>
          <a:p>
            <a:pPr marL="0" indent="0">
              <a:buFontTx/>
              <a:buNone/>
            </a:pPr>
            <a:endParaRPr lang="en-US" altLang="en-US" i="1" dirty="0"/>
          </a:p>
          <a:p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44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US" dirty="0"/>
              <a:t>Teacher says Goodbye. – </a:t>
            </a:r>
            <a:r>
              <a:rPr lang="en-US" altLang="en-US" i="1" dirty="0"/>
              <a:t>“It’s time to say Goodbye. Goodbye, and see you.”</a:t>
            </a:r>
          </a:p>
          <a:p>
            <a:pPr marL="0" indent="0">
              <a:buFontTx/>
              <a:buNone/>
            </a:pPr>
            <a:endParaRPr lang="en-US" altLang="en-US" i="1" dirty="0"/>
          </a:p>
          <a:p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107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/>
              <a:t>“Great!”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543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“Oh no, what’s missing?”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3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/>
              <a:t>“Good job.”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156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“Next, what are missing?”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65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i="1" dirty="0"/>
              <a:t>“Yeah, well done.”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444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“Wow, what are missing?”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2.wav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2.wav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2.wav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2.wav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g"/><Relationship Id="rId7" Type="http://schemas.microsoft.com/office/2007/relationships/hdphoto" Target="../media/hdphoto5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jpeg"/><Relationship Id="rId7" Type="http://schemas.microsoft.com/office/2007/relationships/hdphoto" Target="../media/hdphoto5.wdp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jpeg"/><Relationship Id="rId7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6.jpg"/><Relationship Id="rId7" Type="http://schemas.openxmlformats.org/officeDocument/2006/relationships/image" Target="../media/image4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microsoft.com/office/2007/relationships/hdphoto" Target="../media/hdphoto6.wdp"/><Relationship Id="rId4" Type="http://schemas.openxmlformats.org/officeDocument/2006/relationships/image" Target="../media/image47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5" Type="http://schemas.openxmlformats.org/officeDocument/2006/relationships/image" Target="../media/image52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8.jpg"/><Relationship Id="rId7" Type="http://schemas.microsoft.com/office/2007/relationships/hdphoto" Target="../media/hdphoto8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40.png"/><Relationship Id="rId4" Type="http://schemas.microsoft.com/office/2007/relationships/hdphoto" Target="../media/hdphoto5.wdp"/><Relationship Id="rId9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40.png"/><Relationship Id="rId10" Type="http://schemas.openxmlformats.org/officeDocument/2006/relationships/image" Target="../media/image6.jpeg"/><Relationship Id="rId4" Type="http://schemas.microsoft.com/office/2007/relationships/hdphoto" Target="../media/hdphoto5.wdp"/><Relationship Id="rId9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7526FC-1A26-465D-9F67-7FB029E1A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54" y="3429000"/>
            <a:ext cx="4715692" cy="299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0369E4-11A0-48E8-9070-32A1C4A14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29039"/>
            <a:ext cx="3093457" cy="2180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2EF84A-D933-4C56-B073-BDD9F2899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29039"/>
            <a:ext cx="3054706" cy="2153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E330FE-DF19-46EA-811D-9F16E84CF15E}"/>
              </a:ext>
            </a:extLst>
          </p:cNvPr>
          <p:cNvSpPr/>
          <p:nvPr/>
        </p:nvSpPr>
        <p:spPr>
          <a:xfrm>
            <a:off x="5486400" y="762000"/>
            <a:ext cx="1812829" cy="15850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7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Dd</a:t>
            </a:r>
            <a:endParaRPr lang="en-US" sz="9700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08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989B60-26DF-4911-B122-CED4490B8E01}"/>
              </a:ext>
            </a:extLst>
          </p:cNvPr>
          <p:cNvSpPr/>
          <p:nvPr/>
        </p:nvSpPr>
        <p:spPr bwMode="auto">
          <a:xfrm>
            <a:off x="2514600" y="5364978"/>
            <a:ext cx="4467477" cy="110771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8AED7-A3DF-4D3F-B400-FA6B4C76B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09111"/>
            <a:ext cx="2486277" cy="1752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A2ECAB-F492-42FE-91EB-8B6EA1315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3" y="939165"/>
            <a:ext cx="2743200" cy="1933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9D9ED4-5144-4D81-998D-3B96FCDA4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09111"/>
            <a:ext cx="2486277" cy="1752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48ABC0-BB26-49D2-8EA7-BE387B218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39165"/>
            <a:ext cx="2486277" cy="17524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67FFBD-D122-4724-A75D-C2AEAD1A9C46}"/>
              </a:ext>
            </a:extLst>
          </p:cNvPr>
          <p:cNvSpPr/>
          <p:nvPr/>
        </p:nvSpPr>
        <p:spPr>
          <a:xfrm>
            <a:off x="6187440" y="3055709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A23F01-259C-4D19-B927-C5118B669E0F}"/>
              </a:ext>
            </a:extLst>
          </p:cNvPr>
          <p:cNvSpPr/>
          <p:nvPr/>
        </p:nvSpPr>
        <p:spPr>
          <a:xfrm>
            <a:off x="6982077" y="939165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7B7C5C-5DEB-4970-8756-F8961D286F78}"/>
              </a:ext>
            </a:extLst>
          </p:cNvPr>
          <p:cNvSpPr/>
          <p:nvPr/>
        </p:nvSpPr>
        <p:spPr>
          <a:xfrm>
            <a:off x="2514600" y="3063418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8715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BF6509-FF42-4558-B0D5-C0C5A60EA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26903"/>
            <a:ext cx="560214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E9309E-C9D6-4838-ACE8-ACF96DCE9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55867"/>
            <a:ext cx="2590800" cy="1826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2ABE55-A997-446C-9F72-104E8284B8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08" y="745330"/>
            <a:ext cx="2590800" cy="1826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8D21F-59E4-4587-9222-88D4B4C2A7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55867"/>
            <a:ext cx="2590800" cy="182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076425-FE64-4E7C-A883-686CC04FC51C}"/>
              </a:ext>
            </a:extLst>
          </p:cNvPr>
          <p:cNvSpPr/>
          <p:nvPr/>
        </p:nvSpPr>
        <p:spPr>
          <a:xfrm>
            <a:off x="3630693" y="894366"/>
            <a:ext cx="1812829" cy="15850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7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Dd</a:t>
            </a:r>
            <a:endParaRPr lang="en-US" sz="9700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8AF055-858D-423E-BFEE-76EFD56C2541}"/>
              </a:ext>
            </a:extLst>
          </p:cNvPr>
          <p:cNvSpPr/>
          <p:nvPr/>
        </p:nvSpPr>
        <p:spPr>
          <a:xfrm>
            <a:off x="7035802" y="865853"/>
            <a:ext cx="1015995" cy="15850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7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en-US" sz="9700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77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ss">
            <a:extLst>
              <a:ext uri="{FF2B5EF4-FFF2-40B4-BE49-F238E27FC236}">
                <a16:creationId xmlns:a16="http://schemas.microsoft.com/office/drawing/2014/main" id="{CA299096-9E66-459C-8C4E-A77AE9790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8524" r="30847" b="32837"/>
          <a:stretch/>
        </p:blipFill>
        <p:spPr>
          <a:xfrm>
            <a:off x="0" y="-140599"/>
            <a:ext cx="9144000" cy="69985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F48D5A-05FF-4895-BB45-01397CCAC82C}"/>
              </a:ext>
            </a:extLst>
          </p:cNvPr>
          <p:cNvSpPr/>
          <p:nvPr/>
        </p:nvSpPr>
        <p:spPr>
          <a:xfrm>
            <a:off x="1629985" y="806671"/>
            <a:ext cx="17331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710C2C-A821-4117-965D-ABFADBE1E250}"/>
              </a:ext>
            </a:extLst>
          </p:cNvPr>
          <p:cNvSpPr/>
          <p:nvPr/>
        </p:nvSpPr>
        <p:spPr>
          <a:xfrm>
            <a:off x="2215265" y="163766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05F12F-DDD4-4166-A459-960CECB528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87" b="88158" l="7218" r="69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4245" r="27822" b="12814"/>
          <a:stretch/>
        </p:blipFill>
        <p:spPr>
          <a:xfrm>
            <a:off x="5410200" y="4645942"/>
            <a:ext cx="2379141" cy="19891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41E031-C26C-4AE2-8D91-54DF8C65EF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84" b="90332" l="7218" r="68710">
                        <a14:foregroundMark x1="43669" y1="21739" x2="42137" y2="36156"/>
                        <a14:foregroundMark x1="46048" y1="26373" x2="43387" y2="31350"/>
                        <a14:foregroundMark x1="44516" y1="25744" x2="47621" y2="30149"/>
                        <a14:foregroundMark x1="43387" y1="16590" x2="50847" y2="22941"/>
                        <a14:foregroundMark x1="44798" y1="16362" x2="49435" y2="20538"/>
                        <a14:foregroundMark x1="38185" y1="19394" x2="32419" y2="21739"/>
                        <a14:foregroundMark x1="32419" y1="22140" x2="29758" y2="32723"/>
                        <a14:foregroundMark x1="26653" y1="49714" x2="26653" y2="49714"/>
                        <a14:foregroundMark x1="26089" y1="50686" x2="35081" y2="50286"/>
                        <a14:foregroundMark x1="40444" y1="14359" x2="44073" y2="17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9" t="11384" r="31855" b="9954"/>
          <a:stretch/>
        </p:blipFill>
        <p:spPr>
          <a:xfrm flipH="1">
            <a:off x="3749041" y="3697340"/>
            <a:ext cx="1175093" cy="1099183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6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CC7C3B-4139-47ED-AED4-97B20B4CBF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 b="34377"/>
          <a:stretch/>
        </p:blipFill>
        <p:spPr>
          <a:xfrm>
            <a:off x="1352550" y="1912400"/>
            <a:ext cx="6813736" cy="4869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4801D9-3168-4EEA-9747-6D2E464F0FAE}"/>
              </a:ext>
            </a:extLst>
          </p:cNvPr>
          <p:cNvSpPr/>
          <p:nvPr/>
        </p:nvSpPr>
        <p:spPr>
          <a:xfrm>
            <a:off x="756617" y="1002036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isten and repeat.</a:t>
            </a:r>
          </a:p>
        </p:txBody>
      </p:sp>
      <p:pic>
        <p:nvPicPr>
          <p:cNvPr id="21" name="Track 26">
            <a:hlinkClick r:id="" action="ppaction://media"/>
            <a:extLst>
              <a:ext uri="{FF2B5EF4-FFF2-40B4-BE49-F238E27FC236}">
                <a16:creationId xmlns:a16="http://schemas.microsoft.com/office/drawing/2014/main" id="{8B4545DF-D8CE-4C29-A245-20A2EF369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205" y="1112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4109" y="762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0179" y="851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73965" y="851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599848" y="1113827"/>
            <a:ext cx="6486752" cy="8512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practice with </a:t>
            </a:r>
            <a:endParaRPr lang="en-US" sz="4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E7108E0-1282-4C25-808A-8C0D9508AB70}"/>
              </a:ext>
            </a:extLst>
          </p:cNvPr>
          <p:cNvSpPr/>
          <p:nvPr/>
        </p:nvSpPr>
        <p:spPr>
          <a:xfrm>
            <a:off x="2888974" y="5825907"/>
            <a:ext cx="4276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What _ _ ? </a:t>
            </a:r>
            <a:endParaRPr lang="en-US" sz="36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5953E-070A-4FB8-AD22-D5B051AE5C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14509" r="50000" b="63849"/>
          <a:stretch/>
        </p:blipFill>
        <p:spPr>
          <a:xfrm>
            <a:off x="2103528" y="2209800"/>
            <a:ext cx="4792825" cy="3289575"/>
          </a:xfrm>
          <a:prstGeom prst="rect">
            <a:avLst/>
          </a:prstGeom>
        </p:spPr>
      </p:pic>
      <p:sp>
        <p:nvSpPr>
          <p:cNvPr id="15" name="Action Button: Sound 14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9C826617-7BFB-4BBD-8D69-BC0AE8AB5BB8}"/>
              </a:ext>
            </a:extLst>
          </p:cNvPr>
          <p:cNvSpPr/>
          <p:nvPr/>
        </p:nvSpPr>
        <p:spPr>
          <a:xfrm>
            <a:off x="6093672" y="1166946"/>
            <a:ext cx="802681" cy="663202"/>
          </a:xfrm>
          <a:prstGeom prst="actionButtonSou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8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7B11F-C424-4E4D-BFC2-6F63611799D6}"/>
              </a:ext>
            </a:extLst>
          </p:cNvPr>
          <p:cNvSpPr/>
          <p:nvPr/>
        </p:nvSpPr>
        <p:spPr>
          <a:xfrm>
            <a:off x="2915937" y="5825907"/>
            <a:ext cx="4276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What is it  </a:t>
            </a:r>
            <a:endParaRPr lang="en-US" sz="36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8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4109" y="76200"/>
            <a:ext cx="19030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0179" y="851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73965" y="851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E7108E0-1282-4C25-808A-8C0D9508AB70}"/>
              </a:ext>
            </a:extLst>
          </p:cNvPr>
          <p:cNvSpPr/>
          <p:nvPr/>
        </p:nvSpPr>
        <p:spPr>
          <a:xfrm>
            <a:off x="2906037" y="5921442"/>
            <a:ext cx="4276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__ __ a duck.</a:t>
            </a: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43CB83-2B2F-43AF-9E14-2B95F07F82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0" t="15358" r="6606" b="63625"/>
          <a:stretch/>
        </p:blipFill>
        <p:spPr>
          <a:xfrm>
            <a:off x="2175924" y="2134087"/>
            <a:ext cx="4851271" cy="355696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5790DA-32CC-4B9A-8860-25BF8CB7392A}"/>
              </a:ext>
            </a:extLst>
          </p:cNvPr>
          <p:cNvSpPr/>
          <p:nvPr/>
        </p:nvSpPr>
        <p:spPr>
          <a:xfrm>
            <a:off x="695454" y="1090528"/>
            <a:ext cx="6486752" cy="8512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practice with </a:t>
            </a:r>
            <a:endParaRPr lang="en-US" sz="4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9C826617-7BFB-4BBD-8D69-BC0AE8AB5BB8}"/>
              </a:ext>
            </a:extLst>
          </p:cNvPr>
          <p:cNvSpPr/>
          <p:nvPr/>
        </p:nvSpPr>
        <p:spPr>
          <a:xfrm>
            <a:off x="6093672" y="1166946"/>
            <a:ext cx="802681" cy="663202"/>
          </a:xfrm>
          <a:prstGeom prst="actionButtonSou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8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8E739-B892-45E6-9BCC-F84D36E8D61A}"/>
              </a:ext>
            </a:extLst>
          </p:cNvPr>
          <p:cNvSpPr/>
          <p:nvPr/>
        </p:nvSpPr>
        <p:spPr>
          <a:xfrm>
            <a:off x="3200400" y="5935510"/>
            <a:ext cx="4276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It is a duck.</a:t>
            </a: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535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4109" y="762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0179" y="851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73965" y="851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E7108E0-1282-4C25-808A-8C0D9508AB70}"/>
              </a:ext>
            </a:extLst>
          </p:cNvPr>
          <p:cNvSpPr/>
          <p:nvPr/>
        </p:nvSpPr>
        <p:spPr>
          <a:xfrm>
            <a:off x="2799860" y="5759643"/>
            <a:ext cx="4276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What _ _? </a:t>
            </a:r>
            <a:endParaRPr lang="en-US" sz="36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B61209-C17F-45EE-B566-E3264EC4CF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t="40000" r="51571" b="38889"/>
          <a:stretch/>
        </p:blipFill>
        <p:spPr>
          <a:xfrm>
            <a:off x="2433915" y="2215336"/>
            <a:ext cx="4276169" cy="32498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BFF769-D0C3-47ED-A604-F19E6376F8E3}"/>
              </a:ext>
            </a:extLst>
          </p:cNvPr>
          <p:cNvSpPr/>
          <p:nvPr/>
        </p:nvSpPr>
        <p:spPr>
          <a:xfrm>
            <a:off x="672007" y="1108288"/>
            <a:ext cx="6486752" cy="8512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practice with </a:t>
            </a:r>
            <a:endParaRPr lang="en-US" sz="4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9C826617-7BFB-4BBD-8D69-BC0AE8AB5BB8}"/>
              </a:ext>
            </a:extLst>
          </p:cNvPr>
          <p:cNvSpPr/>
          <p:nvPr/>
        </p:nvSpPr>
        <p:spPr>
          <a:xfrm>
            <a:off x="6093672" y="1166946"/>
            <a:ext cx="802681" cy="663202"/>
          </a:xfrm>
          <a:prstGeom prst="actionButtonSou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6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FB0AB4-97A7-49A9-9A19-1596D11C31A7}"/>
              </a:ext>
            </a:extLst>
          </p:cNvPr>
          <p:cNvSpPr/>
          <p:nvPr/>
        </p:nvSpPr>
        <p:spPr>
          <a:xfrm>
            <a:off x="2784620" y="5759643"/>
            <a:ext cx="4276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What is it  </a:t>
            </a:r>
            <a:endParaRPr lang="en-US" sz="36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303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4109" y="762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0179" y="851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73965" y="851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E7108E0-1282-4C25-808A-8C0D9508AB70}"/>
              </a:ext>
            </a:extLst>
          </p:cNvPr>
          <p:cNvSpPr/>
          <p:nvPr/>
        </p:nvSpPr>
        <p:spPr>
          <a:xfrm>
            <a:off x="3124199" y="5959012"/>
            <a:ext cx="4766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_ _ a donkey.</a:t>
            </a: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31C120-F301-4A28-962E-3FFD09288D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5" t="40120" r="8067" b="38889"/>
          <a:stretch/>
        </p:blipFill>
        <p:spPr>
          <a:xfrm>
            <a:off x="2430133" y="2267394"/>
            <a:ext cx="4471853" cy="34236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DAE13F-045D-4AC8-9B27-FCB9E9275CC0}"/>
              </a:ext>
            </a:extLst>
          </p:cNvPr>
          <p:cNvSpPr/>
          <p:nvPr/>
        </p:nvSpPr>
        <p:spPr>
          <a:xfrm>
            <a:off x="726803" y="1072899"/>
            <a:ext cx="6486752" cy="8512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Let’s practice with </a:t>
            </a:r>
            <a:endParaRPr lang="en-US" sz="4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9C826617-7BFB-4BBD-8D69-BC0AE8AB5BB8}"/>
              </a:ext>
            </a:extLst>
          </p:cNvPr>
          <p:cNvSpPr/>
          <p:nvPr/>
        </p:nvSpPr>
        <p:spPr>
          <a:xfrm>
            <a:off x="6095492" y="1166947"/>
            <a:ext cx="802681" cy="663202"/>
          </a:xfrm>
          <a:prstGeom prst="actionButtonSoun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6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330EF-0249-4024-A229-4C781FCA529A}"/>
              </a:ext>
            </a:extLst>
          </p:cNvPr>
          <p:cNvSpPr/>
          <p:nvPr/>
        </p:nvSpPr>
        <p:spPr>
          <a:xfrm>
            <a:off x="2850322" y="5959012"/>
            <a:ext cx="4766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It is a donkey.</a:t>
            </a:r>
            <a:r>
              <a:rPr lang="en-US" sz="36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46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07" y="3429000"/>
            <a:ext cx="5316583" cy="338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203356-D612-47E8-A8A8-49E8A4BF881C}"/>
              </a:ext>
            </a:extLst>
          </p:cNvPr>
          <p:cNvSpPr/>
          <p:nvPr/>
        </p:nvSpPr>
        <p:spPr>
          <a:xfrm>
            <a:off x="762000" y="233005"/>
            <a:ext cx="2559185" cy="578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5B9BD5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sz="24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What is it? </a:t>
            </a:r>
            <a:endParaRPr lang="en-US" sz="24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1EAD17-CD7F-429D-9A80-D11BE50CEE19}"/>
              </a:ext>
            </a:extLst>
          </p:cNvPr>
          <p:cNvSpPr/>
          <p:nvPr/>
        </p:nvSpPr>
        <p:spPr>
          <a:xfrm>
            <a:off x="1385137" y="2485489"/>
            <a:ext cx="2790155" cy="64698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It is a donkey.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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CAE636-6221-4000-BA0D-CE699792BAC1}"/>
              </a:ext>
            </a:extLst>
          </p:cNvPr>
          <p:cNvSpPr/>
          <p:nvPr/>
        </p:nvSpPr>
        <p:spPr>
          <a:xfrm>
            <a:off x="5389493" y="278979"/>
            <a:ext cx="2559185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5B9BD5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sz="24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blipFill>
                  <a:blip r:embed="rId4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What is it? </a:t>
            </a:r>
            <a:endParaRPr lang="en-US" sz="2400" dirty="0">
              <a:solidFill>
                <a:schemeClr val="accent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A59560-FD9E-4D4D-8931-E6838C92C84F}"/>
              </a:ext>
            </a:extLst>
          </p:cNvPr>
          <p:cNvSpPr/>
          <p:nvPr/>
        </p:nvSpPr>
        <p:spPr>
          <a:xfrm>
            <a:off x="6077982" y="2485489"/>
            <a:ext cx="2559186" cy="64698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It is a duck.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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7E7E41-E7D7-4503-8850-14CA3CB918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5" t="40120" r="8067" b="38889"/>
          <a:stretch/>
        </p:blipFill>
        <p:spPr>
          <a:xfrm>
            <a:off x="1415617" y="962888"/>
            <a:ext cx="1791532" cy="1371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EE5C0C-E578-4E36-BF6E-44017247B9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0" t="15358" r="6606" b="63625"/>
          <a:stretch/>
        </p:blipFill>
        <p:spPr>
          <a:xfrm>
            <a:off x="6077982" y="985875"/>
            <a:ext cx="187069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741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6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4801D9-3168-4EEA-9747-6D2E464F0FAE}"/>
              </a:ext>
            </a:extLst>
          </p:cNvPr>
          <p:cNvSpPr/>
          <p:nvPr/>
        </p:nvSpPr>
        <p:spPr>
          <a:xfrm>
            <a:off x="990600" y="1129318"/>
            <a:ext cx="4930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Ask and answer.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D0C59D-BF0C-4EB7-9799-453216601B1E}"/>
              </a:ext>
            </a:extLst>
          </p:cNvPr>
          <p:cNvSpPr/>
          <p:nvPr/>
        </p:nvSpPr>
        <p:spPr>
          <a:xfrm>
            <a:off x="767715" y="6035694"/>
            <a:ext cx="14273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Tommy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4BC558-2D31-41F5-A292-E696980E158A}"/>
              </a:ext>
            </a:extLst>
          </p:cNvPr>
          <p:cNvSpPr/>
          <p:nvPr/>
        </p:nvSpPr>
        <p:spPr>
          <a:xfrm>
            <a:off x="7007387" y="6035695"/>
            <a:ext cx="1452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Linh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AF3873-C98D-4876-A5C0-51B3FFC5152A}"/>
              </a:ext>
            </a:extLst>
          </p:cNvPr>
          <p:cNvSpPr/>
          <p:nvPr/>
        </p:nvSpPr>
        <p:spPr>
          <a:xfrm>
            <a:off x="2856828" y="4213444"/>
            <a:ext cx="3504389" cy="51077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DO YOU REMEMBER?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0A3A9-842E-4103-97B5-4C05268CDE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63" b="81781" l="32714" r="53160">
                        <a14:foregroundMark x1="42792" y1="55766" x2="45271" y2="61460"/>
                        <a14:foregroundMark x1="46014" y1="62599" x2="48038" y2="61664"/>
                        <a14:foregroundMark x1="37051" y1="67679" x2="37794" y2="67766"/>
                        <a14:foregroundMark x1="37216" y1="64467" x2="34572" y2="66949"/>
                        <a14:foregroundMark x1="49360" y1="63124" x2="51425" y2="61985"/>
                        <a14:foregroundMark x1="50516" y1="61781" x2="50227" y2="61255"/>
                        <a14:foregroundMark x1="49525" y1="61869" x2="51425" y2="61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1" t="52405" r="46856" b="14875"/>
          <a:stretch/>
        </p:blipFill>
        <p:spPr>
          <a:xfrm>
            <a:off x="666391" y="2597539"/>
            <a:ext cx="1809919" cy="3693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ACDFB-1107-4017-8A12-F056762FF0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81" b="83270" l="59108" r="78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96" t="53699" r="18562" b="16667"/>
          <a:stretch/>
        </p:blipFill>
        <p:spPr>
          <a:xfrm>
            <a:off x="6834264" y="2712364"/>
            <a:ext cx="1945527" cy="33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72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6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4801D9-3168-4EEA-9747-6D2E464F0FAE}"/>
              </a:ext>
            </a:extLst>
          </p:cNvPr>
          <p:cNvSpPr/>
          <p:nvPr/>
        </p:nvSpPr>
        <p:spPr>
          <a:xfrm>
            <a:off x="955036" y="1142463"/>
            <a:ext cx="4930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Ask and answer.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61EEBB-A910-45C7-9DF8-4D9FB083E3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0" b="3333"/>
          <a:stretch/>
        </p:blipFill>
        <p:spPr>
          <a:xfrm>
            <a:off x="1933321" y="2501785"/>
            <a:ext cx="7058279" cy="26627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2D0255-9F93-467E-8E12-325552E0C7C7}"/>
              </a:ext>
            </a:extLst>
          </p:cNvPr>
          <p:cNvSpPr/>
          <p:nvPr/>
        </p:nvSpPr>
        <p:spPr>
          <a:xfrm>
            <a:off x="196655" y="2889192"/>
            <a:ext cx="1516762" cy="1887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 dirty="0">
                <a:ln w="11430"/>
                <a:blipFill>
                  <a:blip r:embed="rId7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WHAT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ln w="11430"/>
                <a:blipFill>
                  <a:blip r:embed="rId7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ARE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ln w="11430"/>
                <a:blipFill>
                  <a:blip r:embed="rId7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THEY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ln w="11430"/>
                <a:blipFill>
                  <a:blip r:embed="rId7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TALKING?</a:t>
            </a:r>
          </a:p>
        </p:txBody>
      </p:sp>
      <p:pic>
        <p:nvPicPr>
          <p:cNvPr id="15" name="Track 27">
            <a:hlinkClick r:id="" action="ppaction://media"/>
            <a:extLst>
              <a:ext uri="{FF2B5EF4-FFF2-40B4-BE49-F238E27FC236}">
                <a16:creationId xmlns:a16="http://schemas.microsoft.com/office/drawing/2014/main" id="{22B5BDDB-E7E5-434C-B1DE-1C99C6E82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9633" y="1253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09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1566" y="237530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4801D9-3168-4EEA-9747-6D2E464F0FAE}"/>
              </a:ext>
            </a:extLst>
          </p:cNvPr>
          <p:cNvSpPr/>
          <p:nvPr/>
        </p:nvSpPr>
        <p:spPr>
          <a:xfrm>
            <a:off x="589075" y="1018148"/>
            <a:ext cx="4930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Ask and answer.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2D0255-9F93-467E-8E12-325552E0C7C7}"/>
              </a:ext>
            </a:extLst>
          </p:cNvPr>
          <p:cNvSpPr/>
          <p:nvPr/>
        </p:nvSpPr>
        <p:spPr>
          <a:xfrm>
            <a:off x="3977126" y="4097163"/>
            <a:ext cx="1189748" cy="14262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ARE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READY?</a:t>
            </a:r>
            <a:endParaRPr lang="en-US" b="1" i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D9F6F-6DDC-4D4D-B3D3-2D484C9CC0D5}"/>
              </a:ext>
            </a:extLst>
          </p:cNvPr>
          <p:cNvSpPr/>
          <p:nvPr/>
        </p:nvSpPr>
        <p:spPr>
          <a:xfrm>
            <a:off x="845396" y="3065771"/>
            <a:ext cx="150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Teacher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828928-9B14-4175-955D-F974A08AB088}"/>
              </a:ext>
            </a:extLst>
          </p:cNvPr>
          <p:cNvSpPr/>
          <p:nvPr/>
        </p:nvSpPr>
        <p:spPr>
          <a:xfrm>
            <a:off x="6521566" y="2908012"/>
            <a:ext cx="1525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Student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F7E6A0A2-9FFD-4799-99E6-4462E36C80D5}"/>
              </a:ext>
            </a:extLst>
          </p:cNvPr>
          <p:cNvSpPr/>
          <p:nvPr/>
        </p:nvSpPr>
        <p:spPr bwMode="auto">
          <a:xfrm>
            <a:off x="1761876" y="1990371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Activity: Role play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23A16-0E91-4490-8B2B-8E350BEF51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81" b="83270" l="59108" r="78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96" t="53699" r="18562" b="16667"/>
          <a:stretch/>
        </p:blipFill>
        <p:spPr>
          <a:xfrm flipH="1">
            <a:off x="709560" y="3593912"/>
            <a:ext cx="1777020" cy="3035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300CA8-30FA-49B7-B61C-287977E97A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63" b="81781" l="32714" r="53160">
                        <a14:foregroundMark x1="42792" y1="55766" x2="45271" y2="61460"/>
                        <a14:foregroundMark x1="46014" y1="62599" x2="48038" y2="61664"/>
                        <a14:foregroundMark x1="37051" y1="67679" x2="37794" y2="67766"/>
                        <a14:foregroundMark x1="37216" y1="64467" x2="34572" y2="66949"/>
                        <a14:foregroundMark x1="49360" y1="63124" x2="51425" y2="61985"/>
                        <a14:foregroundMark x1="50516" y1="61781" x2="50227" y2="61255"/>
                        <a14:foregroundMark x1="49525" y1="61869" x2="51425" y2="61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1" t="52405" r="46856" b="14875"/>
          <a:stretch/>
        </p:blipFill>
        <p:spPr>
          <a:xfrm flipH="1">
            <a:off x="6601583" y="3443722"/>
            <a:ext cx="1561082" cy="31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285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3F242C-F14C-48BF-B7E7-1E6224559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3"/>
          <a:stretch/>
        </p:blipFill>
        <p:spPr>
          <a:xfrm>
            <a:off x="1" y="0"/>
            <a:ext cx="9084357" cy="6858000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F7E6A0A2-9FFD-4799-99E6-4462E36C80D5}"/>
              </a:ext>
            </a:extLst>
          </p:cNvPr>
          <p:cNvSpPr/>
          <p:nvPr/>
        </p:nvSpPr>
        <p:spPr bwMode="auto">
          <a:xfrm>
            <a:off x="1794798" y="207257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Activity: Role play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0E4B48-1DC2-42B2-8971-EC1311944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811" y1="34524" x2="48811" y2="39484"/>
                        <a14:foregroundMark x1="57343" y1="31944" x2="57343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01455"/>
            <a:ext cx="2777202" cy="1957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71849-91EC-4A42-9937-792DF68F76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0" y="3969160"/>
            <a:ext cx="1255070" cy="1568835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5B0A3F95-B71B-4B0B-9679-E6310A8824BE}"/>
              </a:ext>
            </a:extLst>
          </p:cNvPr>
          <p:cNvSpPr/>
          <p:nvPr/>
        </p:nvSpPr>
        <p:spPr>
          <a:xfrm>
            <a:off x="889099" y="2888840"/>
            <a:ext cx="2276724" cy="1540191"/>
          </a:xfrm>
          <a:prstGeom prst="cloudCallou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AF6E73-FDD4-456C-9032-381DFC70B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>
            <a:off x="7543800" y="4923853"/>
            <a:ext cx="1314564" cy="1228284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B32BAA6A-2CC3-4B27-8F4B-ED393144EBDA}"/>
              </a:ext>
            </a:extLst>
          </p:cNvPr>
          <p:cNvSpPr/>
          <p:nvPr/>
        </p:nvSpPr>
        <p:spPr>
          <a:xfrm flipH="1">
            <a:off x="6130001" y="3752114"/>
            <a:ext cx="1947198" cy="1540191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 is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 bird.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1651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B004D-3EC1-4D41-83D3-D73CEBF2C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" y="0"/>
            <a:ext cx="9133354" cy="6858000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F7E6A0A2-9FFD-4799-99E6-4462E36C80D5}"/>
              </a:ext>
            </a:extLst>
          </p:cNvPr>
          <p:cNvSpPr/>
          <p:nvPr/>
        </p:nvSpPr>
        <p:spPr bwMode="auto">
          <a:xfrm>
            <a:off x="1756554" y="241332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Activity: Role play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F9B7F-A6FB-40B7-A907-40BED99966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009" b="94258" l="12014" r="27689">
                        <a14:foregroundMark x1="14931" y1="87141" x2="14931" y2="87141"/>
                        <a14:foregroundMark x1="14931" y1="86818" x2="15103" y2="87262"/>
                        <a14:foregroundMark x1="15961" y1="88395" x2="16190" y2="88031"/>
                        <a14:foregroundMark x1="14931" y1="88597" x2="14989" y2="88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85745" r="70568" b="4753"/>
          <a:stretch/>
        </p:blipFill>
        <p:spPr>
          <a:xfrm>
            <a:off x="4060955" y="2794065"/>
            <a:ext cx="2376409" cy="2178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E96B9-6DBD-432B-8A4F-DE03CAAD65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 flipH="1">
            <a:off x="7786847" y="5051259"/>
            <a:ext cx="1255070" cy="1568835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0E458F49-1AF8-4338-A190-804BE8C3D298}"/>
              </a:ext>
            </a:extLst>
          </p:cNvPr>
          <p:cNvSpPr/>
          <p:nvPr/>
        </p:nvSpPr>
        <p:spPr>
          <a:xfrm>
            <a:off x="967771" y="3803615"/>
            <a:ext cx="2276724" cy="1540191"/>
          </a:xfrm>
          <a:prstGeom prst="cloudCallou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B2C9C-E7D6-48CB-9BC2-868CA7990B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 flipH="1">
            <a:off x="310489" y="5221535"/>
            <a:ext cx="1314564" cy="1228284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954A1471-B59F-41D1-9CE4-3A2EDA7F6C75}"/>
              </a:ext>
            </a:extLst>
          </p:cNvPr>
          <p:cNvSpPr/>
          <p:nvPr/>
        </p:nvSpPr>
        <p:spPr>
          <a:xfrm flipH="1">
            <a:off x="6282998" y="4036553"/>
            <a:ext cx="1947198" cy="1540191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 is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 cow.</a:t>
            </a:r>
          </a:p>
        </p:txBody>
      </p:sp>
    </p:spTree>
    <p:extLst>
      <p:ext uri="{BB962C8B-B14F-4D97-AF65-F5344CB8AC3E}">
        <p14:creationId xmlns:p14="http://schemas.microsoft.com/office/powerpoint/2010/main" val="27921400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62048-FE42-4E63-A46F-99DFD80B5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b="98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F7E6A0A2-9FFD-4799-99E6-4462E36C80D5}"/>
              </a:ext>
            </a:extLst>
          </p:cNvPr>
          <p:cNvSpPr/>
          <p:nvPr/>
        </p:nvSpPr>
        <p:spPr bwMode="auto">
          <a:xfrm>
            <a:off x="1761876" y="274772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Activity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Role play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FDE0B-9D77-4466-A589-3745A4FA9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97480" y="4600401"/>
            <a:ext cx="1255070" cy="1568835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5F7B3F0-CD07-4B42-AC53-EFBE3794771F}"/>
              </a:ext>
            </a:extLst>
          </p:cNvPr>
          <p:cNvSpPr/>
          <p:nvPr/>
        </p:nvSpPr>
        <p:spPr>
          <a:xfrm>
            <a:off x="752475" y="3505200"/>
            <a:ext cx="2066925" cy="1463991"/>
          </a:xfrm>
          <a:prstGeom prst="cloudCallou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it?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4FA7D3-5F5B-4390-B9E4-B06FF6A1BD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>
            <a:off x="7404398" y="5181600"/>
            <a:ext cx="1314564" cy="1228284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7C7B884-6B19-4452-AAE5-81160E8BD031}"/>
              </a:ext>
            </a:extLst>
          </p:cNvPr>
          <p:cNvSpPr/>
          <p:nvPr/>
        </p:nvSpPr>
        <p:spPr>
          <a:xfrm flipH="1">
            <a:off x="6108998" y="4067535"/>
            <a:ext cx="1952682" cy="1331897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 is a donkey.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E7D76E-9B47-4473-BA4C-E858E8101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14" y="3458308"/>
            <a:ext cx="3988700" cy="28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355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66842-43A4-4607-9C82-828E822A1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7" t="75666" r="5655" b="13335"/>
          <a:stretch/>
        </p:blipFill>
        <p:spPr>
          <a:xfrm>
            <a:off x="3150454" y="2819400"/>
            <a:ext cx="3026234" cy="2910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63DE1-4CDA-4E4D-A2B5-B8E6A4816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9119602" cy="6832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252AC-88BB-4AFA-8884-A1D9E22A5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75" b="35423" l="52975" r="91476">
                        <a14:foregroundMark x1="70423" y1="24626" x2="70423" y2="28265"/>
                        <a14:foregroundMark x1="68764" y1="31015" x2="83696" y2="25758"/>
                        <a14:foregroundMark x1="77574" y1="22281" x2="86613" y2="31905"/>
                        <a14:foregroundMark x1="59954" y1="32026" x2="85469" y2="30853"/>
                        <a14:foregroundMark x1="71339" y1="22523" x2="65789" y2="26769"/>
                        <a14:foregroundMark x1="86842" y1="26365" x2="86842" y2="26365"/>
                        <a14:foregroundMark x1="87357" y1="25839" x2="90961" y2="25920"/>
                        <a14:foregroundMark x1="53375" y1="34331" x2="53375" y2="34735"/>
                        <a14:backgroundMark x1="62414" y1="20704" x2="55835" y2="26688"/>
                        <a14:backgroundMark x1="56865" y1="21189" x2="58867" y2="27861"/>
                        <a14:backgroundMark x1="63558" y1="22604" x2="67677" y2="19369"/>
                        <a14:backgroundMark x1="67449" y1="20218" x2="89931" y2="19207"/>
                        <a14:backgroundMark x1="53604" y1="34169" x2="53490" y2="34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3" t="16256" r="8658" b="64834"/>
          <a:stretch/>
        </p:blipFill>
        <p:spPr>
          <a:xfrm>
            <a:off x="3854271" y="3124200"/>
            <a:ext cx="5265331" cy="368573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F7E6A0A2-9FFD-4799-99E6-4462E36C80D5}"/>
              </a:ext>
            </a:extLst>
          </p:cNvPr>
          <p:cNvSpPr/>
          <p:nvPr/>
        </p:nvSpPr>
        <p:spPr bwMode="auto">
          <a:xfrm>
            <a:off x="1853447" y="198747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Activity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Role play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65B946-76BF-4926-A0C9-292C02B5A4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 flipH="1">
            <a:off x="3150454" y="3101926"/>
            <a:ext cx="1314564" cy="1228284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2AC51CFC-30F2-4448-BE29-8D81E07A255C}"/>
              </a:ext>
            </a:extLst>
          </p:cNvPr>
          <p:cNvSpPr/>
          <p:nvPr/>
        </p:nvSpPr>
        <p:spPr>
          <a:xfrm>
            <a:off x="3553246" y="1481554"/>
            <a:ext cx="2276724" cy="1540191"/>
          </a:xfrm>
          <a:prstGeom prst="cloudCallou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313EC6-1CE8-4A40-96EA-7B9BB20D3A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 flipH="1">
            <a:off x="7777168" y="2631684"/>
            <a:ext cx="1255070" cy="1568835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3172AFB0-3C77-49FF-A0A8-C983561B502B}"/>
              </a:ext>
            </a:extLst>
          </p:cNvPr>
          <p:cNvSpPr/>
          <p:nvPr/>
        </p:nvSpPr>
        <p:spPr>
          <a:xfrm flipH="1">
            <a:off x="6457505" y="1274014"/>
            <a:ext cx="1947198" cy="1540191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 is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 duck.</a:t>
            </a:r>
          </a:p>
        </p:txBody>
      </p:sp>
    </p:spTree>
    <p:extLst>
      <p:ext uri="{BB962C8B-B14F-4D97-AF65-F5344CB8AC3E}">
        <p14:creationId xmlns:p14="http://schemas.microsoft.com/office/powerpoint/2010/main" val="20615842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BF6509-FF42-4558-B0D5-C0C5A60EA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48" y="3293782"/>
            <a:ext cx="4680031" cy="280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CA636-FBBE-468F-9536-5158BA4DBF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8" y="609600"/>
            <a:ext cx="2057400" cy="1450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9A5E2-063F-44AB-85A4-7C6A046ACA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47" y="609600"/>
            <a:ext cx="1987552" cy="1443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0CC00-2AD0-4E17-BADE-A920C23A86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30" y="616274"/>
            <a:ext cx="1987552" cy="1443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B6E94-DCEC-423A-82BF-EF8C41D96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80" y="635177"/>
            <a:ext cx="1987551" cy="140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619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49E5A4-3CC0-46E4-8F0D-808CF3D10C6A}"/>
              </a:ext>
            </a:extLst>
          </p:cNvPr>
          <p:cNvSpPr/>
          <p:nvPr/>
        </p:nvSpPr>
        <p:spPr>
          <a:xfrm>
            <a:off x="1600200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C32ACEB-1744-4644-AC6F-82DDB579C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80123B-D97B-44EC-80FA-9D55AA87DCDD}"/>
              </a:ext>
            </a:extLst>
          </p:cNvPr>
          <p:cNvSpPr/>
          <p:nvPr/>
        </p:nvSpPr>
        <p:spPr>
          <a:xfrm>
            <a:off x="3739079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5956A3-F726-428B-ABCD-E0770C6D576E}"/>
              </a:ext>
            </a:extLst>
          </p:cNvPr>
          <p:cNvSpPr/>
          <p:nvPr/>
        </p:nvSpPr>
        <p:spPr>
          <a:xfrm>
            <a:off x="6501527" y="228599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40ABFB8C-4933-4852-ADA0-9B155C677625}"/>
              </a:ext>
            </a:extLst>
          </p:cNvPr>
          <p:cNvSpPr/>
          <p:nvPr/>
        </p:nvSpPr>
        <p:spPr bwMode="auto">
          <a:xfrm>
            <a:off x="1409700" y="1327002"/>
            <a:ext cx="6324600" cy="770467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Activity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 Work in pairs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C759430E-F26D-48ED-B9C1-0CDE56BA1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53342"/>
            <a:ext cx="12001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LOOK</a:t>
            </a:r>
          </a:p>
          <a:p>
            <a:pPr algn="ctr"/>
            <a:endParaRPr lang="en-US" altLang="en-US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AT </a:t>
            </a:r>
          </a:p>
          <a:p>
            <a:pPr algn="ctr"/>
            <a:endParaRPr lang="en-US" altLang="en-US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YOUR </a:t>
            </a:r>
          </a:p>
          <a:p>
            <a:pPr algn="ctr"/>
            <a:endParaRPr lang="en-US" altLang="en-US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BOOK!</a:t>
            </a:r>
            <a:endParaRPr lang="en-US" altLang="en-US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51C40CFC-ADCE-479F-80CB-A89B533C4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253" y="3124200"/>
            <a:ext cx="16991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ASK</a:t>
            </a:r>
          </a:p>
          <a:p>
            <a:pPr algn="ctr"/>
            <a:endParaRPr lang="en-US" altLang="en-US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AND </a:t>
            </a:r>
          </a:p>
          <a:p>
            <a:pPr algn="ctr"/>
            <a:endParaRPr lang="en-US" altLang="en-US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en-US" sz="24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5DBD2-9B7A-4106-A5BA-9A26F4323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13" y="2638872"/>
            <a:ext cx="2057400" cy="1450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9FB0A4-4B8A-4DE7-BC3B-4632CE72AB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12" y="4341461"/>
            <a:ext cx="2040187" cy="1443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0976AF-89A6-4CBC-A588-6328D09D8C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25" y="4341461"/>
            <a:ext cx="1987552" cy="14434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0A5CEF-4BBA-44D1-A1CC-35C00F2B89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17" y="2663487"/>
            <a:ext cx="1987551" cy="140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63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D6472E08-FA5A-42EE-873D-C13DB0956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40ABFB8C-4933-4852-ADA0-9B155C677625}"/>
              </a:ext>
            </a:extLst>
          </p:cNvPr>
          <p:cNvSpPr/>
          <p:nvPr/>
        </p:nvSpPr>
        <p:spPr bwMode="auto">
          <a:xfrm>
            <a:off x="1800224" y="1408849"/>
            <a:ext cx="5543550" cy="694267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 have we learned?</a:t>
            </a:r>
            <a:endParaRPr lang="en-US" sz="3600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39" name="Thought Bubble: Cloud 38">
            <a:extLst>
              <a:ext uri="{FF2B5EF4-FFF2-40B4-BE49-F238E27FC236}">
                <a16:creationId xmlns:a16="http://schemas.microsoft.com/office/drawing/2014/main" id="{1B4E6803-622E-49CA-A404-60166180B524}"/>
              </a:ext>
            </a:extLst>
          </p:cNvPr>
          <p:cNvSpPr/>
          <p:nvPr/>
        </p:nvSpPr>
        <p:spPr>
          <a:xfrm flipH="1">
            <a:off x="378947" y="3006568"/>
            <a:ext cx="1828800" cy="1540191"/>
          </a:xfrm>
          <a:prstGeom prst="cloudCallout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 it ?</a:t>
            </a:r>
          </a:p>
        </p:txBody>
      </p:sp>
      <p:sp>
        <p:nvSpPr>
          <p:cNvPr id="41" name="Star: 7 Points 40">
            <a:extLst>
              <a:ext uri="{FF2B5EF4-FFF2-40B4-BE49-F238E27FC236}">
                <a16:creationId xmlns:a16="http://schemas.microsoft.com/office/drawing/2014/main" id="{838BE1E2-D7E6-4514-AF5A-410D127245A0}"/>
              </a:ext>
            </a:extLst>
          </p:cNvPr>
          <p:cNvSpPr/>
          <p:nvPr/>
        </p:nvSpPr>
        <p:spPr>
          <a:xfrm>
            <a:off x="6501527" y="5075314"/>
            <a:ext cx="2045135" cy="164263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It is</a:t>
            </a:r>
          </a:p>
          <a:p>
            <a:pPr algn="ctr"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a cow.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6B43290-2CC6-4020-B435-B36BBAE42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009" b="94258" l="12014" r="27689">
                        <a14:foregroundMark x1="14931" y1="87141" x2="14931" y2="87141"/>
                        <a14:foregroundMark x1="14931" y1="86818" x2="15103" y2="87262"/>
                        <a14:foregroundMark x1="15961" y1="88395" x2="16190" y2="88031"/>
                        <a14:foregroundMark x1="14931" y1="88597" x2="14989" y2="88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85745" r="70568" b="4753"/>
          <a:stretch/>
        </p:blipFill>
        <p:spPr>
          <a:xfrm>
            <a:off x="2551743" y="4342986"/>
            <a:ext cx="2376409" cy="217807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BA2CD2-9D6E-41C0-AD2E-D1AB536EE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84" y="2532857"/>
            <a:ext cx="1791686" cy="1262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49E5A4-3CC0-46E4-8F0D-808CF3D10C6A}"/>
              </a:ext>
            </a:extLst>
          </p:cNvPr>
          <p:cNvSpPr/>
          <p:nvPr/>
        </p:nvSpPr>
        <p:spPr>
          <a:xfrm>
            <a:off x="1383030" y="22859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80123B-D97B-44EC-80FA-9D55AA87DCDD}"/>
              </a:ext>
            </a:extLst>
          </p:cNvPr>
          <p:cNvSpPr/>
          <p:nvPr/>
        </p:nvSpPr>
        <p:spPr>
          <a:xfrm>
            <a:off x="3739079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5956A3-F726-428B-ABCD-E0770C6D576E}"/>
              </a:ext>
            </a:extLst>
          </p:cNvPr>
          <p:cNvSpPr/>
          <p:nvPr/>
        </p:nvSpPr>
        <p:spPr>
          <a:xfrm>
            <a:off x="6501527" y="228599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C32ACEB-1744-4644-AC6F-82DDB579C17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621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IENG ANH PHONICS -SMART\PHONICS - SMART LEVEL 1\BO SACH PHONICS SMART - LEVEL 1\5.1.2020_SGK LOP 1 SUA MOI\Trang 4-5s-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8649" r="10546" b="41937"/>
          <a:stretch/>
        </p:blipFill>
        <p:spPr bwMode="auto">
          <a:xfrm>
            <a:off x="0" y="15240"/>
            <a:ext cx="9155082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30480"/>
            <a:ext cx="917555" cy="9175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18971A9-8F42-4011-91E5-BAD93D4B8A16}"/>
              </a:ext>
            </a:extLst>
          </p:cNvPr>
          <p:cNvSpPr/>
          <p:nvPr/>
        </p:nvSpPr>
        <p:spPr>
          <a:xfrm>
            <a:off x="791893" y="1270002"/>
            <a:ext cx="1912131" cy="1323145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is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82B42-2812-48FE-932F-4C33ED745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>
            <a:off x="7873663" y="2492086"/>
            <a:ext cx="1314564" cy="1228284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D6776F3-2F48-484C-9D89-B60997EEFA6A}"/>
              </a:ext>
            </a:extLst>
          </p:cNvPr>
          <p:cNvSpPr/>
          <p:nvPr/>
        </p:nvSpPr>
        <p:spPr>
          <a:xfrm flipH="1">
            <a:off x="6248400" y="1247678"/>
            <a:ext cx="2448630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It is a butterfly.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E5E40-FA4F-49EC-A583-869A10C7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-86017" y="2077730"/>
            <a:ext cx="1255070" cy="1568835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6FB01A3-6BE3-465A-8BF7-5E64C30D8961}"/>
              </a:ext>
            </a:extLst>
          </p:cNvPr>
          <p:cNvSpPr/>
          <p:nvPr/>
        </p:nvSpPr>
        <p:spPr bwMode="auto">
          <a:xfrm>
            <a:off x="1587959" y="163539"/>
            <a:ext cx="6324600" cy="770467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 have we learned?</a:t>
            </a:r>
            <a:endParaRPr lang="en-US" sz="4000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FC164-5C43-44A8-8E22-08644C0D76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10" y="1165482"/>
            <a:ext cx="2173808" cy="1532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E8DE86-6801-4522-97CB-B7A4348F8915}"/>
              </a:ext>
            </a:extLst>
          </p:cNvPr>
          <p:cNvSpPr/>
          <p:nvPr/>
        </p:nvSpPr>
        <p:spPr>
          <a:xfrm>
            <a:off x="4160840" y="1146597"/>
            <a:ext cx="101599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6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E4F57D-53E3-428A-86A9-ED07423AD9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3996"/>
            <a:ext cx="2971800" cy="2094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A526BE-3460-42F1-BAFC-6D2AE94C89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63" y="4573546"/>
            <a:ext cx="2971800" cy="20946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562A5D7-3B91-439B-BA9C-4D7F92DB0CFC}"/>
              </a:ext>
            </a:extLst>
          </p:cNvPr>
          <p:cNvSpPr/>
          <p:nvPr/>
        </p:nvSpPr>
        <p:spPr>
          <a:xfrm>
            <a:off x="2187455" y="3833133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A.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23AF46-F860-4F2B-9C82-C89C017F2F33}"/>
              </a:ext>
            </a:extLst>
          </p:cNvPr>
          <p:cNvSpPr/>
          <p:nvPr/>
        </p:nvSpPr>
        <p:spPr>
          <a:xfrm>
            <a:off x="6022518" y="3854571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C1791E-B9A6-4353-8B7C-B2489CD0F3EE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2552700" y="2593147"/>
            <a:ext cx="2019300" cy="12399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0ECBD957-4FDE-4948-B480-E84A71E3FB6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" y="148299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7375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18971A9-8F42-4011-91E5-BAD93D4B8A16}"/>
              </a:ext>
            </a:extLst>
          </p:cNvPr>
          <p:cNvSpPr/>
          <p:nvPr/>
        </p:nvSpPr>
        <p:spPr>
          <a:xfrm flipH="1">
            <a:off x="6684248" y="1259697"/>
            <a:ext cx="1912131" cy="1323145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is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82B42-2812-48FE-932F-4C33ED745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>
            <a:off x="7873663" y="2492086"/>
            <a:ext cx="1314564" cy="1228284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D6776F3-2F48-484C-9D89-B60997EEFA6A}"/>
              </a:ext>
            </a:extLst>
          </p:cNvPr>
          <p:cNvSpPr/>
          <p:nvPr/>
        </p:nvSpPr>
        <p:spPr>
          <a:xfrm>
            <a:off x="593658" y="1137299"/>
            <a:ext cx="2448630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It is a bee.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E5E40-FA4F-49EC-A583-869A10C7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-86017" y="2077730"/>
            <a:ext cx="1255070" cy="1568835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6FB01A3-6BE3-465A-8BF7-5E64C30D8961}"/>
              </a:ext>
            </a:extLst>
          </p:cNvPr>
          <p:cNvSpPr/>
          <p:nvPr/>
        </p:nvSpPr>
        <p:spPr bwMode="auto">
          <a:xfrm>
            <a:off x="1587959" y="163539"/>
            <a:ext cx="6324600" cy="770467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 have we learned?</a:t>
            </a:r>
            <a:endParaRPr lang="en-US" sz="4000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FC164-5C43-44A8-8E22-08644C0D76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10" y="1165482"/>
            <a:ext cx="2173808" cy="1532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E8DE86-6801-4522-97CB-B7A4348F8915}"/>
              </a:ext>
            </a:extLst>
          </p:cNvPr>
          <p:cNvSpPr/>
          <p:nvPr/>
        </p:nvSpPr>
        <p:spPr>
          <a:xfrm>
            <a:off x="4160840" y="1146597"/>
            <a:ext cx="101599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6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E4F57D-53E3-428A-86A9-ED07423AD9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" y="4573996"/>
            <a:ext cx="2971800" cy="2094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A526BE-3460-42F1-BAFC-6D2AE94C89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09" y="4589236"/>
            <a:ext cx="2971800" cy="20946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562A5D7-3B91-439B-BA9C-4D7F92DB0CFC}"/>
              </a:ext>
            </a:extLst>
          </p:cNvPr>
          <p:cNvSpPr/>
          <p:nvPr/>
        </p:nvSpPr>
        <p:spPr>
          <a:xfrm>
            <a:off x="1222714" y="3963437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A.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23AF46-F860-4F2B-9C82-C89C017F2F33}"/>
              </a:ext>
            </a:extLst>
          </p:cNvPr>
          <p:cNvSpPr/>
          <p:nvPr/>
        </p:nvSpPr>
        <p:spPr>
          <a:xfrm>
            <a:off x="4303592" y="3914651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C1791E-B9A6-4353-8B7C-B2489CD0F3EE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4625714" y="2697666"/>
            <a:ext cx="2930327" cy="12332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246F9FB-D81B-4D4B-9B24-2AB2B7D74D8C}"/>
              </a:ext>
            </a:extLst>
          </p:cNvPr>
          <p:cNvSpPr/>
          <p:nvPr/>
        </p:nvSpPr>
        <p:spPr>
          <a:xfrm>
            <a:off x="7190796" y="3930928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9885CD-C5B9-4A06-9E47-7BE3AE1598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09" y="4589173"/>
            <a:ext cx="2928723" cy="206383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5CBA78A-8E33-4347-8BFD-F667F7D5B6D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438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18971A9-8F42-4011-91E5-BAD93D4B8A16}"/>
              </a:ext>
            </a:extLst>
          </p:cNvPr>
          <p:cNvSpPr/>
          <p:nvPr/>
        </p:nvSpPr>
        <p:spPr>
          <a:xfrm>
            <a:off x="739321" y="1270001"/>
            <a:ext cx="1912131" cy="1323145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is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82B42-2812-48FE-932F-4C33ED745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>
            <a:off x="7869955" y="2232807"/>
            <a:ext cx="1314564" cy="1228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1E5E40-FA4F-49EC-A583-869A10C7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-86017" y="2077730"/>
            <a:ext cx="1255070" cy="1568835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6FB01A3-6BE3-465A-8BF7-5E64C30D8961}"/>
              </a:ext>
            </a:extLst>
          </p:cNvPr>
          <p:cNvSpPr/>
          <p:nvPr/>
        </p:nvSpPr>
        <p:spPr bwMode="auto">
          <a:xfrm>
            <a:off x="1587959" y="163539"/>
            <a:ext cx="6324600" cy="770467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 have we learned?</a:t>
            </a:r>
            <a:endParaRPr lang="en-US" sz="4000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62A5D7-3B91-439B-BA9C-4D7F92DB0CFC}"/>
              </a:ext>
            </a:extLst>
          </p:cNvPr>
          <p:cNvSpPr/>
          <p:nvPr/>
        </p:nvSpPr>
        <p:spPr>
          <a:xfrm>
            <a:off x="2195203" y="3933624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A.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23AF46-F860-4F2B-9C82-C89C017F2F33}"/>
              </a:ext>
            </a:extLst>
          </p:cNvPr>
          <p:cNvSpPr/>
          <p:nvPr/>
        </p:nvSpPr>
        <p:spPr>
          <a:xfrm>
            <a:off x="6019800" y="3922658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C1791E-B9A6-4353-8B7C-B2489CD0F3EE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580623" y="2555583"/>
            <a:ext cx="4745616" cy="13670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8933F191-1CBB-4DBF-88E2-C3FFA3F3A19F}"/>
              </a:ext>
            </a:extLst>
          </p:cNvPr>
          <p:cNvSpPr/>
          <p:nvPr/>
        </p:nvSpPr>
        <p:spPr>
          <a:xfrm>
            <a:off x="5107413" y="4821639"/>
            <a:ext cx="2448630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It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 duck.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0CFED55-ED4E-4B8D-96E8-008EB39A00D5}"/>
              </a:ext>
            </a:extLst>
          </p:cNvPr>
          <p:cNvSpPr/>
          <p:nvPr/>
        </p:nvSpPr>
        <p:spPr>
          <a:xfrm>
            <a:off x="1336133" y="4863861"/>
            <a:ext cx="2448630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It is a cat .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4F90CDB4-1379-4C18-9188-22DD44D35199}"/>
              </a:ext>
            </a:extLst>
          </p:cNvPr>
          <p:cNvSpPr/>
          <p:nvPr/>
        </p:nvSpPr>
        <p:spPr>
          <a:xfrm flipH="1">
            <a:off x="6101924" y="1108850"/>
            <a:ext cx="2448630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2E1AEB-3493-4634-B01E-5CD4D059D004}"/>
              </a:ext>
            </a:extLst>
          </p:cNvPr>
          <p:cNvSpPr/>
          <p:nvPr/>
        </p:nvSpPr>
        <p:spPr>
          <a:xfrm>
            <a:off x="6874811" y="1110575"/>
            <a:ext cx="101599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60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105AED-CAE9-43A0-8426-27315CCF21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94" y="1023726"/>
            <a:ext cx="2465665" cy="1737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B30F7-13BA-48EC-AF3F-CBA8352D5B7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131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18971A9-8F42-4011-91E5-BAD93D4B8A16}"/>
              </a:ext>
            </a:extLst>
          </p:cNvPr>
          <p:cNvSpPr/>
          <p:nvPr/>
        </p:nvSpPr>
        <p:spPr>
          <a:xfrm flipH="1">
            <a:off x="6497355" y="1236224"/>
            <a:ext cx="1912131" cy="1323145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is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82B42-2812-48FE-932F-4C33ED745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00" b="81958" l="24351" r="33491">
                        <a14:backgroundMark x1="25295" y1="77083" x2="26592" y2="76250"/>
                        <a14:backgroundMark x1="30955" y1="76125" x2="33019" y2="76667"/>
                        <a14:backgroundMark x1="32075" y1="81542" x2="33255" y2="80458"/>
                        <a14:backgroundMark x1="25059" y1="80708" x2="25884" y2="81583"/>
                        <a14:backgroundMark x1="26356" y1="82875" x2="30719" y2="83083"/>
                        <a14:backgroundMark x1="24823" y1="80542" x2="25413" y2="81458"/>
                        <a14:backgroundMark x1="25118" y1="77750" x2="26297" y2="76125"/>
                        <a14:backgroundMark x1="31604" y1="76167" x2="32901" y2="77333"/>
                        <a14:backgroundMark x1="32901" y1="77333" x2="32842" y2="76917"/>
                        <a14:backgroundMark x1="24941" y1="77000" x2="26592" y2="76333"/>
                        <a14:backgroundMark x1="31840" y1="76208" x2="32783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75576" r="66101" b="18120"/>
          <a:stretch/>
        </p:blipFill>
        <p:spPr>
          <a:xfrm>
            <a:off x="7869955" y="2232807"/>
            <a:ext cx="1314564" cy="1228284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D6776F3-2F48-484C-9D89-B60997EEFA6A}"/>
              </a:ext>
            </a:extLst>
          </p:cNvPr>
          <p:cNvSpPr/>
          <p:nvPr/>
        </p:nvSpPr>
        <p:spPr>
          <a:xfrm>
            <a:off x="6477000" y="4759892"/>
            <a:ext cx="2448630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It is an 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E5E40-FA4F-49EC-A583-869A10C7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75" b="78292" l="7370" r="16686">
                        <a14:backgroundMark x1="8726" y1="71875" x2="9493" y2="71458"/>
                        <a14:backgroundMark x1="13502" y1="70750" x2="14858" y2="71292"/>
                        <a14:backgroundMark x1="8726" y1="76500" x2="9493" y2="77375"/>
                        <a14:backgroundMark x1="15094" y1="76958" x2="15507" y2="76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7" t="70000" r="83806" b="22369"/>
          <a:stretch/>
        </p:blipFill>
        <p:spPr>
          <a:xfrm>
            <a:off x="-86017" y="2077730"/>
            <a:ext cx="1255070" cy="1568835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6FB01A3-6BE3-465A-8BF7-5E64C30D8961}"/>
              </a:ext>
            </a:extLst>
          </p:cNvPr>
          <p:cNvSpPr/>
          <p:nvPr/>
        </p:nvSpPr>
        <p:spPr bwMode="auto">
          <a:xfrm>
            <a:off x="1587959" y="163539"/>
            <a:ext cx="6324600" cy="770467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 have we learned?</a:t>
            </a:r>
            <a:endParaRPr lang="en-US" sz="4000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62A5D7-3B91-439B-BA9C-4D7F92DB0CFC}"/>
              </a:ext>
            </a:extLst>
          </p:cNvPr>
          <p:cNvSpPr/>
          <p:nvPr/>
        </p:nvSpPr>
        <p:spPr>
          <a:xfrm>
            <a:off x="1222714" y="3963437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A.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23AF46-F860-4F2B-9C82-C89C017F2F33}"/>
              </a:ext>
            </a:extLst>
          </p:cNvPr>
          <p:cNvSpPr/>
          <p:nvPr/>
        </p:nvSpPr>
        <p:spPr>
          <a:xfrm>
            <a:off x="4206755" y="3914696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C1791E-B9A6-4353-8B7C-B2489CD0F3EE}"/>
              </a:ext>
            </a:extLst>
          </p:cNvPr>
          <p:cNvCxnSpPr>
            <a:cxnSpLocks/>
            <a:stCxn id="18" idx="2"/>
            <a:endCxn id="24" idx="0"/>
          </p:cNvCxnSpPr>
          <p:nvPr/>
        </p:nvCxnSpPr>
        <p:spPr>
          <a:xfrm>
            <a:off x="1841952" y="2649686"/>
            <a:ext cx="2730048" cy="12650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246F9FB-D81B-4D4B-9B24-2AB2B7D74D8C}"/>
              </a:ext>
            </a:extLst>
          </p:cNvPr>
          <p:cNvSpPr/>
          <p:nvPr/>
        </p:nvSpPr>
        <p:spPr>
          <a:xfrm>
            <a:off x="7190796" y="3930928"/>
            <a:ext cx="73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sz="32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8933F191-1CBB-4DBF-88E2-C3FFA3F3A19F}"/>
              </a:ext>
            </a:extLst>
          </p:cNvPr>
          <p:cNvSpPr/>
          <p:nvPr/>
        </p:nvSpPr>
        <p:spPr>
          <a:xfrm>
            <a:off x="3450802" y="4759892"/>
            <a:ext cx="2448630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It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 donkey.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0CFED55-ED4E-4B8D-96E8-008EB39A00D5}"/>
              </a:ext>
            </a:extLst>
          </p:cNvPr>
          <p:cNvSpPr/>
          <p:nvPr/>
        </p:nvSpPr>
        <p:spPr>
          <a:xfrm>
            <a:off x="363644" y="4863861"/>
            <a:ext cx="2448630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It is a cow .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4F90CDB4-1379-4C18-9188-22DD44D35199}"/>
              </a:ext>
            </a:extLst>
          </p:cNvPr>
          <p:cNvSpPr/>
          <p:nvPr/>
        </p:nvSpPr>
        <p:spPr>
          <a:xfrm>
            <a:off x="516936" y="1182377"/>
            <a:ext cx="2448630" cy="1448275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2E1AEB-3493-4634-B01E-5CD4D059D004}"/>
              </a:ext>
            </a:extLst>
          </p:cNvPr>
          <p:cNvSpPr/>
          <p:nvPr/>
        </p:nvSpPr>
        <p:spPr>
          <a:xfrm>
            <a:off x="1333954" y="1203136"/>
            <a:ext cx="101599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60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70915B0-BD31-434C-BE2E-66DFEEFBC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55" y="1069599"/>
            <a:ext cx="2214767" cy="1561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13357D-4E97-4DAA-AA7B-6D329663F87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1396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49B1A-CB68-42C7-B5F2-10ABF8D57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5181600" cy="288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7CF2BD-88AB-4029-949A-59A52609A6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D5E8A7-BE25-4BBF-A14F-D156A07B192F}"/>
              </a:ext>
            </a:extLst>
          </p:cNvPr>
          <p:cNvSpPr/>
          <p:nvPr/>
        </p:nvSpPr>
        <p:spPr>
          <a:xfrm>
            <a:off x="1383030" y="228599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B15970-0357-452D-BED9-A87D1CC10A6B}"/>
              </a:ext>
            </a:extLst>
          </p:cNvPr>
          <p:cNvSpPr/>
          <p:nvPr/>
        </p:nvSpPr>
        <p:spPr>
          <a:xfrm>
            <a:off x="3739079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71D77D-B8D9-4F00-ADEC-966423721DE1}"/>
              </a:ext>
            </a:extLst>
          </p:cNvPr>
          <p:cNvSpPr/>
          <p:nvPr/>
        </p:nvSpPr>
        <p:spPr>
          <a:xfrm>
            <a:off x="6501527" y="228599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330B5C63-F0C0-44DD-BB5F-A67288CD96AE}"/>
              </a:ext>
            </a:extLst>
          </p:cNvPr>
          <p:cNvSpPr/>
          <p:nvPr/>
        </p:nvSpPr>
        <p:spPr bwMode="auto">
          <a:xfrm>
            <a:off x="1409700" y="1668564"/>
            <a:ext cx="6324600" cy="770467"/>
          </a:xfrm>
          <a:prstGeom prst="roundRect">
            <a:avLst/>
          </a:prstGeom>
          <a:solidFill>
            <a:srgbClr val="C4E59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 have we learned?</a:t>
            </a:r>
            <a:endParaRPr lang="en-US" sz="4000" i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61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49E5A4-3CC0-46E4-8F0D-808CF3D10C6A}"/>
              </a:ext>
            </a:extLst>
          </p:cNvPr>
          <p:cNvSpPr/>
          <p:nvPr/>
        </p:nvSpPr>
        <p:spPr>
          <a:xfrm>
            <a:off x="1600200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C32ACEB-1744-4644-AC6F-82DDB579C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80123B-D97B-44EC-80FA-9D55AA87DCDD}"/>
              </a:ext>
            </a:extLst>
          </p:cNvPr>
          <p:cNvSpPr/>
          <p:nvPr/>
        </p:nvSpPr>
        <p:spPr>
          <a:xfrm>
            <a:off x="3739079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5956A3-F726-428B-ABCD-E0770C6D576E}"/>
              </a:ext>
            </a:extLst>
          </p:cNvPr>
          <p:cNvSpPr/>
          <p:nvPr/>
        </p:nvSpPr>
        <p:spPr>
          <a:xfrm>
            <a:off x="6501527" y="228599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B8965A-21DC-41A8-9141-389DF5A12807}"/>
              </a:ext>
            </a:extLst>
          </p:cNvPr>
          <p:cNvSpPr/>
          <p:nvPr/>
        </p:nvSpPr>
        <p:spPr>
          <a:xfrm>
            <a:off x="457200" y="1239733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isten and repeat.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3F89E3-3EDB-4FC0-9A7A-1BD9018FF40C}"/>
              </a:ext>
            </a:extLst>
          </p:cNvPr>
          <p:cNvSpPr/>
          <p:nvPr/>
        </p:nvSpPr>
        <p:spPr>
          <a:xfrm>
            <a:off x="457200" y="2094124"/>
            <a:ext cx="4930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4E769-C39F-438A-9A28-C87679485D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 b="34377"/>
          <a:stretch/>
        </p:blipFill>
        <p:spPr>
          <a:xfrm>
            <a:off x="2109480" y="3118220"/>
            <a:ext cx="4913183" cy="35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69508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49E5A4-3CC0-46E4-8F0D-808CF3D10C6A}"/>
              </a:ext>
            </a:extLst>
          </p:cNvPr>
          <p:cNvSpPr/>
          <p:nvPr/>
        </p:nvSpPr>
        <p:spPr>
          <a:xfrm>
            <a:off x="1600200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C32ACEB-1744-4644-AC6F-82DDB579C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80123B-D97B-44EC-80FA-9D55AA87DCDD}"/>
              </a:ext>
            </a:extLst>
          </p:cNvPr>
          <p:cNvSpPr/>
          <p:nvPr/>
        </p:nvSpPr>
        <p:spPr>
          <a:xfrm>
            <a:off x="3739079" y="228599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2: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5956A3-F726-428B-ABCD-E0770C6D576E}"/>
              </a:ext>
            </a:extLst>
          </p:cNvPr>
          <p:cNvSpPr/>
          <p:nvPr/>
        </p:nvSpPr>
        <p:spPr>
          <a:xfrm>
            <a:off x="6501527" y="228599"/>
            <a:ext cx="1042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5FFFE-68B5-42E1-A8C0-93792CA15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77734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-1981200" y="649288"/>
            <a:ext cx="10618119" cy="4494212"/>
            <a:chOff x="-1685141" y="1580346"/>
            <a:chExt cx="10088440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-1685141" y="1580346"/>
              <a:ext cx="10088440" cy="8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 dirty="0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4801D9-3168-4EEA-9747-6D2E464F0FAE}"/>
              </a:ext>
            </a:extLst>
          </p:cNvPr>
          <p:cNvSpPr/>
          <p:nvPr/>
        </p:nvSpPr>
        <p:spPr>
          <a:xfrm>
            <a:off x="2347134" y="469422"/>
            <a:ext cx="46296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review!</a:t>
            </a:r>
            <a:endParaRPr lang="en-US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BF163D42-0A57-4566-B88E-9AB1A3A9CFD7}"/>
              </a:ext>
            </a:extLst>
          </p:cNvPr>
          <p:cNvSpPr/>
          <p:nvPr/>
        </p:nvSpPr>
        <p:spPr bwMode="auto">
          <a:xfrm>
            <a:off x="2499534" y="2345262"/>
            <a:ext cx="4144925" cy="111658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1E3F78-B419-415A-A610-6E8877CC7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94" y="4267200"/>
            <a:ext cx="3015602" cy="21255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A1C1E6-D5F7-4D6F-8C74-D62922257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08" y="4267199"/>
            <a:ext cx="3015602" cy="2125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145BFD-D2A8-42ED-8874-16238987A4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662"/>
            <a:ext cx="2347134" cy="1654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1A942-D0CE-47BD-BEA0-EF2AEAD35E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66" y="2076376"/>
            <a:ext cx="2347134" cy="16543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34ADC-68C9-4CC5-8736-AEFFAD0F02B8}"/>
              </a:ext>
            </a:extLst>
          </p:cNvPr>
          <p:cNvSpPr/>
          <p:nvPr/>
        </p:nvSpPr>
        <p:spPr>
          <a:xfrm>
            <a:off x="409576" y="2173117"/>
            <a:ext cx="15279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Dd</a:t>
            </a:r>
            <a:endParaRPr lang="en-US" sz="66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8FD352-C7F5-4B49-91B6-A786EC28873D}"/>
              </a:ext>
            </a:extLst>
          </p:cNvPr>
          <p:cNvSpPr/>
          <p:nvPr/>
        </p:nvSpPr>
        <p:spPr>
          <a:xfrm>
            <a:off x="7576735" y="2173117"/>
            <a:ext cx="7873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en-US" sz="66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8149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989B60-26DF-4911-B122-CED4490B8E01}"/>
              </a:ext>
            </a:extLst>
          </p:cNvPr>
          <p:cNvSpPr/>
          <p:nvPr/>
        </p:nvSpPr>
        <p:spPr bwMode="auto">
          <a:xfrm>
            <a:off x="2590800" y="2705629"/>
            <a:ext cx="4267200" cy="144674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C52942E-21C9-42E5-A4C3-ABB68C0D0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76516"/>
            <a:ext cx="3105150" cy="21886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144D89-7F95-4987-BF2E-1E81007ECA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508075"/>
            <a:ext cx="3015602" cy="21255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48860-14B6-4222-A419-1B84382AA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723078"/>
            <a:ext cx="2579357" cy="18180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62A14A-1E12-47FA-84BF-095627919DA0}"/>
              </a:ext>
            </a:extLst>
          </p:cNvPr>
          <p:cNvSpPr/>
          <p:nvPr/>
        </p:nvSpPr>
        <p:spPr>
          <a:xfrm>
            <a:off x="1911351" y="716339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en-US" sz="72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53EA1-227F-458D-BDC6-64669FE58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5" y="738347"/>
            <a:ext cx="2579357" cy="1818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26145-6483-4F27-B766-3A89DA1DD92B}"/>
              </a:ext>
            </a:extLst>
          </p:cNvPr>
          <p:cNvSpPr/>
          <p:nvPr/>
        </p:nvSpPr>
        <p:spPr>
          <a:xfrm>
            <a:off x="6410955" y="716339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2079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99177A-C018-4B49-887B-8458A0078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3152920"/>
            <a:ext cx="5105400" cy="324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716B03-9ECB-41CF-87B5-F7E3ADD53A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62" y="457200"/>
            <a:ext cx="3027075" cy="213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BACE4C-B920-45B7-9210-78786EFFF82D}"/>
              </a:ext>
            </a:extLst>
          </p:cNvPr>
          <p:cNvSpPr/>
          <p:nvPr/>
        </p:nvSpPr>
        <p:spPr>
          <a:xfrm>
            <a:off x="3581400" y="739170"/>
            <a:ext cx="17956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Dd</a:t>
            </a:r>
            <a:endParaRPr lang="en-US" sz="8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7655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989B60-26DF-4911-B122-CED4490B8E01}"/>
              </a:ext>
            </a:extLst>
          </p:cNvPr>
          <p:cNvSpPr/>
          <p:nvPr/>
        </p:nvSpPr>
        <p:spPr bwMode="auto">
          <a:xfrm>
            <a:off x="3226788" y="3057525"/>
            <a:ext cx="2914929" cy="114194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C52942E-21C9-42E5-A4C3-ABB68C0D0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1" y="2680339"/>
            <a:ext cx="2690421" cy="1896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17F5C-910C-4623-98C7-CDB9D3420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61" y="685800"/>
            <a:ext cx="2690421" cy="1896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2BBEA-D5E1-44DF-9367-C9F34F62D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13" y="2680339"/>
            <a:ext cx="2690421" cy="1896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18F08-1D78-4AAB-816B-05A3F076B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88" y="4690119"/>
            <a:ext cx="2690421" cy="18963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6E0F0A-17A0-490D-81B7-A79B6FE1E70B}"/>
              </a:ext>
            </a:extLst>
          </p:cNvPr>
          <p:cNvSpPr/>
          <p:nvPr/>
        </p:nvSpPr>
        <p:spPr>
          <a:xfrm>
            <a:off x="3755928" y="849126"/>
            <a:ext cx="17956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Dd</a:t>
            </a:r>
            <a:endParaRPr lang="en-US" sz="8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016644-8B41-400C-B651-250E1B059FDD}"/>
              </a:ext>
            </a:extLst>
          </p:cNvPr>
          <p:cNvSpPr/>
          <p:nvPr/>
        </p:nvSpPr>
        <p:spPr>
          <a:xfrm>
            <a:off x="7144525" y="2680339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en-US" sz="72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EEF80A-6FC6-4227-B6AF-7DF7018A7E0B}"/>
              </a:ext>
            </a:extLst>
          </p:cNvPr>
          <p:cNvSpPr/>
          <p:nvPr/>
        </p:nvSpPr>
        <p:spPr>
          <a:xfrm>
            <a:off x="4145773" y="4674879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8932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BF6509-FF42-4558-B0D5-C0C5A60EA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568" y="3429000"/>
            <a:ext cx="509286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F3C56A-D06F-432A-ADC3-186CACFE20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1" y="228600"/>
            <a:ext cx="410817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1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989B60-26DF-4911-B122-CED4490B8E01}"/>
              </a:ext>
            </a:extLst>
          </p:cNvPr>
          <p:cNvSpPr/>
          <p:nvPr/>
        </p:nvSpPr>
        <p:spPr bwMode="auto">
          <a:xfrm>
            <a:off x="533400" y="1429606"/>
            <a:ext cx="4342579" cy="119432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what’s missing?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B7951-8627-4590-80E6-C7BE9EDC0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88" y="2834340"/>
            <a:ext cx="2906427" cy="2048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3727B6-51F5-40E1-9514-E8153719F0A2}"/>
              </a:ext>
            </a:extLst>
          </p:cNvPr>
          <p:cNvSpPr/>
          <p:nvPr/>
        </p:nvSpPr>
        <p:spPr>
          <a:xfrm>
            <a:off x="4161790" y="3020854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A598BC-30FD-4C65-A810-0E22C3752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5" y="4648200"/>
            <a:ext cx="2794668" cy="1969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6B1549-CEF9-4834-8947-4D7CF85894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40" y="1219200"/>
            <a:ext cx="2906427" cy="20485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A987A1-4F57-4FA6-8EAA-9ADD9F518568}"/>
              </a:ext>
            </a:extLst>
          </p:cNvPr>
          <p:cNvSpPr/>
          <p:nvPr/>
        </p:nvSpPr>
        <p:spPr>
          <a:xfrm>
            <a:off x="1143000" y="4702071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en-US" sz="7200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3EC098-5237-4A74-9856-4196A2141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09" y="4782324"/>
            <a:ext cx="2906427" cy="20485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E993BA-E806-4279-916F-7BFB81365ED3}"/>
              </a:ext>
            </a:extLst>
          </p:cNvPr>
          <p:cNvSpPr/>
          <p:nvPr/>
        </p:nvSpPr>
        <p:spPr>
          <a:xfrm>
            <a:off x="7017528" y="4782324"/>
            <a:ext cx="101599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58603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1513</Words>
  <Application>Microsoft Office PowerPoint</Application>
  <PresentationFormat>On-screen Show (4:3)</PresentationFormat>
  <Paragraphs>276</Paragraphs>
  <Slides>37</Slides>
  <Notes>32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DELL</cp:lastModifiedBy>
  <cp:revision>84</cp:revision>
  <dcterms:created xsi:type="dcterms:W3CDTF">2006-08-16T00:00:00Z</dcterms:created>
  <dcterms:modified xsi:type="dcterms:W3CDTF">2020-04-06T07:30:06Z</dcterms:modified>
</cp:coreProperties>
</file>