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5.wav" ContentType="audio/wav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19" r:id="rId2"/>
  </p:sldMasterIdLst>
  <p:notesMasterIdLst>
    <p:notesMasterId r:id="rId34"/>
  </p:notesMasterIdLst>
  <p:sldIdLst>
    <p:sldId id="267" r:id="rId3"/>
    <p:sldId id="285" r:id="rId4"/>
    <p:sldId id="297" r:id="rId5"/>
    <p:sldId id="328" r:id="rId6"/>
    <p:sldId id="325" r:id="rId7"/>
    <p:sldId id="311" r:id="rId8"/>
    <p:sldId id="314" r:id="rId9"/>
    <p:sldId id="268" r:id="rId10"/>
    <p:sldId id="313" r:id="rId11"/>
    <p:sldId id="355" r:id="rId12"/>
    <p:sldId id="356" r:id="rId13"/>
    <p:sldId id="374" r:id="rId14"/>
    <p:sldId id="372" r:id="rId15"/>
    <p:sldId id="375" r:id="rId16"/>
    <p:sldId id="370" r:id="rId17"/>
    <p:sldId id="343" r:id="rId18"/>
    <p:sldId id="347" r:id="rId19"/>
    <p:sldId id="352" r:id="rId20"/>
    <p:sldId id="353" r:id="rId21"/>
    <p:sldId id="348" r:id="rId22"/>
    <p:sldId id="351" r:id="rId23"/>
    <p:sldId id="349" r:id="rId24"/>
    <p:sldId id="344" r:id="rId25"/>
    <p:sldId id="365" r:id="rId26"/>
    <p:sldId id="376" r:id="rId27"/>
    <p:sldId id="378" r:id="rId28"/>
    <p:sldId id="379" r:id="rId29"/>
    <p:sldId id="380" r:id="rId30"/>
    <p:sldId id="377" r:id="rId31"/>
    <p:sldId id="371" r:id="rId32"/>
    <p:sldId id="28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FDC7E"/>
    <a:srgbClr val="C4E59F"/>
    <a:srgbClr val="A9DA74"/>
    <a:srgbClr val="F6C6E3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87592" autoAdjust="0"/>
  </p:normalViewPr>
  <p:slideViewPr>
    <p:cSldViewPr>
      <p:cViewPr varScale="1">
        <p:scale>
          <a:sx n="75" d="100"/>
          <a:sy n="75" d="100"/>
        </p:scale>
        <p:origin x="979" y="4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click </a:t>
            </a:r>
            <a:r>
              <a:rPr lang="en-US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click BACK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game </a:t>
            </a:r>
            <a:r>
              <a:rPr lang="en-US" baseline="0" dirty="0" err="1"/>
              <a:t>chính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59EAF-09A1-4F6C-8CC1-D70B3A700AB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click </a:t>
            </a:r>
            <a:r>
              <a:rPr lang="en-US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click BACK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game </a:t>
            </a:r>
            <a:r>
              <a:rPr lang="en-US" baseline="0" dirty="0" err="1"/>
              <a:t>chính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59EAF-09A1-4F6C-8CC1-D70B3A700AB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click </a:t>
            </a:r>
            <a:r>
              <a:rPr lang="en-US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click BACK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game </a:t>
            </a:r>
            <a:r>
              <a:rPr lang="en-US" baseline="0" dirty="0" err="1"/>
              <a:t>chính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59EAF-09A1-4F6C-8CC1-D70B3A700AB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31821-956D-4F13-9F1E-B819C3561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8420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Exercise 1 (Activity book – p19)</a:t>
            </a:r>
          </a:p>
          <a:p>
            <a:r>
              <a:rPr lang="en-US" altLang="en-US" dirty="0"/>
              <a:t>GV </a:t>
            </a:r>
            <a:r>
              <a:rPr lang="en-US" altLang="en-US" dirty="0" err="1"/>
              <a:t>gợi</a:t>
            </a:r>
            <a:r>
              <a:rPr lang="en-US" altLang="en-US" dirty="0"/>
              <a:t> </a:t>
            </a:r>
            <a:r>
              <a:rPr lang="en-US" altLang="en-US" dirty="0" err="1"/>
              <a:t>mở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hoạt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động</a:t>
            </a:r>
            <a:r>
              <a:rPr lang="en-US" altLang="en-US" baseline="0" dirty="0"/>
              <a:t> </a:t>
            </a:r>
            <a:r>
              <a:rPr lang="en-US" altLang="en-US" dirty="0" err="1"/>
              <a:t>trong</a:t>
            </a:r>
            <a:r>
              <a:rPr lang="en-US" altLang="en-US" dirty="0"/>
              <a:t> </a:t>
            </a:r>
            <a:r>
              <a:rPr lang="en-US" altLang="en-US" dirty="0" err="1"/>
              <a:t>từng</a:t>
            </a:r>
            <a:r>
              <a:rPr lang="en-US" altLang="en-US" dirty="0"/>
              <a:t> </a:t>
            </a:r>
            <a:r>
              <a:rPr lang="en-US" altLang="en-US" dirty="0" err="1"/>
              <a:t>bức</a:t>
            </a:r>
            <a:r>
              <a:rPr lang="en-US" altLang="en-US" dirty="0"/>
              <a:t> </a:t>
            </a:r>
            <a:r>
              <a:rPr lang="en-US" altLang="en-US" dirty="0" err="1"/>
              <a:t>tranh</a:t>
            </a:r>
            <a:r>
              <a:rPr lang="en-US" altLang="en-US" dirty="0"/>
              <a:t> </a:t>
            </a:r>
            <a:r>
              <a:rPr lang="en-US" altLang="en-US" dirty="0" err="1"/>
              <a:t>và</a:t>
            </a:r>
            <a:r>
              <a:rPr lang="en-US" altLang="en-US" dirty="0"/>
              <a:t> </a:t>
            </a:r>
            <a:r>
              <a:rPr lang="en-US" altLang="en-US" dirty="0" err="1"/>
              <a:t>hướng</a:t>
            </a:r>
            <a:r>
              <a:rPr lang="en-US" altLang="en-US" dirty="0"/>
              <a:t> </a:t>
            </a:r>
            <a:r>
              <a:rPr lang="en-US" altLang="en-US" dirty="0" err="1"/>
              <a:t>dẫn</a:t>
            </a:r>
            <a:r>
              <a:rPr lang="en-US" altLang="en-US" dirty="0"/>
              <a:t> </a:t>
            </a:r>
            <a:r>
              <a:rPr lang="en-US" altLang="en-US" dirty="0" err="1"/>
              <a:t>yêu</a:t>
            </a:r>
            <a:r>
              <a:rPr lang="en-US" altLang="en-US" dirty="0"/>
              <a:t> </a:t>
            </a:r>
            <a:r>
              <a:rPr lang="en-US" altLang="en-US" dirty="0" err="1"/>
              <a:t>cầu</a:t>
            </a:r>
            <a:r>
              <a:rPr lang="en-US" altLang="en-US" dirty="0"/>
              <a:t> </a:t>
            </a:r>
            <a:r>
              <a:rPr lang="en-US" altLang="en-US" dirty="0" err="1"/>
              <a:t>đề</a:t>
            </a:r>
            <a:r>
              <a:rPr lang="en-US" altLang="en-US" dirty="0"/>
              <a:t> </a:t>
            </a:r>
            <a:r>
              <a:rPr lang="en-US" altLang="en-US" dirty="0" err="1"/>
              <a:t>bài</a:t>
            </a:r>
            <a:endParaRPr lang="en-US" altLang="en-US" dirty="0"/>
          </a:p>
          <a:p>
            <a:r>
              <a:rPr lang="en-US" altLang="en-US" dirty="0"/>
              <a:t>GV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làm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mẫu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cho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học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sinh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câu</a:t>
            </a:r>
            <a:r>
              <a:rPr lang="en-US" altLang="en-US" baseline="0" dirty="0"/>
              <a:t> a  </a:t>
            </a:r>
            <a:r>
              <a:rPr lang="en-US" altLang="en-US" baseline="0" dirty="0" err="1"/>
              <a:t>để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h.s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nắm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rõ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được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yêu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cầu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của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đề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bài</a:t>
            </a:r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1096E7-6017-49BF-8BF2-913FACEE27BC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Gv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yêu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cầu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h.s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làm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bài</a:t>
            </a:r>
            <a:r>
              <a:rPr lang="en-US" altLang="en-US" baseline="0" dirty="0"/>
              <a:t> 1 </a:t>
            </a:r>
            <a:r>
              <a:rPr lang="en-US" altLang="en-US" baseline="0" dirty="0" err="1"/>
              <a:t>trong</a:t>
            </a:r>
            <a:r>
              <a:rPr lang="en-US" altLang="en-US" baseline="0" dirty="0"/>
              <a:t> 2 </a:t>
            </a:r>
            <a:r>
              <a:rPr lang="en-US" altLang="en-US" baseline="0" dirty="0" err="1"/>
              <a:t>phút</a:t>
            </a:r>
            <a:endParaRPr lang="en-US" altLang="en-US" baseline="0" dirty="0"/>
          </a:p>
          <a:p>
            <a:r>
              <a:rPr lang="en-US" altLang="en-US" baseline="0" dirty="0" err="1"/>
              <a:t>Gv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gọi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diện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các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nhóm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lên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bảng</a:t>
            </a:r>
            <a:r>
              <a:rPr lang="en-US" altLang="en-US" baseline="0" dirty="0"/>
              <a:t> check</a:t>
            </a:r>
          </a:p>
          <a:p>
            <a:r>
              <a:rPr lang="en-US" altLang="en-US" baseline="0" dirty="0" err="1"/>
              <a:t>Yêu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cầu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các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lớp</a:t>
            </a:r>
            <a:r>
              <a:rPr lang="en-US" altLang="en-US" baseline="0" dirty="0"/>
              <a:t>, </a:t>
            </a:r>
            <a:r>
              <a:rPr lang="en-US" altLang="en-US" baseline="0" dirty="0" err="1"/>
              <a:t>nhóm</a:t>
            </a:r>
            <a:r>
              <a:rPr lang="en-US" altLang="en-US" baseline="0" dirty="0"/>
              <a:t>, </a:t>
            </a:r>
            <a:r>
              <a:rPr lang="en-US" altLang="en-US" baseline="0" dirty="0" err="1"/>
              <a:t>cặp</a:t>
            </a:r>
            <a:r>
              <a:rPr lang="en-US" altLang="en-US" baseline="0" dirty="0"/>
              <a:t>, </a:t>
            </a:r>
            <a:r>
              <a:rPr lang="en-US" altLang="en-US" baseline="0" dirty="0" err="1"/>
              <a:t>cá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nhân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đọc</a:t>
            </a:r>
            <a:r>
              <a:rPr lang="en-US" altLang="en-US" baseline="0" dirty="0"/>
              <a:t> to </a:t>
            </a:r>
            <a:r>
              <a:rPr lang="en-US" altLang="en-US" baseline="0" dirty="0" err="1"/>
              <a:t>câu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hỏi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câu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trả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lời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tương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ứng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với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từng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tranh</a:t>
            </a:r>
            <a:r>
              <a:rPr lang="en-US" altLang="en-US" baseline="0" dirty="0"/>
              <a:t>.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1096E7-6017-49BF-8BF2-913FACEE27BC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Gv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yêu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cầu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h.s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làm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bài</a:t>
            </a:r>
            <a:r>
              <a:rPr lang="en-US" altLang="en-US" baseline="0" dirty="0"/>
              <a:t> 1 </a:t>
            </a:r>
            <a:r>
              <a:rPr lang="en-US" altLang="en-US" baseline="0" dirty="0" err="1"/>
              <a:t>trong</a:t>
            </a:r>
            <a:r>
              <a:rPr lang="en-US" altLang="en-US" baseline="0" dirty="0"/>
              <a:t> 2 </a:t>
            </a:r>
            <a:r>
              <a:rPr lang="en-US" altLang="en-US" baseline="0" dirty="0" err="1"/>
              <a:t>phút</a:t>
            </a:r>
            <a:endParaRPr lang="en-US" altLang="en-US" baseline="0" dirty="0"/>
          </a:p>
          <a:p>
            <a:r>
              <a:rPr lang="en-US" altLang="en-US" baseline="0" dirty="0" err="1"/>
              <a:t>Gv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gọi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diện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các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nhóm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lên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bảng</a:t>
            </a:r>
            <a:r>
              <a:rPr lang="en-US" altLang="en-US" baseline="0" dirty="0"/>
              <a:t> check</a:t>
            </a:r>
          </a:p>
          <a:p>
            <a:r>
              <a:rPr lang="en-US" altLang="en-US" baseline="0" dirty="0" err="1"/>
              <a:t>Yêu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cầu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các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lớp</a:t>
            </a:r>
            <a:r>
              <a:rPr lang="en-US" altLang="en-US" baseline="0" dirty="0"/>
              <a:t>, </a:t>
            </a:r>
            <a:r>
              <a:rPr lang="en-US" altLang="en-US" baseline="0" dirty="0" err="1"/>
              <a:t>nhóm</a:t>
            </a:r>
            <a:r>
              <a:rPr lang="en-US" altLang="en-US" baseline="0" dirty="0"/>
              <a:t>, </a:t>
            </a:r>
            <a:r>
              <a:rPr lang="en-US" altLang="en-US" baseline="0" dirty="0" err="1"/>
              <a:t>cặp</a:t>
            </a:r>
            <a:r>
              <a:rPr lang="en-US" altLang="en-US" baseline="0" dirty="0"/>
              <a:t>, </a:t>
            </a:r>
            <a:r>
              <a:rPr lang="en-US" altLang="en-US" baseline="0" dirty="0" err="1"/>
              <a:t>cá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nhân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đọc</a:t>
            </a:r>
            <a:r>
              <a:rPr lang="en-US" altLang="en-US" baseline="0" dirty="0"/>
              <a:t> to </a:t>
            </a:r>
            <a:r>
              <a:rPr lang="en-US" altLang="en-US" baseline="0" dirty="0" err="1"/>
              <a:t>câu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hỏi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câu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trả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lời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tương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ứng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với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từng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tranh</a:t>
            </a:r>
            <a:r>
              <a:rPr lang="en-US" altLang="en-US" baseline="0" dirty="0"/>
              <a:t>.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1096E7-6017-49BF-8BF2-913FACEE27BC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Gv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yêu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cầu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h.s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làm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bài</a:t>
            </a:r>
            <a:r>
              <a:rPr lang="en-US" altLang="en-US" baseline="0" dirty="0"/>
              <a:t> 1 </a:t>
            </a:r>
            <a:r>
              <a:rPr lang="en-US" altLang="en-US" baseline="0" dirty="0" err="1"/>
              <a:t>trong</a:t>
            </a:r>
            <a:r>
              <a:rPr lang="en-US" altLang="en-US" baseline="0" dirty="0"/>
              <a:t> 2 </a:t>
            </a:r>
            <a:r>
              <a:rPr lang="en-US" altLang="en-US" baseline="0" dirty="0" err="1"/>
              <a:t>phút</a:t>
            </a:r>
            <a:endParaRPr lang="en-US" altLang="en-US" baseline="0" dirty="0"/>
          </a:p>
          <a:p>
            <a:r>
              <a:rPr lang="en-US" altLang="en-US" baseline="0" dirty="0" err="1"/>
              <a:t>Gv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gọi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diện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các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nhóm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lên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bảng</a:t>
            </a:r>
            <a:r>
              <a:rPr lang="en-US" altLang="en-US" baseline="0" dirty="0"/>
              <a:t> check</a:t>
            </a:r>
          </a:p>
          <a:p>
            <a:r>
              <a:rPr lang="en-US" altLang="en-US" baseline="0" dirty="0" err="1"/>
              <a:t>Yêu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cầu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các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lớp</a:t>
            </a:r>
            <a:r>
              <a:rPr lang="en-US" altLang="en-US" baseline="0" dirty="0"/>
              <a:t>, </a:t>
            </a:r>
            <a:r>
              <a:rPr lang="en-US" altLang="en-US" baseline="0" dirty="0" err="1"/>
              <a:t>nhóm</a:t>
            </a:r>
            <a:r>
              <a:rPr lang="en-US" altLang="en-US" baseline="0" dirty="0"/>
              <a:t>, </a:t>
            </a:r>
            <a:r>
              <a:rPr lang="en-US" altLang="en-US" baseline="0" dirty="0" err="1"/>
              <a:t>cặp</a:t>
            </a:r>
            <a:r>
              <a:rPr lang="en-US" altLang="en-US" baseline="0" dirty="0"/>
              <a:t>, </a:t>
            </a:r>
            <a:r>
              <a:rPr lang="en-US" altLang="en-US" baseline="0" dirty="0" err="1"/>
              <a:t>cá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nhân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đọc</a:t>
            </a:r>
            <a:r>
              <a:rPr lang="en-US" altLang="en-US" baseline="0" dirty="0"/>
              <a:t> to </a:t>
            </a:r>
            <a:r>
              <a:rPr lang="en-US" altLang="en-US" baseline="0" dirty="0" err="1"/>
              <a:t>câu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hỏi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câu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trả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lời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tương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ứng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với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từng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tranh</a:t>
            </a:r>
            <a:r>
              <a:rPr lang="en-US" altLang="en-US" baseline="0" dirty="0"/>
              <a:t>.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1096E7-6017-49BF-8BF2-913FACEE27BC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aseline="0" dirty="0" err="1"/>
              <a:t>Yêu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cầu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các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lớp</a:t>
            </a:r>
            <a:r>
              <a:rPr lang="en-US" altLang="en-US" baseline="0" dirty="0"/>
              <a:t>, </a:t>
            </a:r>
            <a:r>
              <a:rPr lang="en-US" altLang="en-US" baseline="0" dirty="0" err="1"/>
              <a:t>nhóm</a:t>
            </a:r>
            <a:r>
              <a:rPr lang="en-US" altLang="en-US" baseline="0" dirty="0"/>
              <a:t>, </a:t>
            </a:r>
            <a:r>
              <a:rPr lang="en-US" altLang="en-US" baseline="0" dirty="0" err="1"/>
              <a:t>cặp</a:t>
            </a:r>
            <a:r>
              <a:rPr lang="en-US" altLang="en-US" baseline="0" dirty="0"/>
              <a:t>, </a:t>
            </a:r>
            <a:r>
              <a:rPr lang="en-US" altLang="en-US" baseline="0" dirty="0" err="1"/>
              <a:t>cá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nhân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đọc</a:t>
            </a:r>
            <a:r>
              <a:rPr lang="en-US" altLang="en-US" baseline="0" dirty="0"/>
              <a:t> to </a:t>
            </a:r>
            <a:r>
              <a:rPr lang="en-US" altLang="en-US" baseline="0" dirty="0" err="1"/>
              <a:t>câu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hỏi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câu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trả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lời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tương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ứng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với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từng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tranh</a:t>
            </a:r>
            <a:r>
              <a:rPr lang="en-US" altLang="en-US" baseline="0" dirty="0"/>
              <a:t>.</a:t>
            </a:r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1096E7-6017-49BF-8BF2-913FACEE27BC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- </a:t>
            </a:r>
            <a:r>
              <a:rPr lang="en-US" altLang="en-US" dirty="0" err="1"/>
              <a:t>Yêu</a:t>
            </a:r>
            <a:r>
              <a:rPr lang="en-US" altLang="en-US" dirty="0"/>
              <a:t> </a:t>
            </a:r>
            <a:r>
              <a:rPr lang="en-US" altLang="en-US" dirty="0" err="1"/>
              <a:t>cầu</a:t>
            </a:r>
            <a:r>
              <a:rPr lang="en-US" altLang="en-US" dirty="0"/>
              <a:t> HS </a:t>
            </a:r>
            <a:r>
              <a:rPr lang="en-US" altLang="en-US" dirty="0" err="1"/>
              <a:t>mở</a:t>
            </a:r>
            <a:r>
              <a:rPr lang="en-US" altLang="en-US" dirty="0"/>
              <a:t> Student’s book </a:t>
            </a:r>
            <a:r>
              <a:rPr lang="en-US" altLang="en-US" dirty="0" err="1"/>
              <a:t>trang</a:t>
            </a:r>
            <a:r>
              <a:rPr lang="en-US" altLang="en-US" dirty="0"/>
              <a:t> 23. Cho HS </a:t>
            </a:r>
            <a:r>
              <a:rPr lang="en-US" altLang="en-US" dirty="0" err="1"/>
              <a:t>chỉ</a:t>
            </a:r>
            <a:r>
              <a:rPr lang="en-US" altLang="en-US" dirty="0"/>
              <a:t> </a:t>
            </a:r>
            <a:r>
              <a:rPr lang="en-US" altLang="en-US" dirty="0" err="1"/>
              <a:t>vào</a:t>
            </a:r>
            <a:r>
              <a:rPr lang="en-US" altLang="en-US" dirty="0"/>
              <a:t> </a:t>
            </a:r>
            <a:r>
              <a:rPr lang="en-US" altLang="en-US" dirty="0" err="1"/>
              <a:t>sách</a:t>
            </a:r>
            <a:r>
              <a:rPr lang="en-US" altLang="en-US" dirty="0"/>
              <a:t> </a:t>
            </a:r>
            <a:r>
              <a:rPr lang="en-US" altLang="en-US" dirty="0" err="1"/>
              <a:t>và</a:t>
            </a:r>
            <a:r>
              <a:rPr lang="en-US" altLang="en-US" dirty="0"/>
              <a:t> </a:t>
            </a:r>
            <a:r>
              <a:rPr lang="en-US" altLang="en-US" dirty="0" err="1"/>
              <a:t>đọc</a:t>
            </a:r>
            <a:r>
              <a:rPr lang="en-US" altLang="en-US" dirty="0"/>
              <a:t>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E37B55-D403-4156-8B48-B58907F60C07}" type="slidenum">
              <a:rPr lang="en-US" altLang="en-US" smtClean="0">
                <a:cs typeface="Arial" pitchFamily="34" charset="0"/>
              </a:rPr>
              <a:pPr/>
              <a:t>10</a:t>
            </a:fld>
            <a:endParaRPr lang="en-US" alt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phần</a:t>
            </a:r>
            <a:r>
              <a:rPr lang="en-US" baseline="0" dirty="0"/>
              <a:t> 2.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Cho HS </a:t>
            </a:r>
            <a:r>
              <a:rPr lang="en-US" sz="1200" baseline="0" dirty="0" err="1"/>
              <a:t>nghe</a:t>
            </a:r>
            <a:r>
              <a:rPr lang="en-US" sz="1200" baseline="0" dirty="0"/>
              <a:t> </a:t>
            </a:r>
            <a:r>
              <a:rPr lang="en-US" sz="1200" baseline="0" dirty="0" err="1"/>
              <a:t>lại</a:t>
            </a:r>
            <a:r>
              <a:rPr lang="en-US" sz="1200" baseline="0" dirty="0"/>
              <a:t> </a:t>
            </a:r>
            <a:r>
              <a:rPr lang="en-US" sz="1200" baseline="0" dirty="0" err="1"/>
              <a:t>câu</a:t>
            </a:r>
            <a:r>
              <a:rPr lang="en-US" sz="1200" baseline="0" dirty="0"/>
              <a:t> </a:t>
            </a:r>
            <a:r>
              <a:rPr lang="en-US" sz="1200" baseline="0" dirty="0" err="1"/>
              <a:t>ví</a:t>
            </a:r>
            <a:r>
              <a:rPr lang="en-US" sz="1200" baseline="0" dirty="0"/>
              <a:t> </a:t>
            </a:r>
            <a:r>
              <a:rPr lang="en-US" sz="1200" baseline="0" dirty="0" err="1"/>
              <a:t>dụ</a:t>
            </a:r>
            <a:r>
              <a:rPr lang="en-US" sz="1200" baseline="0" dirty="0"/>
              <a:t> 1 </a:t>
            </a:r>
            <a:r>
              <a:rPr lang="en-US" sz="1200" baseline="0" dirty="0" err="1"/>
              <a:t>để</a:t>
            </a:r>
            <a:r>
              <a:rPr lang="en-US" sz="1200" baseline="0" dirty="0"/>
              <a:t> </a:t>
            </a:r>
            <a:r>
              <a:rPr lang="en-US" sz="1200" baseline="0" dirty="0" err="1"/>
              <a:t>hiểu</a:t>
            </a:r>
            <a:r>
              <a:rPr lang="en-US" sz="1200" baseline="0" dirty="0"/>
              <a:t> </a:t>
            </a:r>
            <a:r>
              <a:rPr lang="en-US" sz="1200" baseline="0" dirty="0" err="1"/>
              <a:t>kỹ</a:t>
            </a:r>
            <a:r>
              <a:rPr lang="en-US" sz="1200" baseline="0" dirty="0"/>
              <a:t> </a:t>
            </a:r>
            <a:r>
              <a:rPr lang="en-US" sz="1200" baseline="0" dirty="0" err="1"/>
              <a:t>đầu</a:t>
            </a:r>
            <a:r>
              <a:rPr lang="en-US" sz="1200" baseline="0" dirty="0"/>
              <a:t> </a:t>
            </a:r>
            <a:r>
              <a:rPr lang="en-US" sz="1200" baseline="0" dirty="0" err="1"/>
              <a:t>bài</a:t>
            </a:r>
            <a:endParaRPr lang="en-US" sz="12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Click </a:t>
            </a:r>
            <a:r>
              <a:rPr lang="en-US" sz="1200" baseline="0" dirty="0" err="1"/>
              <a:t>vào</a:t>
            </a:r>
            <a:r>
              <a:rPr lang="en-US" sz="1200" baseline="0" dirty="0"/>
              <a:t> </a:t>
            </a:r>
            <a:r>
              <a:rPr lang="en-US" sz="1200" baseline="0" dirty="0" err="1"/>
              <a:t>từng</a:t>
            </a:r>
            <a:r>
              <a:rPr lang="en-US" sz="1200" baseline="0" dirty="0"/>
              <a:t> </a:t>
            </a:r>
            <a:r>
              <a:rPr lang="en-US" sz="1200" baseline="0" dirty="0" err="1"/>
              <a:t>loa</a:t>
            </a:r>
            <a:r>
              <a:rPr lang="en-US" sz="1200" baseline="0" dirty="0"/>
              <a:t> ở </a:t>
            </a:r>
            <a:r>
              <a:rPr lang="en-US" sz="1200" baseline="0" dirty="0" err="1"/>
              <a:t>dưới</a:t>
            </a:r>
            <a:r>
              <a:rPr lang="en-US" sz="1200" baseline="0" dirty="0"/>
              <a:t> </a:t>
            </a:r>
            <a:r>
              <a:rPr lang="en-US" sz="1200" baseline="0" dirty="0" err="1"/>
              <a:t>mỗi</a:t>
            </a:r>
            <a:r>
              <a:rPr lang="en-US" sz="1200" baseline="0" dirty="0"/>
              <a:t> </a:t>
            </a:r>
            <a:r>
              <a:rPr lang="en-US" sz="1200" baseline="0" dirty="0" err="1"/>
              <a:t>tranh</a:t>
            </a:r>
            <a:r>
              <a:rPr lang="en-US" sz="1200" baseline="0" dirty="0"/>
              <a:t> </a:t>
            </a:r>
            <a:r>
              <a:rPr lang="en-US" sz="1200" baseline="0" dirty="0" err="1"/>
              <a:t>để</a:t>
            </a:r>
            <a:r>
              <a:rPr lang="en-US" sz="1200" baseline="0" dirty="0"/>
              <a:t> </a:t>
            </a:r>
            <a:r>
              <a:rPr lang="en-US" sz="1200" baseline="0" dirty="0" err="1"/>
              <a:t>nghe</a:t>
            </a:r>
            <a:r>
              <a:rPr lang="en-US" sz="1200" baseline="0" dirty="0"/>
              <a:t> </a:t>
            </a:r>
            <a:r>
              <a:rPr lang="en-US" sz="1200" baseline="0" dirty="0" err="1"/>
              <a:t>câu</a:t>
            </a:r>
            <a:r>
              <a:rPr lang="en-US" sz="1200" baseline="0" dirty="0"/>
              <a:t> </a:t>
            </a:r>
            <a:r>
              <a:rPr lang="en-US" sz="1200" baseline="0" dirty="0" err="1"/>
              <a:t>tương</a:t>
            </a:r>
            <a:r>
              <a:rPr lang="en-US" sz="1200" baseline="0" dirty="0"/>
              <a:t> </a:t>
            </a:r>
            <a:r>
              <a:rPr lang="en-US" sz="1200" baseline="0" dirty="0" err="1"/>
              <a:t>ứng</a:t>
            </a:r>
            <a:r>
              <a:rPr lang="en-US" sz="1200" baseline="0" dirty="0"/>
              <a:t>. Cho HS </a:t>
            </a:r>
            <a:r>
              <a:rPr lang="en-US" sz="1200" baseline="0" dirty="0" err="1"/>
              <a:t>nghe</a:t>
            </a:r>
            <a:r>
              <a:rPr lang="en-US" sz="1200" baseline="0" dirty="0"/>
              <a:t> 2 </a:t>
            </a:r>
            <a:r>
              <a:rPr lang="en-US" sz="1200" baseline="0" dirty="0" err="1"/>
              <a:t>lần</a:t>
            </a:r>
            <a:r>
              <a:rPr lang="en-US" sz="1200" baseline="0" dirty="0"/>
              <a:t> </a:t>
            </a:r>
            <a:r>
              <a:rPr lang="en-US" sz="1200" baseline="0" dirty="0" err="1"/>
              <a:t>và</a:t>
            </a:r>
            <a:r>
              <a:rPr lang="en-US" sz="1200" baseline="0" dirty="0"/>
              <a:t> </a:t>
            </a:r>
            <a:r>
              <a:rPr lang="en-US" sz="1200" baseline="0" dirty="0" err="1"/>
              <a:t>tự</a:t>
            </a:r>
            <a:r>
              <a:rPr lang="en-US" sz="1200" baseline="0" dirty="0"/>
              <a:t> </a:t>
            </a:r>
            <a:r>
              <a:rPr lang="en-US" sz="1200" baseline="0" dirty="0" err="1"/>
              <a:t>làm</a:t>
            </a:r>
            <a:r>
              <a:rPr lang="en-US" sz="1200" baseline="0" dirty="0"/>
              <a:t> </a:t>
            </a:r>
            <a:r>
              <a:rPr lang="en-US" sz="1200" baseline="0" dirty="0" err="1"/>
              <a:t>các</a:t>
            </a:r>
            <a:r>
              <a:rPr lang="en-US" sz="1200" baseline="0" dirty="0"/>
              <a:t> </a:t>
            </a:r>
            <a:r>
              <a:rPr lang="en-US" sz="1200" baseline="0" dirty="0" err="1"/>
              <a:t>câu</a:t>
            </a:r>
            <a:r>
              <a:rPr lang="en-US" sz="1200" baseline="0" dirty="0"/>
              <a:t> </a:t>
            </a:r>
            <a:r>
              <a:rPr lang="en-US" sz="1200" baseline="0" dirty="0" err="1"/>
              <a:t>còn</a:t>
            </a:r>
            <a:r>
              <a:rPr lang="en-US" sz="1200" baseline="0" dirty="0"/>
              <a:t> </a:t>
            </a:r>
            <a:r>
              <a:rPr lang="en-US" sz="1200" baseline="0" dirty="0" err="1"/>
              <a:t>lại</a:t>
            </a:r>
            <a:r>
              <a:rPr lang="en-US" sz="1200" baseline="0" dirty="0"/>
              <a:t>.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92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ôn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cấu</a:t>
            </a:r>
            <a:r>
              <a:rPr lang="en-US" baseline="0" dirty="0"/>
              <a:t> </a:t>
            </a:r>
            <a:r>
              <a:rPr lang="en-US" baseline="0" dirty="0" err="1"/>
              <a:t>trúc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: I’m sing/ reading/ drawing.</a:t>
            </a:r>
          </a:p>
          <a:p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 </a:t>
            </a:r>
            <a:r>
              <a:rPr lang="en-US" baseline="0" dirty="0" err="1"/>
              <a:t>ví</a:t>
            </a:r>
            <a:r>
              <a:rPr lang="en-US" baseline="0" dirty="0"/>
              <a:t> </a:t>
            </a:r>
            <a:r>
              <a:rPr lang="en-US" baseline="0" dirty="0" err="1"/>
              <a:t>dụ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1 </a:t>
            </a:r>
            <a:r>
              <a:rPr lang="en-US" baseline="0" dirty="0" err="1"/>
              <a:t>h.s</a:t>
            </a:r>
            <a:r>
              <a:rPr lang="en-US" baseline="0" dirty="0"/>
              <a:t> </a:t>
            </a:r>
            <a:r>
              <a:rPr lang="en-US" baseline="0" dirty="0" err="1"/>
              <a:t>khá</a:t>
            </a:r>
            <a:r>
              <a:rPr lang="en-US" baseline="0" dirty="0"/>
              <a:t> </a:t>
            </a:r>
            <a:r>
              <a:rPr lang="en-US" baseline="0" dirty="0" err="1"/>
              <a:t>giỏi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h.s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việc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cặp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2 </a:t>
            </a:r>
            <a:r>
              <a:rPr lang="en-US" baseline="0" dirty="0" err="1"/>
              <a:t>phút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Gọi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cặp</a:t>
            </a:r>
            <a:r>
              <a:rPr lang="en-US" baseline="0" dirty="0"/>
              <a:t> </a:t>
            </a:r>
            <a:r>
              <a:rPr lang="en-US" baseline="0" dirty="0" err="1"/>
              <a:t>đại</a:t>
            </a:r>
            <a:r>
              <a:rPr lang="en-US" baseline="0" dirty="0"/>
              <a:t> </a:t>
            </a:r>
            <a:r>
              <a:rPr lang="en-US" baseline="0" dirty="0" err="1"/>
              <a:t>diện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check </a:t>
            </a:r>
            <a:r>
              <a:rPr lang="en-US" baseline="0" dirty="0" err="1"/>
              <a:t>phát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ngữ</a:t>
            </a:r>
            <a:r>
              <a:rPr lang="en-US" baseline="0" dirty="0"/>
              <a:t> </a:t>
            </a:r>
            <a:r>
              <a:rPr lang="en-US" baseline="0" dirty="0" err="1"/>
              <a:t>pháp</a:t>
            </a:r>
            <a:r>
              <a:rPr lang="en-US" baseline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h.s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việc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cặp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2 </a:t>
            </a:r>
            <a:r>
              <a:rPr lang="en-US" baseline="0" dirty="0" err="1"/>
              <a:t>phút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Gọi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cặp</a:t>
            </a:r>
            <a:r>
              <a:rPr lang="en-US" baseline="0" dirty="0"/>
              <a:t> </a:t>
            </a:r>
            <a:r>
              <a:rPr lang="en-US" baseline="0" dirty="0" err="1"/>
              <a:t>đại</a:t>
            </a:r>
            <a:r>
              <a:rPr lang="en-US" baseline="0" dirty="0"/>
              <a:t> </a:t>
            </a:r>
            <a:r>
              <a:rPr lang="en-US" baseline="0" dirty="0" err="1"/>
              <a:t>diện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check </a:t>
            </a:r>
            <a:r>
              <a:rPr lang="en-US" baseline="0" dirty="0" err="1"/>
              <a:t>phát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ngữ</a:t>
            </a:r>
            <a:r>
              <a:rPr lang="en-US" baseline="0" dirty="0"/>
              <a:t> </a:t>
            </a:r>
            <a:r>
              <a:rPr lang="en-US" baseline="0" dirty="0" err="1"/>
              <a:t>pháp</a:t>
            </a:r>
            <a:r>
              <a:rPr lang="en-US" baseline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7</a:t>
            </a:r>
            <a:r>
              <a:rPr lang="en-US" baseline="0" dirty="0"/>
              <a:t> ô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bao</a:t>
            </a:r>
            <a:r>
              <a:rPr lang="en-US" baseline="0" dirty="0"/>
              <a:t> </a:t>
            </a:r>
            <a:r>
              <a:rPr lang="en-US" baseline="0" dirty="0" err="1"/>
              <a:t>gồm</a:t>
            </a:r>
            <a:r>
              <a:rPr lang="en-US" baseline="0" dirty="0"/>
              <a:t>: 6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2 ô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may </a:t>
            </a:r>
            <a:r>
              <a:rPr lang="en-US" baseline="0" dirty="0" err="1"/>
              <a:t>mắn</a:t>
            </a:r>
            <a:r>
              <a:rPr lang="en-US" baseline="0" dirty="0"/>
              <a:t>, sad face</a:t>
            </a:r>
            <a:r>
              <a:rPr lang="en-US" b="1" baseline="0" dirty="0"/>
              <a:t>=&gt;</a:t>
            </a:r>
            <a:r>
              <a:rPr lang="en-US" baseline="0" dirty="0"/>
              <a:t> HS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trừ</a:t>
            </a:r>
            <a:r>
              <a:rPr lang="en-US" baseline="0" dirty="0"/>
              <a:t> 1 </a:t>
            </a:r>
            <a:r>
              <a:rPr lang="en-US" baseline="0" dirty="0" err="1"/>
              <a:t>điểm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/>
              <a:t>Ở </a:t>
            </a:r>
            <a:r>
              <a:rPr lang="en-US" baseline="0" dirty="0" err="1"/>
              <a:t>các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="1" baseline="0" dirty="0"/>
              <a:t>Back </a:t>
            </a:r>
            <a:r>
              <a:rPr lang="en-US" b="0" baseline="0" dirty="0" err="1"/>
              <a:t>góc</a:t>
            </a:r>
            <a:r>
              <a:rPr lang="en-US" b="0" baseline="0" dirty="0"/>
              <a:t> </a:t>
            </a:r>
            <a:r>
              <a:rPr lang="en-US" b="0" baseline="0" dirty="0" err="1"/>
              <a:t>bên</a:t>
            </a:r>
            <a:r>
              <a:rPr lang="en-US" b="0" baseline="0" dirty="0"/>
              <a:t> </a:t>
            </a:r>
            <a:r>
              <a:rPr lang="en-US" b="0" baseline="0" dirty="0" err="1"/>
              <a:t>trái</a:t>
            </a:r>
            <a:r>
              <a:rPr lang="en-US" b="0" baseline="0" dirty="0"/>
              <a:t> </a:t>
            </a:r>
            <a:r>
              <a:rPr lang="en-US" b="0" baseline="0" dirty="0" err="1"/>
              <a:t>màn</a:t>
            </a:r>
            <a:r>
              <a:rPr lang="en-US" b="0" baseline="0" dirty="0"/>
              <a:t> </a:t>
            </a:r>
            <a:r>
              <a:rPr lang="en-US" b="0" baseline="0" dirty="0" err="1"/>
              <a:t>hình</a:t>
            </a:r>
            <a:r>
              <a:rPr lang="en-US" b="0" baseline="0" dirty="0"/>
              <a:t> </a:t>
            </a:r>
            <a:r>
              <a:rPr lang="en-US" b="0" baseline="0" dirty="0" err="1"/>
              <a:t>để</a:t>
            </a:r>
            <a:r>
              <a:rPr lang="en-US" b="0" baseline="0" dirty="0"/>
              <a:t> </a:t>
            </a:r>
            <a:r>
              <a:rPr lang="en-US" b="0" baseline="0" dirty="0" err="1"/>
              <a:t>hiện</a:t>
            </a:r>
            <a:r>
              <a:rPr lang="en-US" b="0" baseline="0" dirty="0"/>
              <a:t> quay </a:t>
            </a:r>
            <a:r>
              <a:rPr lang="en-US" b="0" baseline="0" dirty="0" err="1"/>
              <a:t>lại</a:t>
            </a:r>
            <a:r>
              <a:rPr lang="en-US" b="0" baseline="0" dirty="0"/>
              <a:t> slide ô </a:t>
            </a:r>
            <a:r>
              <a:rPr lang="en-US" b="0" baseline="0" dirty="0" err="1"/>
              <a:t>số</a:t>
            </a:r>
            <a:r>
              <a:rPr lang="en-US" b="0" baseline="0" dirty="0"/>
              <a:t>.</a:t>
            </a:r>
          </a:p>
          <a:p>
            <a:r>
              <a:rPr lang="en-US" b="0" baseline="0" dirty="0" err="1"/>
              <a:t>Sau</a:t>
            </a:r>
            <a:r>
              <a:rPr lang="en-US" b="0" baseline="0" dirty="0"/>
              <a:t> </a:t>
            </a:r>
            <a:r>
              <a:rPr lang="en-US" b="0" baseline="0" dirty="0" err="1"/>
              <a:t>khi</a:t>
            </a:r>
            <a:r>
              <a:rPr lang="en-US" b="0" baseline="0" dirty="0"/>
              <a:t> </a:t>
            </a:r>
            <a:r>
              <a:rPr lang="en-US" b="0" baseline="0" dirty="0" err="1"/>
              <a:t>kết</a:t>
            </a:r>
            <a:r>
              <a:rPr lang="en-US" b="0" baseline="0" dirty="0"/>
              <a:t> </a:t>
            </a:r>
            <a:r>
              <a:rPr lang="en-US" b="0" baseline="0" dirty="0" err="1"/>
              <a:t>thúc</a:t>
            </a:r>
            <a:r>
              <a:rPr lang="en-US" b="0" baseline="0" dirty="0"/>
              <a:t> </a:t>
            </a:r>
            <a:r>
              <a:rPr lang="en-US" b="0" baseline="0" dirty="0" err="1"/>
              <a:t>trò</a:t>
            </a:r>
            <a:r>
              <a:rPr lang="en-US" b="0" baseline="0" dirty="0"/>
              <a:t> </a:t>
            </a:r>
            <a:r>
              <a:rPr lang="en-US" b="0" baseline="0" dirty="0" err="1"/>
              <a:t>chơi</a:t>
            </a:r>
            <a:r>
              <a:rPr lang="en-US" b="0" baseline="0" dirty="0"/>
              <a:t>, </a:t>
            </a:r>
            <a:r>
              <a:rPr lang="en-US" b="0" baseline="0" dirty="0" err="1"/>
              <a:t>nhấn</a:t>
            </a:r>
            <a:r>
              <a:rPr lang="en-US" b="0" baseline="0" dirty="0"/>
              <a:t> </a:t>
            </a:r>
            <a:r>
              <a:rPr lang="en-US" b="0" baseline="0" dirty="0" err="1"/>
              <a:t>vào</a:t>
            </a:r>
            <a:r>
              <a:rPr lang="en-US" b="0" baseline="0" dirty="0"/>
              <a:t> </a:t>
            </a:r>
            <a:r>
              <a:rPr lang="en-US" b="1" baseline="0" dirty="0"/>
              <a:t>END</a:t>
            </a:r>
            <a:r>
              <a:rPr lang="en-US" b="0" baseline="0" dirty="0"/>
              <a:t> </a:t>
            </a:r>
            <a:r>
              <a:rPr lang="en-US" b="0" baseline="0" dirty="0" err="1"/>
              <a:t>để</a:t>
            </a:r>
            <a:r>
              <a:rPr lang="en-US" b="0" baseline="0" dirty="0"/>
              <a:t> </a:t>
            </a:r>
            <a:r>
              <a:rPr lang="en-US" b="0" baseline="0" dirty="0" err="1"/>
              <a:t>chuyển</a:t>
            </a:r>
            <a:r>
              <a:rPr lang="en-US" b="0" baseline="0" dirty="0"/>
              <a:t> sang slide </a:t>
            </a:r>
            <a:r>
              <a:rPr lang="en-US" b="0" baseline="0" dirty="0" err="1"/>
              <a:t>tiếp</a:t>
            </a:r>
            <a:r>
              <a:rPr lang="en-US" b="0" baseline="0" dirty="0"/>
              <a:t> </a:t>
            </a:r>
            <a:r>
              <a:rPr lang="en-US" b="0" baseline="0" dirty="0" err="1"/>
              <a:t>theo</a:t>
            </a:r>
            <a:r>
              <a:rPr lang="en-US" b="0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click </a:t>
            </a:r>
            <a:r>
              <a:rPr lang="en-US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click BACK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game </a:t>
            </a:r>
            <a:r>
              <a:rPr lang="en-US" baseline="0" dirty="0" err="1"/>
              <a:t>chính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59EAF-09A1-4F6C-8CC1-D70B3A700AB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519116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B76D-D088-4909-9781-3258A458A74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AAE8-08DB-4281-8D84-85517984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B76D-D088-4909-9781-3258A458A74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AAE8-08DB-4281-8D84-85517984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1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B76D-D088-4909-9781-3258A458A74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AAE8-08DB-4281-8D84-85517984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B76D-D088-4909-9781-3258A458A74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AAE8-08DB-4281-8D84-85517984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B76D-D088-4909-9781-3258A458A74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AAE8-08DB-4281-8D84-85517984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7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B76D-D088-4909-9781-3258A458A74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AAE8-08DB-4281-8D84-85517984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9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B76D-D088-4909-9781-3258A458A74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AAE8-08DB-4281-8D84-85517984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6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B76D-D088-4909-9781-3258A458A74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AAE8-08DB-4281-8D84-85517984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6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B76D-D088-4909-9781-3258A458A74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AAE8-08DB-4281-8D84-85517984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B76D-D088-4909-9781-3258A458A74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AAE8-08DB-4281-8D84-85517984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0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B76D-D088-4909-9781-3258A458A74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AAE8-08DB-4281-8D84-85517984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1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audio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690" r:id="rId15"/>
    <p:sldLayoutId id="214748370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3" name="click.wav"/>
          </p:stSnd>
        </p:sndAc>
      </p:transition>
    </mc:Choice>
    <mc:Fallback xmlns="">
      <p:transition spd="slow">
        <p:split orient="vert"/>
        <p:sndAc>
          <p:stSnd>
            <p:snd r:embed="rId14" name="click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D:\0%20GI&#193;O%20&#193;N%20&#272;I&#7878;N%20T&#7916;\PHONICS%202%20K&#204;%201\LEVEL%202-UNIT%204-LESSON%204\Track%2024-Read..mp3" TargetMode="External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microsoft.com/office/2007/relationships/media" Target="file:///D:\0%20GI&#193;O%20&#193;N%20&#272;I&#7878;N%20T&#7916;\PHONICS%202%20K&#204;%201\LEVEL%202-UNIT%204-LESSON%204\Track%2024-%20Sing..mp3" TargetMode="External"/><Relationship Id="rId7" Type="http://schemas.microsoft.com/office/2007/relationships/media" Target="file:///D:\0%20GI&#193;O%20&#193;N%20&#272;I&#7878;N%20T&#7916;\PHONICS%202%20K&#204;%201\LEVEL%202-UNIT%204-LESSON%204\Track%2024-Read..mp3" TargetMode="Externa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26.png"/><Relationship Id="rId2" Type="http://schemas.openxmlformats.org/officeDocument/2006/relationships/audio" Target="file:///D:\0%20GI&#193;O%20&#193;N%20&#272;I&#7878;N%20T&#7916;\PHONICS%202%20K&#204;%201\LEVEL%202-UNIT%204-LESSON%204\Track%2024-Listen%20and%20repeat..mp3" TargetMode="Externa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microsoft.com/office/2007/relationships/media" Target="file:///D:\0%20GI&#193;O%20&#193;N%20&#272;I&#7878;N%20T&#7916;\PHONICS%202%20K&#204;%201\LEVEL%202-UNIT%204-LESSON%204\Track%2024-Listen%20and%20repeat..mp3" TargetMode="External"/><Relationship Id="rId6" Type="http://schemas.openxmlformats.org/officeDocument/2006/relationships/audio" Target="file:///D:\0%20GI&#193;O%20&#193;N%20&#272;I&#7878;N%20T&#7916;\PHONICS%202%20K&#204;%201\LEVEL%202-UNIT%204-LESSON%204\Track%2024-%20Draw..mp3" TargetMode="External"/><Relationship Id="rId11" Type="http://schemas.openxmlformats.org/officeDocument/2006/relationships/slideLayout" Target="../slideLayouts/slideLayout16.xml"/><Relationship Id="rId5" Type="http://schemas.microsoft.com/office/2007/relationships/media" Target="file:///D:\0%20GI&#193;O%20&#193;N%20&#272;I&#7878;N%20T&#7916;\PHONICS%202%20K&#204;%201\LEVEL%202-UNIT%204-LESSON%204\Track%2024-%20Draw..mp3" TargetMode="External"/><Relationship Id="rId15" Type="http://schemas.openxmlformats.org/officeDocument/2006/relationships/image" Target="../media/image24.png"/><Relationship Id="rId10" Type="http://schemas.openxmlformats.org/officeDocument/2006/relationships/audio" Target="file:///D:\0%20GI&#193;O%20&#193;N%20&#272;I&#7878;N%20T&#7916;\PHONICS%202%20K&#204;%201\LEVEL%202-UNIT%204-LESSON%204\Track%2024-Walk..mp3" TargetMode="External"/><Relationship Id="rId19" Type="http://schemas.openxmlformats.org/officeDocument/2006/relationships/image" Target="../media/image28.png"/><Relationship Id="rId4" Type="http://schemas.openxmlformats.org/officeDocument/2006/relationships/audio" Target="file:///D:\0%20GI&#193;O%20&#193;N%20&#272;I&#7878;N%20T&#7916;\PHONICS%202%20K&#204;%201\LEVEL%202-UNIT%204-LESSON%204\Track%2024-%20Sing..mp3" TargetMode="External"/><Relationship Id="rId9" Type="http://schemas.microsoft.com/office/2007/relationships/media" Target="file:///D:\0%20GI&#193;O%20&#193;N%20&#272;I&#7878;N%20T&#7916;\PHONICS%202%20K&#204;%201\LEVEL%202-UNIT%204-LESSON%204\Track%2024-Walk..mp3" TargetMode="External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file:///D:\0%20GI&#193;O%20&#193;N%20&#272;I&#7878;N%20T&#7916;\PHONICS%202%20K&#204;%201\LEVEL%202-UNIT%204-LESSON%204\Track%2025-%203.What%20are%20you%20doing.%20I'm%20walking..mp3" TargetMode="External"/><Relationship Id="rId13" Type="http://schemas.openxmlformats.org/officeDocument/2006/relationships/image" Target="../media/image5.jpeg"/><Relationship Id="rId18" Type="http://schemas.openxmlformats.org/officeDocument/2006/relationships/image" Target="../media/image34.png"/><Relationship Id="rId3" Type="http://schemas.microsoft.com/office/2007/relationships/media" Target="file:///D:\0%20GI&#193;O%20&#193;N%20&#272;I&#7878;N%20T&#7916;\PHONICS%202%20K&#204;%201\LEVEL%202-UNIT%204-LESSON%204\Track%2025-%201.%20What%20are%20you%20doing.%20I'm%20drawing..mp3" TargetMode="External"/><Relationship Id="rId21" Type="http://schemas.openxmlformats.org/officeDocument/2006/relationships/image" Target="../media/image37.png"/><Relationship Id="rId7" Type="http://schemas.microsoft.com/office/2007/relationships/media" Target="file:///D:\0%20GI&#193;O%20&#193;N%20&#272;I&#7878;N%20T&#7916;\PHONICS%202%20K&#204;%201\LEVEL%202-UNIT%204-LESSON%204\Track%2025-%203.What%20are%20you%20doing.%20I'm%20walking..mp3" TargetMode="Externa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33.png"/><Relationship Id="rId2" Type="http://schemas.openxmlformats.org/officeDocument/2006/relationships/audio" Target="file:///D:\0%20GI&#193;O%20&#193;N%20&#272;I&#7878;N%20T&#7916;\PHONICS%202%20K&#204;%201\LEVEL%202-UNIT%204-LESSON%204\Track%2025-%20Listen%20and%20number..mp3" TargetMode="Externa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microsoft.com/office/2007/relationships/media" Target="file:///D:\0%20GI&#193;O%20&#193;N%20&#272;I&#7878;N%20T&#7916;\PHONICS%202%20K&#204;%201\LEVEL%202-UNIT%204-LESSON%204\Track%2025-%20Listen%20and%20number..mp3" TargetMode="External"/><Relationship Id="rId6" Type="http://schemas.openxmlformats.org/officeDocument/2006/relationships/audio" Target="file:///D:\0%20GI&#193;O%20&#193;N%20&#272;I&#7878;N%20T&#7916;\PHONICS%202%20K&#204;%201\LEVEL%202-UNIT%204-LESSON%204\Track%2025-%202.%20What%20are%20you%20doing.%20I'm%20reading..mp3" TargetMode="External"/><Relationship Id="rId11" Type="http://schemas.openxmlformats.org/officeDocument/2006/relationships/slideLayout" Target="../slideLayouts/slideLayout13.xml"/><Relationship Id="rId5" Type="http://schemas.microsoft.com/office/2007/relationships/media" Target="file:///D:\0%20GI&#193;O%20&#193;N%20&#272;I&#7878;N%20T&#7916;\PHONICS%202%20K&#204;%201\LEVEL%202-UNIT%204-LESSON%204\Track%2025-%202.%20What%20are%20you%20doing.%20I'm%20reading..mp3" TargetMode="External"/><Relationship Id="rId15" Type="http://schemas.openxmlformats.org/officeDocument/2006/relationships/image" Target="../media/image31.png"/><Relationship Id="rId10" Type="http://schemas.openxmlformats.org/officeDocument/2006/relationships/audio" Target="file:///D:\0%20GI&#193;O%20&#193;N%20&#272;I&#7878;N%20T&#7916;\PHONICS%202%20K&#204;%201\LEVEL%202-UNIT%204-LESSON%204\Track%2025-%204.What%20are%20you%20doing.%20I'm%20singing.mp3" TargetMode="External"/><Relationship Id="rId19" Type="http://schemas.openxmlformats.org/officeDocument/2006/relationships/image" Target="../media/image35.png"/><Relationship Id="rId4" Type="http://schemas.openxmlformats.org/officeDocument/2006/relationships/audio" Target="file:///D:\0%20GI&#193;O%20&#193;N%20&#272;I&#7878;N%20T&#7916;\PHONICS%202%20K&#204;%201\LEVEL%202-UNIT%204-LESSON%204\Track%2025-%201.%20What%20are%20you%20doing.%20I'm%20drawing..mp3" TargetMode="External"/><Relationship Id="rId9" Type="http://schemas.microsoft.com/office/2007/relationships/media" Target="file:///D:\0%20GI&#193;O%20&#193;N%20&#272;I&#7878;N%20T&#7916;\PHONICS%202%20K&#204;%201\LEVEL%202-UNIT%204-LESSON%204\Track%2025-%204.What%20are%20you%20doing.%20I'm%20singing.mp3" TargetMode="External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gif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5.xml"/><Relationship Id="rId3" Type="http://schemas.openxmlformats.org/officeDocument/2006/relationships/slide" Target="slide17.xml"/><Relationship Id="rId7" Type="http://schemas.openxmlformats.org/officeDocument/2006/relationships/slide" Target="slide20.xml"/><Relationship Id="rId12" Type="http://schemas.openxmlformats.org/officeDocument/2006/relationships/image" Target="../media/image4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image" Target="../media/image5.jpeg"/><Relationship Id="rId5" Type="http://schemas.openxmlformats.org/officeDocument/2006/relationships/slide" Target="slide19.xml"/><Relationship Id="rId10" Type="http://schemas.openxmlformats.org/officeDocument/2006/relationships/image" Target="../media/image46.jpeg"/><Relationship Id="rId4" Type="http://schemas.openxmlformats.org/officeDocument/2006/relationships/slide" Target="slide18.xml"/><Relationship Id="rId9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slide" Target="slide16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image" Target="../media/image5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51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52.jpe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53.pn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image" Target="../media/image5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7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7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5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D:\0%20GI&#193;O%20&#193;N%20&#272;I&#7878;N%20T&#7916;\PHONICS%202%20K&#204;%201\LEVEL%202-UNIT%204-LESSON%204\Track%2024-%20Sing..mp3" TargetMode="External"/><Relationship Id="rId1" Type="http://schemas.microsoft.com/office/2007/relationships/media" Target="file:///D:\0%20GI&#193;O%20&#193;N%20&#272;I&#7878;N%20T&#7916;\PHONICS%202%20K&#204;%201\LEVEL%202-UNIT%204-LESSON%204\Track%2024-%20Sing.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D:\0%20GI&#193;O%20&#193;N%20&#272;I&#7878;N%20T&#7916;\PHONICS%202%20K&#204;%201\LEVEL%202-UNIT%204-LESSON%204\Track%2024-Read..mp3" TargetMode="External"/><Relationship Id="rId1" Type="http://schemas.microsoft.com/office/2007/relationships/media" Target="file:///D:\0%20GI&#193;O%20&#193;N%20&#272;I&#7878;N%20T&#7916;\PHONICS%202%20K&#204;%201\LEVEL%202-UNIT%204-LESSON%204\Track%2024-Read.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D:\0%20GI&#193;O%20&#193;N%20&#272;I&#7878;N%20T&#7916;\PHONICS%202%20K&#204;%201\LEVEL%202-UNIT%204-LESSON%204\Track%2024-Walk..mp3" TargetMode="External"/><Relationship Id="rId1" Type="http://schemas.microsoft.com/office/2007/relationships/media" Target="file:///D:\0%20GI&#193;O%20&#193;N%20&#272;I&#7878;N%20T&#7916;\PHONICS%202%20K&#204;%201\LEVEL%202-UNIT%204-LESSON%204\Track%2024-Walk.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D:\0%20GI&#193;O%20&#193;N%20&#272;I&#7878;N%20T&#7916;\PHONICS%202%20K&#204;%201\LEVEL%202-UNIT%204-LESSON%204\Track%2024-%20Draw..mp3" TargetMode="External"/><Relationship Id="rId1" Type="http://schemas.microsoft.com/office/2007/relationships/media" Target="file:///D:\0%20GI&#193;O%20&#193;N%20&#272;I&#7878;N%20T&#7916;\PHONICS%202%20K&#204;%201\LEVEL%202-UNIT%204-LESSON%204\Track%2024-%20Draw.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1" y="1828800"/>
            <a:ext cx="151447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09800" y="2057401"/>
            <a:ext cx="609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8" name="Rectangle 7"/>
          <p:cNvSpPr/>
          <p:nvPr/>
        </p:nvSpPr>
        <p:spPr>
          <a:xfrm>
            <a:off x="3080548" y="144960"/>
            <a:ext cx="5758653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 Lesson 4: 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7087" y="1135559"/>
            <a:ext cx="451104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24583" name="Picture 1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76400" y="76200"/>
            <a:ext cx="1143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92017" y="2057401"/>
            <a:ext cx="7315200" cy="439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Track 24-Listen and repeat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477000" y="2955560"/>
            <a:ext cx="381000" cy="381000"/>
          </a:xfrm>
          <a:prstGeom prst="rect">
            <a:avLst/>
          </a:prstGeom>
        </p:spPr>
      </p:pic>
      <p:pic>
        <p:nvPicPr>
          <p:cNvPr id="11" name="Track 24- Sing.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733800" y="3733800"/>
            <a:ext cx="381000" cy="381000"/>
          </a:xfrm>
          <a:prstGeom prst="rect">
            <a:avLst/>
          </a:prstGeom>
        </p:spPr>
      </p:pic>
      <p:pic>
        <p:nvPicPr>
          <p:cNvPr id="12" name="Track 24- Draw.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382000" y="3276600"/>
            <a:ext cx="381000" cy="381000"/>
          </a:xfrm>
          <a:prstGeom prst="rect">
            <a:avLst/>
          </a:prstGeom>
        </p:spPr>
      </p:pic>
      <p:pic>
        <p:nvPicPr>
          <p:cNvPr id="13" name="Track 24-Read.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343400" y="5105400"/>
            <a:ext cx="381000" cy="381000"/>
          </a:xfrm>
          <a:prstGeom prst="rect">
            <a:avLst/>
          </a:prstGeom>
        </p:spPr>
      </p:pic>
      <p:pic>
        <p:nvPicPr>
          <p:cNvPr id="15" name="Track 24-Walk.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629400" y="5257800"/>
            <a:ext cx="381000" cy="381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5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8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5709" y="152401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1779" y="161331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8065604" y="161331"/>
            <a:ext cx="107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1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24000" y="1295400"/>
            <a:ext cx="45222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number.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lum contrast="10000"/>
          </a:blip>
          <a:srcRect/>
          <a:stretch>
            <a:fillRect/>
          </a:stretch>
        </p:blipFill>
        <p:spPr bwMode="auto">
          <a:xfrm>
            <a:off x="1676401" y="2209800"/>
            <a:ext cx="88382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199984" y="4191001"/>
            <a:ext cx="333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81939" y="4191000"/>
            <a:ext cx="3048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29061" y="4172340"/>
            <a:ext cx="304800" cy="44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Track 25- Listen and number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943600" y="1524000"/>
            <a:ext cx="381000" cy="381000"/>
          </a:xfrm>
          <a:prstGeom prst="rect">
            <a:avLst/>
          </a:prstGeom>
        </p:spPr>
      </p:pic>
      <p:pic>
        <p:nvPicPr>
          <p:cNvPr id="13" name="Track 25- 1. What are you doing. I'm drawing.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667000" y="4876800"/>
            <a:ext cx="381000" cy="381000"/>
          </a:xfrm>
          <a:prstGeom prst="rect">
            <a:avLst/>
          </a:prstGeom>
        </p:spPr>
      </p:pic>
      <p:pic>
        <p:nvPicPr>
          <p:cNvPr id="14" name="Track 25- 2. What are you doing. I'm reading.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220200" y="4876800"/>
            <a:ext cx="381000" cy="381000"/>
          </a:xfrm>
          <a:prstGeom prst="rect">
            <a:avLst/>
          </a:prstGeom>
        </p:spPr>
      </p:pic>
      <p:pic>
        <p:nvPicPr>
          <p:cNvPr id="15" name="Track 25- 3.What are you doing. I'm walking.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800600" y="4876800"/>
            <a:ext cx="381000" cy="381000"/>
          </a:xfrm>
          <a:prstGeom prst="rect">
            <a:avLst/>
          </a:prstGeom>
        </p:spPr>
      </p:pic>
      <p:pic>
        <p:nvPicPr>
          <p:cNvPr id="16" name="Track 25- 4.What are you doing. I'm singing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086600" y="48768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221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63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1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75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91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770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2772" y="159604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</a:p>
        </p:txBody>
      </p:sp>
      <p:sp>
        <p:nvSpPr>
          <p:cNvPr id="3" name="Rectangle 2"/>
          <p:cNvSpPr/>
          <p:nvPr/>
        </p:nvSpPr>
        <p:spPr>
          <a:xfrm>
            <a:off x="5324863" y="159604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8068064" y="159604"/>
            <a:ext cx="10759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63" y="83404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057400" y="1143001"/>
            <a:ext cx="22581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Let’s play.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2133600" y="1900450"/>
            <a:ext cx="8072532" cy="38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2814732" y="2065329"/>
            <a:ext cx="228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lum contrast="10000"/>
          </a:blip>
          <a:srcRect/>
          <a:stretch>
            <a:fillRect/>
          </a:stretch>
        </p:blipFill>
        <p:spPr bwMode="auto">
          <a:xfrm>
            <a:off x="3500532" y="3009121"/>
            <a:ext cx="1524000" cy="82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9918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5709" y="76201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</a:p>
        </p:txBody>
      </p:sp>
      <p:sp>
        <p:nvSpPr>
          <p:cNvPr id="3" name="Rectangle 2"/>
          <p:cNvSpPr/>
          <p:nvPr/>
        </p:nvSpPr>
        <p:spPr>
          <a:xfrm>
            <a:off x="5257800" y="76201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8001001" y="76201"/>
            <a:ext cx="10759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057400" y="1143001"/>
            <a:ext cx="22581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Let’s play.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2133600" y="1905000"/>
            <a:ext cx="8072532" cy="38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 b="9091"/>
          <a:stretch>
            <a:fillRect/>
          </a:stretch>
        </p:blipFill>
        <p:spPr bwMode="auto">
          <a:xfrm>
            <a:off x="2738532" y="2229899"/>
            <a:ext cx="24079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lum contrast="10000"/>
          </a:blip>
          <a:srcRect/>
          <a:stretch>
            <a:fillRect/>
          </a:stretch>
        </p:blipFill>
        <p:spPr bwMode="auto">
          <a:xfrm>
            <a:off x="3424333" y="3144299"/>
            <a:ext cx="164635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9918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5709" y="76201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</a:p>
        </p:txBody>
      </p:sp>
      <p:sp>
        <p:nvSpPr>
          <p:cNvPr id="3" name="Rectangle 2"/>
          <p:cNvSpPr/>
          <p:nvPr/>
        </p:nvSpPr>
        <p:spPr>
          <a:xfrm>
            <a:off x="5257800" y="76201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8001001" y="76201"/>
            <a:ext cx="10759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057400" y="1082350"/>
            <a:ext cx="22581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Let’s play.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2214468" y="1748050"/>
            <a:ext cx="8072532" cy="38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3574126" y="2878621"/>
            <a:ext cx="1531274" cy="79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lum contrast="10000"/>
          </a:blip>
          <a:srcRect/>
          <a:stretch>
            <a:fillRect/>
          </a:stretch>
        </p:blipFill>
        <p:spPr bwMode="auto">
          <a:xfrm>
            <a:off x="3429000" y="1962779"/>
            <a:ext cx="2057400" cy="77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9918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Spring grass seamless border with flowers Vector Image"/>
          <p:cNvPicPr>
            <a:picLocks noChangeAspect="1" noChangeArrowheads="1"/>
          </p:cNvPicPr>
          <p:nvPr/>
        </p:nvPicPr>
        <p:blipFill>
          <a:blip r:embed="rId3"/>
          <a:srcRect l="4000" t="45128" b="29008"/>
          <a:stretch>
            <a:fillRect/>
          </a:stretch>
        </p:blipFill>
        <p:spPr bwMode="auto">
          <a:xfrm>
            <a:off x="1524000" y="5334000"/>
            <a:ext cx="9144000" cy="1524000"/>
          </a:xfrm>
          <a:prstGeom prst="rect">
            <a:avLst/>
          </a:prstGeom>
          <a:noFill/>
        </p:spPr>
      </p:pic>
      <p:sp>
        <p:nvSpPr>
          <p:cNvPr id="40" name="Horizontal Scroll 39"/>
          <p:cNvSpPr/>
          <p:nvPr/>
        </p:nvSpPr>
        <p:spPr>
          <a:xfrm>
            <a:off x="3048000" y="2057400"/>
            <a:ext cx="6400800" cy="1905000"/>
          </a:xfrm>
          <a:prstGeom prst="horizontalScroll">
            <a:avLst/>
          </a:prstGeom>
          <a:solidFill>
            <a:srgbClr val="FFFF9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solidFill>
                  <a:prstClr val="black"/>
                </a:solidFill>
                <a:latin typeface=".VnMystical" pitchFamily="34" charset="0"/>
              </a:rPr>
              <a:t>GAME: LUCKY NUMBERS</a:t>
            </a:r>
          </a:p>
        </p:txBody>
      </p:sp>
      <p:pic>
        <p:nvPicPr>
          <p:cNvPr id="41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66676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07_flower_pot_v2.gif | Good morning gif, Beautiful gif, Cute 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-Point Star 4">
            <a:hlinkClick r:id="rId3" action="ppaction://hlinksldjump"/>
          </p:cNvPr>
          <p:cNvSpPr/>
          <p:nvPr/>
        </p:nvSpPr>
        <p:spPr>
          <a:xfrm>
            <a:off x="3276600" y="1143000"/>
            <a:ext cx="1748050" cy="13716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4953000" y="228600"/>
            <a:ext cx="1748050" cy="1392070"/>
          </a:xfrm>
          <a:prstGeom prst="star7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7-Point Star 6">
            <a:hlinkClick r:id="rId5" action="ppaction://hlinksldjump"/>
          </p:cNvPr>
          <p:cNvSpPr/>
          <p:nvPr/>
        </p:nvSpPr>
        <p:spPr>
          <a:xfrm>
            <a:off x="6934200" y="838200"/>
            <a:ext cx="1748050" cy="1371600"/>
          </a:xfrm>
          <a:prstGeom prst="star7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7-Point Star 9">
            <a:hlinkClick r:id="rId6" action="ppaction://hlinksldjump"/>
          </p:cNvPr>
          <p:cNvSpPr/>
          <p:nvPr/>
        </p:nvSpPr>
        <p:spPr>
          <a:xfrm>
            <a:off x="3048000" y="2743200"/>
            <a:ext cx="1748050" cy="1371600"/>
          </a:xfrm>
          <a:prstGeom prst="star7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7-Point Star 10">
            <a:hlinkClick r:id="rId7" action="ppaction://hlinksldjump"/>
          </p:cNvPr>
          <p:cNvSpPr/>
          <p:nvPr/>
        </p:nvSpPr>
        <p:spPr>
          <a:xfrm>
            <a:off x="7543800" y="2362200"/>
            <a:ext cx="1748050" cy="13716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7-Point Star 11">
            <a:hlinkClick r:id="rId8" action="ppaction://hlinksldjump"/>
          </p:cNvPr>
          <p:cNvSpPr/>
          <p:nvPr/>
        </p:nvSpPr>
        <p:spPr>
          <a:xfrm>
            <a:off x="4495800" y="3962400"/>
            <a:ext cx="1748050" cy="1371600"/>
          </a:xfrm>
          <a:prstGeom prst="star7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7-Point Star 12">
            <a:hlinkClick r:id="rId9" action="ppaction://hlinksldjump"/>
          </p:cNvPr>
          <p:cNvSpPr/>
          <p:nvPr/>
        </p:nvSpPr>
        <p:spPr>
          <a:xfrm>
            <a:off x="6553200" y="3810000"/>
            <a:ext cx="1748050" cy="1371600"/>
          </a:xfrm>
          <a:prstGeom prst="star7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14" descr="Spring grass seamless border with flowers Vector Image"/>
          <p:cNvPicPr>
            <a:picLocks noChangeAspect="1" noChangeArrowheads="1"/>
          </p:cNvPicPr>
          <p:nvPr/>
        </p:nvPicPr>
        <p:blipFill>
          <a:blip r:embed="rId10">
            <a:lum contrast="20000"/>
          </a:blip>
          <a:srcRect l="4000" t="45128" b="29008"/>
          <a:stretch>
            <a:fillRect/>
          </a:stretch>
        </p:blipFill>
        <p:spPr bwMode="auto">
          <a:xfrm>
            <a:off x="1524000" y="5334000"/>
            <a:ext cx="9144000" cy="1524000"/>
          </a:xfrm>
          <a:prstGeom prst="rect">
            <a:avLst/>
          </a:prstGeom>
          <a:noFill/>
        </p:spPr>
      </p:pic>
      <p:pic>
        <p:nvPicPr>
          <p:cNvPr id="25" name="Picture 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 descr="UNIVERSTAR BT21: Pint-Sized Cuteness | Line Sticker | Cartoon ...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82000" y="4114800"/>
            <a:ext cx="2514600" cy="1882358"/>
          </a:xfrm>
          <a:prstGeom prst="rect">
            <a:avLst/>
          </a:prstGeom>
          <a:noFill/>
        </p:spPr>
      </p:pic>
      <p:sp>
        <p:nvSpPr>
          <p:cNvPr id="14" name="Flowchart: Decision 13">
            <a:hlinkClick r:id="rId13" action="ppaction://hlinksldjump"/>
          </p:cNvPr>
          <p:cNvSpPr/>
          <p:nvPr/>
        </p:nvSpPr>
        <p:spPr>
          <a:xfrm>
            <a:off x="9067800" y="6096000"/>
            <a:ext cx="1600200" cy="762000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278662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What are you doing?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5029201"/>
            <a:ext cx="5791200" cy="76944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I’m singing.</a:t>
            </a:r>
          </a:p>
        </p:txBody>
      </p:sp>
      <p:sp>
        <p:nvSpPr>
          <p:cNvPr id="11" name="Flowchart: Decision 10">
            <a:hlinkClick r:id="rId5" action="ppaction://hlinksldjump"/>
          </p:cNvPr>
          <p:cNvSpPr/>
          <p:nvPr/>
        </p:nvSpPr>
        <p:spPr>
          <a:xfrm>
            <a:off x="9067800" y="5867400"/>
            <a:ext cx="1600200" cy="762000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BACK</a:t>
            </a:r>
          </a:p>
        </p:txBody>
      </p:sp>
      <p:pic>
        <p:nvPicPr>
          <p:cNvPr id="6" name="Picture 2" descr="C:\Users\W7-X64\Desktop\Flashcard Lop 2 A4 (2mat ngang)\flashcard lop 2_A4 (2mat_ngang)-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1425485"/>
            <a:ext cx="4670182" cy="3302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814462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 descr="Happy Star Sticker by Rhonda for iOS &amp; Android | GIPH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762000"/>
            <a:ext cx="4572000" cy="4572000"/>
          </a:xfrm>
          <a:prstGeom prst="rect">
            <a:avLst/>
          </a:prstGeom>
          <a:noFill/>
        </p:spPr>
      </p:pic>
      <p:sp>
        <p:nvSpPr>
          <p:cNvPr id="7" name="Flowchart: Decision 6">
            <a:hlinkClick r:id="rId5" action="ppaction://hlinksldjump"/>
          </p:cNvPr>
          <p:cNvSpPr/>
          <p:nvPr/>
        </p:nvSpPr>
        <p:spPr>
          <a:xfrm>
            <a:off x="9067800" y="5867400"/>
            <a:ext cx="1600200" cy="762000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BACK</a:t>
            </a:r>
          </a:p>
        </p:txBody>
      </p:sp>
    </p:spTree>
  </p:cSld>
  <p:clrMapOvr>
    <a:masterClrMapping/>
  </p:clrMapOvr>
  <p:transition>
    <p:circle/>
    <p:sndAc>
      <p:stSnd>
        <p:snd r:embed="rId2" name="Kids Saying Yay [Sound Effect]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What are you doing?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5029201"/>
            <a:ext cx="57912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I’m drawing.</a:t>
            </a:r>
          </a:p>
        </p:txBody>
      </p:sp>
      <p:pic>
        <p:nvPicPr>
          <p:cNvPr id="6" name="Picture 2" descr="C:\Users\W7-X64\Desktop\Flashcard Lop 2 A4 (2mat ngang)\flashcard lop 2_A4 (2mat_ngang)-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219200"/>
            <a:ext cx="5005304" cy="3540500"/>
          </a:xfrm>
          <a:prstGeom prst="rect">
            <a:avLst/>
          </a:prstGeom>
          <a:noFill/>
        </p:spPr>
      </p:pic>
      <p:sp>
        <p:nvSpPr>
          <p:cNvPr id="8" name="Flowchart: Decision 7">
            <a:hlinkClick r:id="rId6" action="ppaction://hlinksldjump"/>
          </p:cNvPr>
          <p:cNvSpPr/>
          <p:nvPr/>
        </p:nvSpPr>
        <p:spPr>
          <a:xfrm>
            <a:off x="9067800" y="5867400"/>
            <a:ext cx="1600200" cy="762000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87814462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s2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524000" y="2670176"/>
            <a:ext cx="91440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What are you doing?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5029201"/>
            <a:ext cx="57912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I’m reading.</a:t>
            </a:r>
          </a:p>
        </p:txBody>
      </p:sp>
      <p:pic>
        <p:nvPicPr>
          <p:cNvPr id="6" name="Picture 2" descr="C:\Users\W7-X64\Desktop\Flashcard Lop 2 A4 (2mat ngang)\flashcard lop 2_A4 (2mat_ngang)-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219201"/>
            <a:ext cx="5099626" cy="3606147"/>
          </a:xfrm>
          <a:prstGeom prst="rect">
            <a:avLst/>
          </a:prstGeom>
          <a:noFill/>
        </p:spPr>
      </p:pic>
      <p:sp>
        <p:nvSpPr>
          <p:cNvPr id="7" name="Flowchart: Decision 6">
            <a:hlinkClick r:id="rId6" action="ppaction://hlinksldjump"/>
          </p:cNvPr>
          <p:cNvSpPr/>
          <p:nvPr/>
        </p:nvSpPr>
        <p:spPr>
          <a:xfrm>
            <a:off x="9067800" y="5867400"/>
            <a:ext cx="1600200" cy="762000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87814462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 descr="Happy Star Sticker by Rhonda for iOS &amp; Android | GIPH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914400"/>
            <a:ext cx="4114800" cy="4114800"/>
          </a:xfrm>
          <a:prstGeom prst="rect">
            <a:avLst/>
          </a:prstGeom>
          <a:noFill/>
        </p:spPr>
      </p:pic>
      <p:pic>
        <p:nvPicPr>
          <p:cNvPr id="7" name="Picture 2" descr="Happy Star Sticker by Rhonda for iOS &amp; Android | GIPH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990600"/>
            <a:ext cx="4114800" cy="4114800"/>
          </a:xfrm>
          <a:prstGeom prst="rect">
            <a:avLst/>
          </a:prstGeom>
          <a:noFill/>
        </p:spPr>
      </p:pic>
      <p:sp>
        <p:nvSpPr>
          <p:cNvPr id="8" name="Flowchart: Decision 7">
            <a:hlinkClick r:id="rId5" action="ppaction://hlinksldjump"/>
          </p:cNvPr>
          <p:cNvSpPr/>
          <p:nvPr/>
        </p:nvSpPr>
        <p:spPr>
          <a:xfrm>
            <a:off x="9067800" y="5867400"/>
            <a:ext cx="1600200" cy="762000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BACK</a:t>
            </a:r>
          </a:p>
        </p:txBody>
      </p:sp>
    </p:spTree>
  </p:cSld>
  <p:clrMapOvr>
    <a:masterClrMapping/>
  </p:clrMapOvr>
  <p:transition>
    <p:circle/>
    <p:sndAc>
      <p:stSnd>
        <p:snd r:embed="rId2" name="Kids Saying Yay [Sound Effect]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What are you doing?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5029201"/>
            <a:ext cx="5791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I’m walking.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9350" y="1447800"/>
            <a:ext cx="4955875" cy="35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lowchart: Decision 7">
            <a:hlinkClick r:id="rId6" action="ppaction://hlinksldjump"/>
          </p:cNvPr>
          <p:cNvSpPr/>
          <p:nvPr/>
        </p:nvSpPr>
        <p:spPr>
          <a:xfrm>
            <a:off x="9067800" y="5867400"/>
            <a:ext cx="1600200" cy="762000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87814462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Ghim trên gấu cute"/>
          <p:cNvPicPr>
            <a:picLocks noChangeAspect="1" noChangeArrowheads="1" noCrop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3886200" y="1181100"/>
            <a:ext cx="4419600" cy="4017818"/>
          </a:xfrm>
          <a:prstGeom prst="rect">
            <a:avLst/>
          </a:prstGeom>
          <a:noFill/>
        </p:spPr>
      </p:pic>
      <p:sp>
        <p:nvSpPr>
          <p:cNvPr id="6" name="Flowchart: Decision 5">
            <a:hlinkClick r:id="rId5" action="ppaction://hlinksldjump"/>
          </p:cNvPr>
          <p:cNvSpPr/>
          <p:nvPr/>
        </p:nvSpPr>
        <p:spPr>
          <a:xfrm>
            <a:off x="9067800" y="5867400"/>
            <a:ext cx="1600200" cy="762000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BACK</a:t>
            </a:r>
          </a:p>
        </p:txBody>
      </p:sp>
    </p:spTree>
  </p:cSld>
  <p:clrMapOvr>
    <a:masterClrMapping/>
  </p:clrMapOvr>
  <p:transition>
    <p:circle/>
    <p:sndAc>
      <p:stSnd>
        <p:snd r:embed="rId2" name="explode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1E55D2-8D44-C340-2B4F-7BE2EAE4147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37078" y="533400"/>
            <a:ext cx="9211922" cy="546735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r>
              <a:rPr lang="en-US" sz="7200" dirty="0">
                <a:solidFill>
                  <a:prstClr val="white"/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Unit 4</a:t>
            </a:r>
          </a:p>
          <a:p>
            <a:pPr defTabSz="685783">
              <a:defRPr/>
            </a:pPr>
            <a:r>
              <a:rPr lang="en-US" sz="7200" dirty="0">
                <a:solidFill>
                  <a:prstClr val="white"/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Lesson 4</a:t>
            </a:r>
          </a:p>
          <a:p>
            <a:pPr marL="685800" indent="-685800" algn="l" defTabSz="685783">
              <a:buFontTx/>
              <a:buChar char="-"/>
              <a:defRPr/>
            </a:pPr>
            <a:r>
              <a:rPr lang="en-US" sz="6600" b="1" dirty="0">
                <a:solidFill>
                  <a:prstClr val="white"/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sing: </a:t>
            </a:r>
            <a:r>
              <a:rPr lang="en-US" sz="6600" b="1" dirty="0" err="1">
                <a:solidFill>
                  <a:prstClr val="white"/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hát</a:t>
            </a:r>
            <a:endParaRPr lang="en-US" sz="6600" b="1" dirty="0">
              <a:solidFill>
                <a:prstClr val="white"/>
              </a:solidFill>
              <a:latin typeface="Patrick Hand" panose="00000500000000000000" pitchFamily="2" charset="0"/>
              <a:cs typeface="Times New Roman" panose="02020603050405020304" pitchFamily="18" charset="0"/>
            </a:endParaRPr>
          </a:p>
          <a:p>
            <a:pPr marL="685800" indent="-685800" algn="l" defTabSz="685783">
              <a:buFontTx/>
              <a:buChar char="-"/>
              <a:defRPr/>
            </a:pPr>
            <a:r>
              <a:rPr lang="en-US" sz="6600" b="1" dirty="0">
                <a:solidFill>
                  <a:prstClr val="white"/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walk: </a:t>
            </a:r>
            <a:r>
              <a:rPr lang="en-US" sz="6600" b="1" dirty="0" err="1">
                <a:solidFill>
                  <a:prstClr val="white"/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6600" b="1" dirty="0">
                <a:solidFill>
                  <a:prstClr val="white"/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bộ</a:t>
            </a:r>
            <a:endParaRPr lang="en-US" sz="6600" b="1" dirty="0">
              <a:solidFill>
                <a:prstClr val="white"/>
              </a:solidFill>
              <a:latin typeface="Patrick Hand" panose="00000500000000000000" pitchFamily="2" charset="0"/>
              <a:cs typeface="Times New Roman" panose="02020603050405020304" pitchFamily="18" charset="0"/>
            </a:endParaRPr>
          </a:p>
          <a:p>
            <a:pPr marL="685800" indent="-685800" algn="l" defTabSz="685783">
              <a:buFontTx/>
              <a:buChar char="-"/>
              <a:defRPr/>
            </a:pPr>
            <a:r>
              <a:rPr lang="en-US" sz="6600" b="1" dirty="0">
                <a:solidFill>
                  <a:prstClr val="white"/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draw: </a:t>
            </a:r>
            <a:r>
              <a:rPr lang="en-US" sz="6600" b="1" dirty="0" err="1">
                <a:solidFill>
                  <a:prstClr val="white"/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vẽ</a:t>
            </a:r>
            <a:endParaRPr lang="en-US" sz="6600" b="1" dirty="0">
              <a:solidFill>
                <a:prstClr val="white"/>
              </a:solidFill>
              <a:latin typeface="Patrick Hand" panose="00000500000000000000" pitchFamily="2" charset="0"/>
              <a:cs typeface="Times New Roman" panose="02020603050405020304" pitchFamily="18" charset="0"/>
            </a:endParaRPr>
          </a:p>
          <a:p>
            <a:pPr marL="685800" indent="-685800" algn="l" defTabSz="685783">
              <a:buFontTx/>
              <a:buChar char="-"/>
              <a:defRPr/>
            </a:pPr>
            <a:r>
              <a:rPr lang="en-US" sz="6600" b="1" dirty="0">
                <a:solidFill>
                  <a:prstClr val="white"/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read: </a:t>
            </a:r>
            <a:r>
              <a:rPr lang="en-US" sz="6600" b="1" dirty="0" err="1">
                <a:solidFill>
                  <a:prstClr val="white"/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6600" b="1" dirty="0">
                <a:solidFill>
                  <a:prstClr val="white"/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	</a:t>
            </a:r>
          </a:p>
          <a:p>
            <a:pPr algn="l" defTabSz="685783">
              <a:defRPr/>
            </a:pPr>
            <a:endParaRPr lang="en-US" sz="4700" b="1" dirty="0">
              <a:solidFill>
                <a:prstClr val="white"/>
              </a:solidFill>
              <a:latin typeface="Patrick Hand" panose="00000500000000000000" pitchFamily="2" charset="0"/>
              <a:cs typeface="Times New Roman" panose="02020603050405020304" pitchFamily="18" charset="0"/>
            </a:endParaRPr>
          </a:p>
          <a:p>
            <a:pPr algn="l" defTabSz="685783">
              <a:defRPr/>
            </a:pPr>
            <a:endParaRPr lang="en-US" sz="4700" b="1" dirty="0">
              <a:solidFill>
                <a:prstClr val="white"/>
              </a:solidFill>
              <a:latin typeface="Patrick Hand" panose="00000500000000000000" pitchFamily="2" charset="0"/>
              <a:cs typeface="Times New Roman" panose="02020603050405020304" pitchFamily="18" charset="0"/>
            </a:endParaRPr>
          </a:p>
          <a:p>
            <a:pPr algn="l" defTabSz="685783">
              <a:defRPr/>
            </a:pPr>
            <a:endParaRPr lang="en-US" sz="4700" b="1" dirty="0">
              <a:solidFill>
                <a:prstClr val="white"/>
              </a:solidFill>
              <a:latin typeface="Patrick Hand" panose="00000500000000000000" pitchFamily="2" charset="0"/>
              <a:cs typeface="Times New Roman" panose="02020603050405020304" pitchFamily="18" charset="0"/>
            </a:endParaRPr>
          </a:p>
          <a:p>
            <a:pPr algn="l" defTabSz="685783">
              <a:defRPr/>
            </a:pPr>
            <a:endParaRPr lang="en-US" sz="337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 algn="l" defTabSz="685783">
              <a:buFontTx/>
              <a:buChar char="-"/>
              <a:defRPr/>
            </a:pPr>
            <a:endParaRPr lang="en-US" sz="337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15" indent="-428615" algn="l" defTabSz="685783">
              <a:buFontTx/>
              <a:buChar char="-"/>
            </a:pPr>
            <a:endParaRPr lang="en-US" sz="292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8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click.wav"/>
          </p:stSnd>
        </p:sndAc>
      </p:transition>
    </mc:Choice>
    <mc:Fallback xmlns="">
      <p:transition spd="slow">
        <p:split orient="vert"/>
        <p:sndAc>
          <p:stSnd>
            <p:snd r:embed="rId7" name="click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09148" y="-25399"/>
            <a:ext cx="5758653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Unit 4: Lesson 4 : 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Q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q</a:t>
            </a:r>
            <a:endParaRPr lang="en-US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1" y="1443037"/>
            <a:ext cx="476175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1. Read and tick (</a:t>
            </a:r>
            <a:r>
              <a:rPr lang="en-US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  <a:sym typeface="Wingdings 2"/>
              </a:rPr>
              <a:t>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  <a:sym typeface="Wingdings 2"/>
              </a:rPr>
              <a:t>)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6868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76200"/>
            <a:ext cx="1143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86201" y="685801"/>
            <a:ext cx="4664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Activity Book – Page 19</a:t>
            </a:r>
            <a:endParaRPr lang="en-US" sz="48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b="48649"/>
          <a:stretch>
            <a:fillRect/>
          </a:stretch>
        </p:blipFill>
        <p:spPr bwMode="auto">
          <a:xfrm>
            <a:off x="2133600" y="2816353"/>
            <a:ext cx="7772400" cy="238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3124200"/>
            <a:ext cx="352044" cy="34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09148" y="-25399"/>
            <a:ext cx="5758653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Unit 4: Lesson 4 : 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Q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q</a:t>
            </a:r>
            <a:endParaRPr lang="en-US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1" y="1443037"/>
            <a:ext cx="464633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1. Read and tick (</a:t>
            </a:r>
            <a:r>
              <a:rPr lang="en-US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  <a:sym typeface="Wingdings 2"/>
              </a:rPr>
              <a:t>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  <a:sym typeface="Wingdings 2"/>
              </a:rPr>
              <a:t>)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6868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76200"/>
            <a:ext cx="1143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86201" y="685801"/>
            <a:ext cx="4664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Activity Book – Page 19</a:t>
            </a:r>
            <a:endParaRPr lang="en-US" sz="48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t="54054"/>
          <a:stretch>
            <a:fillRect/>
          </a:stretch>
        </p:blipFill>
        <p:spPr bwMode="auto">
          <a:xfrm>
            <a:off x="1981201" y="2943296"/>
            <a:ext cx="7867439" cy="216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0432" y="3276601"/>
            <a:ext cx="353568" cy="34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09148" y="-25399"/>
            <a:ext cx="5758653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Unit 4: Lesson 4 : 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Q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q</a:t>
            </a:r>
            <a:endParaRPr lang="en-US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1" y="1443037"/>
            <a:ext cx="464633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1. Read and tick (</a:t>
            </a:r>
            <a:r>
              <a:rPr lang="en-US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  <a:sym typeface="Wingdings 2"/>
              </a:rPr>
              <a:t>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  <a:sym typeface="Wingdings 2"/>
              </a:rPr>
              <a:t>)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6868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76200"/>
            <a:ext cx="1143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86201" y="685801"/>
            <a:ext cx="4664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Activity Book – Page 19</a:t>
            </a:r>
            <a:endParaRPr lang="en-US" sz="48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b="48101"/>
          <a:stretch>
            <a:fillRect/>
          </a:stretch>
        </p:blipFill>
        <p:spPr bwMode="auto">
          <a:xfrm>
            <a:off x="1981200" y="2590801"/>
            <a:ext cx="8229600" cy="260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2971800"/>
            <a:ext cx="40662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09148" y="-25399"/>
            <a:ext cx="5758653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Unit 4: Lesson 4 : 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Q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q</a:t>
            </a:r>
            <a:endParaRPr lang="en-US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1" y="1443037"/>
            <a:ext cx="464633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1. Read and tick (</a:t>
            </a:r>
            <a:r>
              <a:rPr lang="en-US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  <a:sym typeface="Wingdings 2"/>
              </a:rPr>
              <a:t>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  <a:sym typeface="Wingdings 2"/>
              </a:rPr>
              <a:t>)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6868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76200"/>
            <a:ext cx="1143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86201" y="685801"/>
            <a:ext cx="4664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Activity Book – Page 19</a:t>
            </a:r>
            <a:endParaRPr lang="en-US" sz="48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t="51899"/>
          <a:stretch>
            <a:fillRect/>
          </a:stretch>
        </p:blipFill>
        <p:spPr bwMode="auto">
          <a:xfrm>
            <a:off x="2057400" y="2514600"/>
            <a:ext cx="8223384" cy="24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2923032"/>
            <a:ext cx="444094" cy="42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09148" y="-25399"/>
            <a:ext cx="5758653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Unit 4: Lesson 4 : 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Q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q</a:t>
            </a:r>
            <a:endParaRPr lang="en-US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1" y="1443037"/>
            <a:ext cx="464633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1. Read and tick (</a:t>
            </a:r>
            <a:r>
              <a:rPr lang="en-US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  <a:sym typeface="Wingdings 2"/>
              </a:rPr>
              <a:t>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  <a:sym typeface="Wingdings 2"/>
              </a:rPr>
              <a:t>)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6868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76200"/>
            <a:ext cx="1143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86201" y="685801"/>
            <a:ext cx="4664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Activity Book – Page 19</a:t>
            </a:r>
            <a:endParaRPr lang="en-US" sz="48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l="12884" t="35417" r="13324" b="19792"/>
          <a:stretch>
            <a:fillRect/>
          </a:stretch>
        </p:blipFill>
        <p:spPr bwMode="auto">
          <a:xfrm>
            <a:off x="1524000" y="2667001"/>
            <a:ext cx="9144000" cy="312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49321" y="4226005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7001" y="5528652"/>
            <a:ext cx="758278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 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664073" y="23396"/>
            <a:ext cx="8920468" cy="55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8721513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1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00600" y="33528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I am ...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53000" y="1"/>
            <a:ext cx="27077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WRAP-UP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495801"/>
            <a:ext cx="2472848" cy="174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 descr="C:\Users\W7-X64\Desktop\Flashcard Lop 2 A4 (2mat ngang)\flashcard lop 2_A4 (2mat_ngang)-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1" y="1219201"/>
            <a:ext cx="2621191" cy="1853547"/>
          </a:xfrm>
          <a:prstGeom prst="rect">
            <a:avLst/>
          </a:prstGeom>
          <a:noFill/>
        </p:spPr>
      </p:pic>
      <p:pic>
        <p:nvPicPr>
          <p:cNvPr id="20" name="Picture 2" descr="C:\Users\W7-X64\Desktop\Flashcard Lop 2 A4 (2mat ngang)\flashcard lop 2_A4 (2mat_ngang)-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1295401"/>
            <a:ext cx="2564360" cy="1813899"/>
          </a:xfrm>
          <a:prstGeom prst="rect">
            <a:avLst/>
          </a:prstGeom>
          <a:noFill/>
        </p:spPr>
      </p:pic>
      <p:pic>
        <p:nvPicPr>
          <p:cNvPr id="21" name="Picture 2" descr="C:\Users\W7-X64\Desktop\Flashcard Lop 2 A4 (2mat ngang)\flashcard lop 2_A4 (2mat_ngang)-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724401"/>
            <a:ext cx="2451484" cy="1733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971800" y="649288"/>
            <a:ext cx="7391400" cy="4494212"/>
            <a:chOff x="2260138" y="1580346"/>
            <a:chExt cx="5899867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260138" y="1580346"/>
              <a:ext cx="5899867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49147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1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76801" y="1"/>
            <a:ext cx="2466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Revision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398058" y="1138524"/>
            <a:ext cx="3429000" cy="242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6154271" y="1198188"/>
            <a:ext cx="3352800" cy="235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321858" y="4083560"/>
            <a:ext cx="3429000" cy="242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Users\W7-X64\Desktop\Flashcard Lop 2 A4 (2mat ngang)\flashcard lop 2_A4 (2mat_ngang)-55.jp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190129" y="4061013"/>
            <a:ext cx="3428816" cy="2424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1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28800" y="1143000"/>
            <a:ext cx="67818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75000"/>
                  </a:schemeClr>
                </a:solidFill>
              </a:rPr>
              <a:t>What are you doing?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0" y="2832859"/>
            <a:ext cx="3124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I am 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1" y="1"/>
            <a:ext cx="2466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Revision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8458200" y="2819400"/>
            <a:ext cx="1752600" cy="173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724401"/>
            <a:ext cx="1766694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2819401"/>
            <a:ext cx="1800532" cy="169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4536672"/>
            <a:ext cx="1828800" cy="211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5709" y="1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1779" y="8931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8065604" y="8931"/>
            <a:ext cx="10759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990601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1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88766" y="5422596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sing</a:t>
            </a:r>
          </a:p>
        </p:txBody>
      </p:sp>
      <p:pic>
        <p:nvPicPr>
          <p:cNvPr id="5122" name="Picture 2" descr="C:\Users\W7-X64\Desktop\Flashcard Lop 2 A4 (2mat ngang)\flashcard lop 2_A4 (2mat_ngang)-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676401"/>
            <a:ext cx="5500688" cy="3889755"/>
          </a:xfrm>
          <a:prstGeom prst="rect">
            <a:avLst/>
          </a:prstGeom>
          <a:noFill/>
        </p:spPr>
      </p:pic>
      <p:pic>
        <p:nvPicPr>
          <p:cNvPr id="11" name="Track 24- Sing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0790" y="597233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5709" y="1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1779" y="8931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8065604" y="8931"/>
            <a:ext cx="10759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990601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1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0" y="5534562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read</a:t>
            </a:r>
          </a:p>
        </p:txBody>
      </p:sp>
      <p:pic>
        <p:nvPicPr>
          <p:cNvPr id="7170" name="Picture 2" descr="C:\Users\W7-X64\Desktop\Flashcard Lop 2 A4 (2mat ngang)\flashcard lop 2_A4 (2mat_ngang)-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828801"/>
            <a:ext cx="5422900" cy="3834747"/>
          </a:xfrm>
          <a:prstGeom prst="rect">
            <a:avLst/>
          </a:prstGeom>
          <a:noFill/>
        </p:spPr>
      </p:pic>
      <p:pic>
        <p:nvPicPr>
          <p:cNvPr id="11" name="Track 24-Read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6019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5709" y="76201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1779" y="85131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8065604" y="85131"/>
            <a:ext cx="10759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990601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1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98705" y="5534562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walk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1" y="1888041"/>
            <a:ext cx="5641675" cy="398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Track 24-Walk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64570" y="600356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5709" y="1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1779" y="8931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8065604" y="8931"/>
            <a:ext cx="107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990601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1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00486" y="5650674"/>
            <a:ext cx="2529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draw</a:t>
            </a:r>
          </a:p>
        </p:txBody>
      </p:sp>
      <p:pic>
        <p:nvPicPr>
          <p:cNvPr id="6146" name="Picture 2" descr="C:\Users\W7-X64\Desktop\Flashcard Lop 2 A4 (2mat ngang)\flashcard lop 2_A4 (2mat_ngang)-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057400"/>
            <a:ext cx="5386304" cy="3810000"/>
          </a:xfrm>
          <a:prstGeom prst="rect">
            <a:avLst/>
          </a:prstGeom>
          <a:noFill/>
        </p:spPr>
      </p:pic>
      <p:pic>
        <p:nvPicPr>
          <p:cNvPr id="11" name="Track 24- Draw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29330" y="614097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</TotalTime>
  <Words>959</Words>
  <Application>Microsoft Office PowerPoint</Application>
  <PresentationFormat>Widescreen</PresentationFormat>
  <Paragraphs>160</Paragraphs>
  <Slides>31</Slides>
  <Notes>19</Notes>
  <HiddenSlides>4</HiddenSlides>
  <MMClips>14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.VnMystical</vt:lpstr>
      <vt:lpstr>Arial</vt:lpstr>
      <vt:lpstr>Calibri</vt:lpstr>
      <vt:lpstr>Calibri Light</vt:lpstr>
      <vt:lpstr>Patrick Hand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you doing?</vt:lpstr>
      <vt:lpstr>PowerPoint Presentation</vt:lpstr>
      <vt:lpstr>What are you doing?</vt:lpstr>
      <vt:lpstr>What are you doing?</vt:lpstr>
      <vt:lpstr>PowerPoint Presentation</vt:lpstr>
      <vt:lpstr>What are you doing?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Nguyễn Thiềm Tây</cp:lastModifiedBy>
  <cp:revision>221</cp:revision>
  <dcterms:created xsi:type="dcterms:W3CDTF">2006-08-16T00:00:00Z</dcterms:created>
  <dcterms:modified xsi:type="dcterms:W3CDTF">2024-11-13T02:44:51Z</dcterms:modified>
</cp:coreProperties>
</file>