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audio3.wav" ContentType="audio/wav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7" r:id="rId2"/>
    <p:sldId id="285" r:id="rId3"/>
    <p:sldId id="290" r:id="rId4"/>
    <p:sldId id="256" r:id="rId5"/>
    <p:sldId id="286" r:id="rId6"/>
    <p:sldId id="288" r:id="rId7"/>
    <p:sldId id="291" r:id="rId8"/>
    <p:sldId id="292" r:id="rId9"/>
    <p:sldId id="293" r:id="rId10"/>
    <p:sldId id="295" r:id="rId11"/>
    <p:sldId id="294" r:id="rId12"/>
    <p:sldId id="289" r:id="rId13"/>
    <p:sldId id="296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15" r:id="rId24"/>
    <p:sldId id="307" r:id="rId25"/>
    <p:sldId id="308" r:id="rId26"/>
    <p:sldId id="309" r:id="rId27"/>
    <p:sldId id="310" r:id="rId28"/>
    <p:sldId id="311" r:id="rId29"/>
    <p:sldId id="312" r:id="rId30"/>
    <p:sldId id="314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FDC7E"/>
    <a:srgbClr val="C4E59F"/>
    <a:srgbClr val="A9DA74"/>
    <a:srgbClr val="F6C6E3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89074" autoAdjust="0"/>
  </p:normalViewPr>
  <p:slideViewPr>
    <p:cSldViewPr>
      <p:cViewPr varScale="1">
        <p:scale>
          <a:sx n="61" d="100"/>
          <a:sy n="61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GAME:</a:t>
            </a:r>
            <a:r>
              <a:rPr lang="en-US" b="1" baseline="0" dirty="0" smtClean="0"/>
              <a:t> “What’s letter”</a:t>
            </a:r>
          </a:p>
          <a:p>
            <a:pPr marL="0" indent="0">
              <a:buFontTx/>
              <a:buNone/>
            </a:pPr>
            <a:r>
              <a:rPr lang="en-US" b="0" baseline="0" dirty="0" smtClean="0"/>
              <a:t>- T reviews quickly those words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Bird, Butterfly, Apple, 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 one student from each team to come and turn his/her back to the flashcards 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Explains the rules: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 show a flashcard and each group has to shout out the flashcard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Then the students in the board need to listen turn back to write the first letter of the word in flashcards ( capital and small letters are both acceptable). With each correct answer, each group gain 1 star.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demo with whole class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7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8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0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9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9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write big 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2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page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0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 does an example</a:t>
            </a:r>
            <a:r>
              <a:rPr lang="en-US" baseline="0" dirty="0" smtClean="0"/>
              <a:t> of picture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choose the answer by saying “ Is it a bird or an ant?” along with pointing to each sentence.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choose the answer, teacher click to choose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9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9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4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 makes sure </a:t>
            </a:r>
            <a:r>
              <a:rPr lang="en-US" dirty="0" err="1" smtClean="0"/>
              <a:t>Ss</a:t>
            </a:r>
            <a:r>
              <a:rPr lang="en-US" dirty="0" smtClean="0"/>
              <a:t> have put</a:t>
            </a:r>
            <a:r>
              <a:rPr lang="en-US" baseline="0" dirty="0" smtClean="0"/>
              <a:t> the tick in their book</a:t>
            </a:r>
          </a:p>
          <a:p>
            <a:r>
              <a:rPr lang="en-US" baseline="0" dirty="0" smtClean="0"/>
              <a:t>- </a:t>
            </a:r>
            <a:r>
              <a:rPr lang="en-US" dirty="0" smtClean="0"/>
              <a:t>Ask</a:t>
            </a:r>
            <a:r>
              <a:rPr lang="en-US" baseline="0" dirty="0" smtClean="0"/>
              <a:t>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point and say the correct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19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849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“ Where your finger?” 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Intructs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raise index finger and response “ Here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B in the 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0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B in the 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write small 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“ Where your finger?” 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Intructs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raise index finger and response “ Here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small b in the 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Ss</a:t>
            </a:r>
            <a:r>
              <a:rPr lang="en-US" dirty="0" smtClean="0"/>
              <a:t> write</a:t>
            </a:r>
            <a:r>
              <a:rPr lang="en-US" baseline="0" dirty="0" smtClean="0"/>
              <a:t> small B in the back’s 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12" Type="http://schemas.openxmlformats.org/officeDocument/2006/relationships/image" Target="../media/image2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7.wdp"/><Relationship Id="rId10" Type="http://schemas.openxmlformats.org/officeDocument/2006/relationships/image" Target="../media/image7.jpe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10.wdp"/><Relationship Id="rId10" Type="http://schemas.openxmlformats.org/officeDocument/2006/relationships/image" Target="../media/image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27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29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10.wdp"/><Relationship Id="rId4" Type="http://schemas.openxmlformats.org/officeDocument/2006/relationships/image" Target="../media/image2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10.wdp"/><Relationship Id="rId4" Type="http://schemas.openxmlformats.org/officeDocument/2006/relationships/image" Target="../media/image22.pn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2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microsoft.com/office/2007/relationships/hdphoto" Target="../media/hdphoto1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microsoft.com/office/2007/relationships/hdphoto" Target="../media/hdphoto14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microsoft.com/office/2007/relationships/hdphoto" Target="../media/hdphoto15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microsoft.com/office/2007/relationships/hdphoto" Target="../media/hdphoto1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microsoft.com/office/2007/relationships/hdphoto" Target="../media/hdphoto15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5" Type="http://schemas.openxmlformats.org/officeDocument/2006/relationships/image" Target="../media/image7.jpeg"/><Relationship Id="rId10" Type="http://schemas.microsoft.com/office/2007/relationships/hdphoto" Target="../media/hdphoto14.wdp"/><Relationship Id="rId4" Type="http://schemas.openxmlformats.org/officeDocument/2006/relationships/image" Target="../media/image34.jpeg"/><Relationship Id="rId9" Type="http://schemas.openxmlformats.org/officeDocument/2006/relationships/image" Target="../media/image36.png"/><Relationship Id="rId1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tmp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tmp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14.tm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tmp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21239560">
            <a:off x="2408084" y="2540365"/>
            <a:ext cx="5148131" cy="4059391"/>
            <a:chOff x="21336" y="2033592"/>
            <a:chExt cx="4550664" cy="4519608"/>
          </a:xfrm>
        </p:grpSpPr>
        <p:sp>
          <p:nvSpPr>
            <p:cNvPr id="2" name="Explosion 2 1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6247" y="3147581"/>
              <a:ext cx="2700472" cy="15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421336" y="1756201"/>
            <a:ext cx="6136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4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2050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421336" y="1756201"/>
            <a:ext cx="6136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66" y="3199478"/>
            <a:ext cx="2671831" cy="304543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110823" y="452644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/>
          <p:nvPr/>
        </p:nvSpPr>
        <p:spPr>
          <a:xfrm>
            <a:off x="5767923" y="483124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6"/>
          <p:cNvSpPr txBox="1"/>
          <p:nvPr/>
        </p:nvSpPr>
        <p:spPr>
          <a:xfrm>
            <a:off x="7926115" y="4831241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1100" b="1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5" name="Curved Connector 34"/>
          <p:cNvCxnSpPr/>
          <p:nvPr/>
        </p:nvCxnSpPr>
        <p:spPr>
          <a:xfrm>
            <a:off x="7611082" y="4226403"/>
            <a:ext cx="57150" cy="1600200"/>
          </a:xfrm>
          <a:prstGeom prst="curvedConnector3">
            <a:avLst>
              <a:gd name="adj1" fmla="val 52951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8505" y="2971800"/>
            <a:ext cx="3669604" cy="3858127"/>
            <a:chOff x="-745" y="2113397"/>
            <a:chExt cx="4064008" cy="4744604"/>
          </a:xfrm>
        </p:grpSpPr>
        <p:pic>
          <p:nvPicPr>
            <p:cNvPr id="1026" name="Picture 2" descr="English opposite word of front and back Royalty Free Vecto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5" t="10137" r="-311" b="22115"/>
            <a:stretch/>
          </p:blipFill>
          <p:spPr bwMode="auto">
            <a:xfrm>
              <a:off x="0" y="2491969"/>
              <a:ext cx="4063263" cy="4366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 rot="20705382">
              <a:off x="-745" y="2113397"/>
              <a:ext cx="3035444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Let’s write in the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66" y="3199478"/>
            <a:ext cx="2671831" cy="304543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110823" y="452644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/>
          <p:nvPr/>
        </p:nvSpPr>
        <p:spPr>
          <a:xfrm>
            <a:off x="5767923" y="483124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6"/>
          <p:cNvSpPr txBox="1"/>
          <p:nvPr/>
        </p:nvSpPr>
        <p:spPr>
          <a:xfrm>
            <a:off x="7926115" y="4831241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1100" b="1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" name="Curved Connector 31"/>
          <p:cNvCxnSpPr/>
          <p:nvPr/>
        </p:nvCxnSpPr>
        <p:spPr>
          <a:xfrm>
            <a:off x="7611082" y="4226403"/>
            <a:ext cx="57150" cy="1600200"/>
          </a:xfrm>
          <a:prstGeom prst="curvedConnector3">
            <a:avLst>
              <a:gd name="adj1" fmla="val 52951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1336" y="1756201"/>
            <a:ext cx="6136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9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2033592"/>
            <a:ext cx="8435611" cy="3352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383536"/>
            <a:ext cx="1408121" cy="35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15200" y="3371504"/>
            <a:ext cx="1840832" cy="35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761377" y="2135981"/>
            <a:ext cx="1894578" cy="1335372"/>
            <a:chOff x="750078" y="2142027"/>
            <a:chExt cx="1894578" cy="13353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78" y="2142027"/>
              <a:ext cx="1894578" cy="133537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014108" y="3110820"/>
              <a:ext cx="493845" cy="197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820" y="2156808"/>
            <a:ext cx="1879022" cy="1324408"/>
            <a:chOff x="2781724" y="2142028"/>
            <a:chExt cx="1879022" cy="13244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724" y="2142028"/>
              <a:ext cx="1879022" cy="1324408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996432" y="3110820"/>
              <a:ext cx="493845" cy="197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3137" y="2185239"/>
            <a:ext cx="1851140" cy="1304755"/>
            <a:chOff x="4797814" y="2166635"/>
            <a:chExt cx="1851140" cy="13047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814" y="2166635"/>
              <a:ext cx="1851140" cy="130475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6015337" y="3110820"/>
              <a:ext cx="493845" cy="197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48305" y="2171592"/>
            <a:ext cx="1837077" cy="1294843"/>
            <a:chOff x="6748305" y="2171592"/>
            <a:chExt cx="1837077" cy="12948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05" y="2171592"/>
              <a:ext cx="1837077" cy="129484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619554" y="3110820"/>
              <a:ext cx="838646" cy="21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00400" y="3573741"/>
            <a:ext cx="3274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8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0960" y="1295400"/>
            <a:ext cx="4114800" cy="3398893"/>
            <a:chOff x="2570960" y="1295400"/>
            <a:chExt cx="4114800" cy="339889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960" y="1295400"/>
              <a:ext cx="4114800" cy="3398893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316284" y="3761248"/>
              <a:ext cx="1072573" cy="503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" y="336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0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3250" y="1371600"/>
            <a:ext cx="2420150" cy="2667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0" dirty="0" smtClean="0"/>
              <a:t>A</a:t>
            </a:r>
            <a:endParaRPr lang="en-US" sz="278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86300" y="1371600"/>
            <a:ext cx="2420150" cy="2743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0" dirty="0" smtClean="0">
                <a:latin typeface="Comic Sans MS" panose="030F0702030302020204" pitchFamily="66" charset="0"/>
              </a:rPr>
              <a:t>a</a:t>
            </a:r>
            <a:endParaRPr lang="en-US" sz="27800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9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56628" y="1524000"/>
            <a:ext cx="3972772" cy="3124200"/>
            <a:chOff x="4797814" y="2166635"/>
            <a:chExt cx="1851140" cy="13047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814" y="2166635"/>
              <a:ext cx="1851140" cy="130475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15337" y="3110820"/>
              <a:ext cx="493845" cy="197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1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3250" y="1524000"/>
            <a:ext cx="2420150" cy="2590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0" dirty="0"/>
              <a:t>B</a:t>
            </a:r>
            <a:endParaRPr lang="en-US" sz="278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86300" y="1447800"/>
            <a:ext cx="2420150" cy="2590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67000" y="1447800"/>
            <a:ext cx="4191000" cy="3209577"/>
            <a:chOff x="2781724" y="2142028"/>
            <a:chExt cx="1879022" cy="13244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724" y="2142028"/>
              <a:ext cx="1879022" cy="132440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996432" y="3110820"/>
              <a:ext cx="493845" cy="197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3250" y="1295400"/>
            <a:ext cx="2420150" cy="2743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0" dirty="0" smtClean="0"/>
              <a:t>A</a:t>
            </a:r>
            <a:endParaRPr lang="en-US" sz="278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86300" y="1295400"/>
            <a:ext cx="2420150" cy="2743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0" dirty="0" smtClean="0">
                <a:latin typeface="Comic Sans MS" panose="030F0702030302020204" pitchFamily="66" charset="0"/>
              </a:rPr>
              <a:t>a</a:t>
            </a:r>
            <a:endParaRPr lang="en-US" sz="27800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8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61825" y="1443917"/>
            <a:ext cx="4172750" cy="3124200"/>
            <a:chOff x="6748305" y="2171592"/>
            <a:chExt cx="1837077" cy="12948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05" y="2171592"/>
              <a:ext cx="1837077" cy="129484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619554" y="3110820"/>
              <a:ext cx="838646" cy="21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12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566" y="914400"/>
            <a:ext cx="8435611" cy="4471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622"/>
          <a:stretch/>
        </p:blipFill>
        <p:spPr bwMode="auto">
          <a:xfrm>
            <a:off x="533400" y="3429000"/>
            <a:ext cx="1389850" cy="34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eschool, School, Kindergarten, Kindergartens, Preschool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1" b="97689" l="455" r="100000">
                        <a14:foregroundMark x1="10909" y1="23358" x2="28182" y2="78102"/>
                        <a14:foregroundMark x1="19432" y1="91363" x2="27841" y2="89538"/>
                        <a14:foregroundMark x1="55795" y1="88686" x2="81250" y2="90146"/>
                        <a14:foregroundMark x1="59773" y1="81387" x2="58750" y2="89781"/>
                        <a14:foregroundMark x1="75114" y1="81509" x2="75227" y2="87713"/>
                        <a14:foregroundMark x1="32614" y1="90389" x2="29545" y2="90146"/>
                        <a14:foregroundMark x1="63068" y1="12044" x2="61818" y2="15937"/>
                        <a14:foregroundMark x1="71818" y1="11679" x2="76364" y2="34428"/>
                        <a14:foregroundMark x1="16932" y1="94039" x2="23182" y2="94282"/>
                        <a14:foregroundMark x1="54773" y1="27494" x2="58977" y2="30779"/>
                        <a14:foregroundMark x1="54205" y1="27859" x2="59545" y2="30292"/>
                        <a14:foregroundMark x1="81932" y1="37470" x2="83523" y2="36496"/>
                        <a14:foregroundMark x1="65682" y1="29927" x2="70341" y2="31509"/>
                        <a14:foregroundMark x1="67955" y1="9002" x2="78750" y2="8759"/>
                        <a14:foregroundMark x1="17614" y1="13260" x2="24205" y2="24209"/>
                        <a14:foregroundMark x1="35114" y1="23966" x2="34886" y2="30779"/>
                        <a14:foregroundMark x1="22273" y1="38321" x2="23409" y2="51825"/>
                        <a14:foregroundMark x1="23409" y1="51825" x2="23409" y2="51825"/>
                        <a14:foregroundMark x1="86591" y1="27007" x2="92159" y2="30170"/>
                        <a14:foregroundMark x1="87841" y1="38321" x2="91705" y2="4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2"/>
          <a:stretch/>
        </p:blipFill>
        <p:spPr bwMode="auto">
          <a:xfrm>
            <a:off x="7373150" y="3481766"/>
            <a:ext cx="1782882" cy="33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09800" y="16440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LETTER?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3250" y="1371600"/>
            <a:ext cx="2420150" cy="2590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0" dirty="0"/>
              <a:t>B</a:t>
            </a:r>
            <a:endParaRPr lang="en-US" sz="278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86300" y="1371600"/>
            <a:ext cx="2420150" cy="2590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9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762000"/>
            <a:ext cx="8686800" cy="5105400"/>
            <a:chOff x="304800" y="762000"/>
            <a:chExt cx="8686800" cy="5105400"/>
          </a:xfrm>
        </p:grpSpPr>
        <p:pic>
          <p:nvPicPr>
            <p:cNvPr id="6146" name="Picture 2" descr="7 Key Steps to Raising Inclusive Kids - Adoption Information Servic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639" b="86343" l="0" r="99020">
                          <a14:foregroundMark x1="9804" y1="62269" x2="82680" y2="61111"/>
                          <a14:foregroundMark x1="29412" y1="72917" x2="80719" y2="68056"/>
                          <a14:foregroundMark x1="11438" y1="54398" x2="72059" y2="51157"/>
                          <a14:foregroundMark x1="28595" y1="45602" x2="45425" y2="54630"/>
                          <a14:foregroundMark x1="72712" y1="50463" x2="89542" y2="52315"/>
                          <a14:foregroundMark x1="29739" y1="67824" x2="57516" y2="67130"/>
                          <a14:foregroundMark x1="16667" y1="68981" x2="41176" y2="82639"/>
                          <a14:foregroundMark x1="44608" y1="78935" x2="86928" y2="74769"/>
                          <a14:foregroundMark x1="71895" y1="82407" x2="81209" y2="79861"/>
                          <a14:foregroundMark x1="12582" y1="70602" x2="11438" y2="83796"/>
                          <a14:foregroundMark x1="4412" y1="65972" x2="10458" y2="63657"/>
                          <a14:foregroundMark x1="3105" y1="63657" x2="4902" y2="70602"/>
                          <a14:foregroundMark x1="2124" y1="64352" x2="9641" y2="52083"/>
                          <a14:foregroundMark x1="81209" y1="49074" x2="97222" y2="49074"/>
                          <a14:foregroundMark x1="91503" y1="48148" x2="97876" y2="55324"/>
                          <a14:foregroundMark x1="42157" y1="79630" x2="45261" y2="75000"/>
                          <a14:foregroundMark x1="23856" y1="72454" x2="38562" y2="83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7" b="12757"/>
            <a:stretch/>
          </p:blipFill>
          <p:spPr bwMode="auto">
            <a:xfrm>
              <a:off x="1695450" y="762000"/>
              <a:ext cx="59055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loud 3"/>
            <p:cNvSpPr/>
            <p:nvPr/>
          </p:nvSpPr>
          <p:spPr>
            <a:xfrm rot="199853">
              <a:off x="304800" y="2057400"/>
              <a:ext cx="8686800" cy="3810000"/>
            </a:xfrm>
            <a:prstGeom prst="cloud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GOOD JOB</a:t>
              </a:r>
              <a:endParaRPr lang="en-US" sz="8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76742"/>
      </p:ext>
    </p:extLst>
  </p:cSld>
  <p:clrMapOvr>
    <a:masterClrMapping/>
  </p:clrMapOvr>
  <p:transition spd="slow" advClick="0" advTm="1000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897797"/>
            <a:ext cx="6741046" cy="48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6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57121" r="4405" b="-302"/>
          <a:stretch/>
        </p:blipFill>
        <p:spPr>
          <a:xfrm>
            <a:off x="304800" y="2438400"/>
            <a:ext cx="8153400" cy="444772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305555" y="5309023"/>
            <a:ext cx="1166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ym typeface="Wingdings 2" panose="05020102010507070707" pitchFamily="18" charset="2"/>
              </a:rPr>
              <a:t>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4697260" y="5329805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43381" y="2499150"/>
            <a:ext cx="6486219" cy="3819264"/>
            <a:chOff x="1743381" y="2499150"/>
            <a:chExt cx="6486219" cy="3819264"/>
          </a:xfrm>
        </p:grpSpPr>
        <p:sp>
          <p:nvSpPr>
            <p:cNvPr id="9" name="TextBox 8"/>
            <p:cNvSpPr txBox="1"/>
            <p:nvPr/>
          </p:nvSpPr>
          <p:spPr>
            <a:xfrm>
              <a:off x="5502937" y="5610528"/>
              <a:ext cx="2726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It is an ant.</a:t>
              </a:r>
              <a:endParaRPr lang="en-US" sz="4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866" b="71688" l="9752" r="46878">
                          <a14:foregroundMark x1="11634" y1="57713" x2="44140" y2="57350"/>
                          <a14:foregroundMark x1="26775" y1="58379" x2="37725" y2="59589"/>
                          <a14:foregroundMark x1="34816" y1="60738" x2="38494" y2="56866"/>
                          <a14:foregroundMark x1="28486" y1="64186" x2="30026" y2="65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6" t="57250" r="52347" b="27725"/>
            <a:stretch/>
          </p:blipFill>
          <p:spPr>
            <a:xfrm>
              <a:off x="1743381" y="2499150"/>
              <a:ext cx="5760720" cy="320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37016" y="5551954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It is a bird.</a:t>
              </a:r>
              <a:endParaRPr lang="en-US" sz="4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07081" y="5309023"/>
            <a:ext cx="692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4697260" y="5320282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</a:t>
            </a:r>
            <a:endParaRPr lang="en-US" sz="6600" dirty="0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36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305555" y="5309023"/>
            <a:ext cx="1166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ym typeface="Wingdings 2" panose="05020102010507070707" pitchFamily="18" charset="2"/>
              </a:rPr>
              <a:t>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4697260" y="5329805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1307081" y="5309023"/>
            <a:ext cx="692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4697260" y="5320282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</a:t>
            </a:r>
            <a:endParaRPr lang="en-US" sz="6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15241" y="2391383"/>
            <a:ext cx="6831660" cy="3868457"/>
            <a:chOff x="2015241" y="2391383"/>
            <a:chExt cx="6831660" cy="3868457"/>
          </a:xfrm>
        </p:grpSpPr>
        <p:sp>
          <p:nvSpPr>
            <p:cNvPr id="9" name="TextBox 8"/>
            <p:cNvSpPr txBox="1"/>
            <p:nvPr/>
          </p:nvSpPr>
          <p:spPr>
            <a:xfrm>
              <a:off x="5586838" y="5551954"/>
              <a:ext cx="3260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 green apple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9042" y="5551954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 red apple.</a:t>
              </a:r>
              <a:endParaRPr lang="en-US" sz="4000" dirty="0"/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65" b="100000" l="11037" r="97659">
                          <a14:foregroundMark x1="48495" y1="15823" x2="66221" y2="27848"/>
                          <a14:foregroundMark x1="74247" y1="17089" x2="55518" y2="18987"/>
                          <a14:foregroundMark x1="75251" y1="25949" x2="41137" y2="26582"/>
                          <a14:foregroundMark x1="45819" y1="13291" x2="74582" y2="10127"/>
                          <a14:foregroundMark x1="16722" y1="12025" x2="15050" y2="18354"/>
                          <a14:foregroundMark x1="53177" y1="32278" x2="57191" y2="32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9"/>
            <a:stretch/>
          </p:blipFill>
          <p:spPr>
            <a:xfrm>
              <a:off x="2015241" y="2391383"/>
              <a:ext cx="5308651" cy="3148041"/>
            </a:xfrm>
            <a:prstGeom prst="rect">
              <a:avLst/>
            </a:prstGeom>
          </p:spPr>
        </p:pic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3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920008" y="5291630"/>
            <a:ext cx="1166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ym typeface="Wingdings 2" panose="05020102010507070707" pitchFamily="18" charset="2"/>
              </a:rPr>
              <a:t>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5079292" y="5291630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921534" y="5291630"/>
            <a:ext cx="692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5078260" y="5299807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</a:t>
            </a:r>
            <a:endParaRPr lang="en-US" sz="6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3494" y="2320902"/>
            <a:ext cx="7490506" cy="3921545"/>
            <a:chOff x="1653494" y="2320902"/>
            <a:chExt cx="7490506" cy="3921545"/>
          </a:xfrm>
        </p:grpSpPr>
        <p:sp>
          <p:nvSpPr>
            <p:cNvPr id="9" name="TextBox 8"/>
            <p:cNvSpPr txBox="1"/>
            <p:nvPr/>
          </p:nvSpPr>
          <p:spPr>
            <a:xfrm>
              <a:off x="5883937" y="5534561"/>
              <a:ext cx="3260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It is an apple.</a:t>
              </a:r>
              <a:endParaRPr lang="en-US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3494" y="5534561"/>
              <a:ext cx="3070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It is butterfly.</a:t>
              </a:r>
              <a:endParaRPr lang="en-US" sz="4000" dirty="0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809" r="99191">
                          <a14:foregroundMark x1="27224" y1="50233" x2="99191" y2="744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495" y="2320902"/>
              <a:ext cx="5575440" cy="3231051"/>
            </a:xfrm>
            <a:prstGeom prst="rect">
              <a:avLst/>
            </a:prstGeom>
          </p:spPr>
        </p:pic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4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920008" y="5291630"/>
            <a:ext cx="1166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ym typeface="Wingdings 2" panose="05020102010507070707" pitchFamily="18" charset="2"/>
              </a:rPr>
              <a:t>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5079292" y="5291630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921534" y="5291630"/>
            <a:ext cx="692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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5078260" y="5299807"/>
            <a:ext cx="6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ym typeface="Wingdings 2" panose="05020102010507070707" pitchFamily="18" charset="2"/>
              </a:rPr>
              <a:t>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5883937" y="5534561"/>
            <a:ext cx="326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small bird.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53494" y="5534561"/>
            <a:ext cx="307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small ant.</a:t>
            </a:r>
            <a:endParaRPr lang="en-US" sz="4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100000" l="277" r="99169">
                        <a14:foregroundMark x1="59834" y1="30952" x2="49861" y2="35238"/>
                        <a14:foregroundMark x1="19668" y1="17619" x2="27147" y2="22381"/>
                        <a14:foregroundMark x1="30194" y1="13333" x2="5540" y2="24762"/>
                        <a14:foregroundMark x1="30748" y1="16190" x2="23823" y2="34286"/>
                        <a14:foregroundMark x1="29640" y1="13810" x2="34903" y2="3810"/>
                        <a14:foregroundMark x1="9972" y1="5714" x2="36011" y2="1905"/>
                        <a14:foregroundMark x1="34903" y1="4762" x2="95291" y2="3810"/>
                        <a14:foregroundMark x1="36842" y1="2381" x2="81163" y2="3810"/>
                        <a14:foregroundMark x1="3601" y1="3810" x2="2493" y2="91429"/>
                        <a14:foregroundMark x1="2770" y1="91429" x2="9141" y2="96667"/>
                        <a14:foregroundMark x1="10803" y1="97143" x2="94460" y2="97143"/>
                        <a14:foregroundMark x1="94460" y1="97143" x2="98338" y2="88095"/>
                        <a14:foregroundMark x1="97507" y1="88095" x2="97507" y2="8571"/>
                        <a14:foregroundMark x1="97507" y1="8571" x2="98338" y2="83333"/>
                        <a14:foregroundMark x1="37950" y1="3810" x2="42382" y2="1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6"/>
          <a:stretch/>
        </p:blipFill>
        <p:spPr>
          <a:xfrm>
            <a:off x="1741463" y="2642252"/>
            <a:ext cx="5266745" cy="294376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0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479136"/>
            <a:ext cx="9144000" cy="4447725"/>
            <a:chOff x="0" y="2479136"/>
            <a:chExt cx="9144000" cy="44477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" t="57121" r="4405" b="-302"/>
            <a:stretch/>
          </p:blipFill>
          <p:spPr>
            <a:xfrm>
              <a:off x="0" y="2479136"/>
              <a:ext cx="9144000" cy="4447725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09" b="100000" l="10000" r="90000">
                          <a14:foregroundMark x1="66364" y1="34951" x2="37273" y2="65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607" y="3848797"/>
              <a:ext cx="605327" cy="566806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09" b="100000" l="10000" r="90000">
                          <a14:foregroundMark x1="66364" y1="34951" x2="37273" y2="65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7400"/>
              <a:ext cx="605327" cy="566806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09" b="100000" l="10000" r="90000">
                          <a14:foregroundMark x1="66364" y1="34951" x2="37273" y2="65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113" y="5914617"/>
              <a:ext cx="605327" cy="566806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09" b="100000" l="10000" r="90000">
                          <a14:foregroundMark x1="66364" y1="34951" x2="37273" y2="65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13" y="3860316"/>
              <a:ext cx="605327" cy="56680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866" b="71688" l="9752" r="46878">
                        <a14:foregroundMark x1="11634" y1="57713" x2="44140" y2="57350"/>
                        <a14:foregroundMark x1="26775" y1="58379" x2="37725" y2="59589"/>
                        <a14:foregroundMark x1="34816" y1="60738" x2="38494" y2="56866"/>
                        <a14:foregroundMark x1="28486" y1="64186" x2="30026" y2="65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6" t="57250" r="52347" b="27725"/>
          <a:stretch/>
        </p:blipFill>
        <p:spPr>
          <a:xfrm>
            <a:off x="495300" y="2504368"/>
            <a:ext cx="3848100" cy="153997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5" b="100000" l="11037" r="97659">
                        <a14:foregroundMark x1="48495" y1="15823" x2="66221" y2="27848"/>
                        <a14:foregroundMark x1="74247" y1="17089" x2="55518" y2="18987"/>
                        <a14:foregroundMark x1="75251" y1="25949" x2="41137" y2="26582"/>
                        <a14:foregroundMark x1="45819" y1="13291" x2="74582" y2="10127"/>
                        <a14:foregroundMark x1="16722" y1="12025" x2="15050" y2="18354"/>
                        <a14:foregroundMark x1="53177" y1="32278" x2="57191" y2="32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9"/>
          <a:stretch/>
        </p:blipFill>
        <p:spPr>
          <a:xfrm>
            <a:off x="5148896" y="2393218"/>
            <a:ext cx="3652204" cy="165143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809" r="99191">
                        <a14:foregroundMark x1="27224" y1="50233" x2="99191" y2="74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13041"/>
            <a:ext cx="3810000" cy="156764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29" b="100000" l="277" r="99169">
                        <a14:foregroundMark x1="59834" y1="30952" x2="49861" y2="35238"/>
                        <a14:foregroundMark x1="19668" y1="17619" x2="27147" y2="22381"/>
                        <a14:foregroundMark x1="30194" y1="13333" x2="5540" y2="24762"/>
                        <a14:foregroundMark x1="30748" y1="16190" x2="23823" y2="34286"/>
                        <a14:foregroundMark x1="29640" y1="13810" x2="34903" y2="3810"/>
                        <a14:foregroundMark x1="9972" y1="5714" x2="36011" y2="1905"/>
                        <a14:foregroundMark x1="34903" y1="4762" x2="95291" y2="3810"/>
                        <a14:foregroundMark x1="36842" y1="2381" x2="81163" y2="3810"/>
                        <a14:foregroundMark x1="3601" y1="3810" x2="2493" y2="91429"/>
                        <a14:foregroundMark x1="2770" y1="91429" x2="9141" y2="96667"/>
                        <a14:foregroundMark x1="10803" y1="97143" x2="94460" y2="97143"/>
                        <a14:foregroundMark x1="94460" y1="97143" x2="98338" y2="88095"/>
                        <a14:foregroundMark x1="97507" y1="88095" x2="97507" y2="8571"/>
                        <a14:foregroundMark x1="97507" y1="8571" x2="98338" y2="83333"/>
                        <a14:foregroundMark x1="37950" y1="3810" x2="42382" y2="1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6"/>
          <a:stretch/>
        </p:blipFill>
        <p:spPr>
          <a:xfrm>
            <a:off x="5105400" y="4585207"/>
            <a:ext cx="3657600" cy="146703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50454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1292819">
            <a:off x="2590800" y="2149642"/>
            <a:ext cx="4114800" cy="3962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99355" y="136543"/>
            <a:ext cx="3429000" cy="4954541"/>
            <a:chOff x="3299355" y="136543"/>
            <a:chExt cx="3429000" cy="4954541"/>
          </a:xfrm>
        </p:grpSpPr>
        <p:pic>
          <p:nvPicPr>
            <p:cNvPr id="2052" name="Picture 4" descr="Teacher Owl, cartoon teacher PNG | PNGWa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6543"/>
              <a:ext cx="3223155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299355" y="3336758"/>
              <a:ext cx="3124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Teacher says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058" name="Picture 10" descr="Opposite words sit and stand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55" b="84395" l="1000" r="4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33" r="52158" b="17169"/>
          <a:stretch/>
        </p:blipFill>
        <p:spPr bwMode="auto">
          <a:xfrm>
            <a:off x="-64168" y="3336758"/>
            <a:ext cx="29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pposite words sit and stand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99" b="80255" l="619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80" t="11836" r="-899" b="18672"/>
          <a:stretch/>
        </p:blipFill>
        <p:spPr bwMode="auto">
          <a:xfrm>
            <a:off x="6501063" y="-248154"/>
            <a:ext cx="2667000" cy="42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5493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/>
        </p:blipFill>
        <p:spPr>
          <a:xfrm>
            <a:off x="0" y="2572066"/>
            <a:ext cx="9144000" cy="4265163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6" b="99301" l="9783" r="8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11" y="2055490"/>
            <a:ext cx="1752845" cy="12155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3381" y="-36022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4410" y="-270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914" y="80390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14" y="1625972"/>
            <a:ext cx="5433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tick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3" b="96457" l="0" r="96525">
                        <a14:foregroundMark x1="71429" y1="16142" x2="79537" y2="33071"/>
                        <a14:foregroundMark x1="79923" y1="56693" x2="83012" y2="72047"/>
                        <a14:foregroundMark x1="12355" y1="41339" x2="12355" y2="72835"/>
                        <a14:backgroundMark x1="83012" y1="16535" x2="85714" y2="23228"/>
                        <a14:backgroundMark x1="86486" y1="20079" x2="84170" y2="22047"/>
                        <a14:backgroundMark x1="86486" y1="58661" x2="91120" y2="68504"/>
                        <a14:backgroundMark x1="92278" y1="63386" x2="86873" y2="66142"/>
                        <a14:backgroundMark x1="6564" y1="48425" x2="4247" y2="56299"/>
                        <a14:backgroundMark x1="71815" y1="20079" x2="76448" y2="28346"/>
                        <a14:backgroundMark x1="78764" y1="61024" x2="81853" y2="6574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8" y="2732705"/>
            <a:ext cx="2467319" cy="241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9" b="99197" l="9717" r="89879">
                        <a14:foregroundMark x1="70850" y1="36948" x2="77328" y2="47791"/>
                        <a14:foregroundMark x1="15789" y1="36948" x2="17409" y2="45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67" y="3082389"/>
            <a:ext cx="1835931" cy="18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/>
        </p:blipFill>
        <p:spPr>
          <a:xfrm>
            <a:off x="0" y="2572066"/>
            <a:ext cx="9144000" cy="4265163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6" b="99301" l="9783" r="8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20133"/>
            <a:ext cx="1752845" cy="121558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973042" y="29706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86642" y="718769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6457" l="0" r="96525">
                        <a14:foregroundMark x1="71429" y1="16142" x2="79537" y2="33071"/>
                        <a14:foregroundMark x1="79923" y1="56693" x2="83012" y2="72047"/>
                        <a14:foregroundMark x1="12355" y1="41339" x2="12355" y2="72835"/>
                        <a14:backgroundMark x1="83012" y1="16535" x2="85714" y2="23228"/>
                        <a14:backgroundMark x1="86486" y1="20079" x2="84170" y2="22047"/>
                        <a14:backgroundMark x1="86486" y1="58661" x2="91120" y2="68504"/>
                        <a14:backgroundMark x1="92278" y1="63386" x2="86873" y2="66142"/>
                        <a14:backgroundMark x1="6564" y1="48425" x2="4247" y2="56299"/>
                        <a14:backgroundMark x1="71815" y1="20079" x2="76448" y2="28346"/>
                        <a14:backgroundMark x1="78764" y1="61024" x2="81853" y2="6574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8" y="1883003"/>
            <a:ext cx="2467319" cy="241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99197" l="9717" r="89879">
                        <a14:foregroundMark x1="70850" y1="36948" x2="77328" y2="47791"/>
                        <a14:foregroundMark x1="15789" y1="36948" x2="17409" y2="45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67" y="2232687"/>
            <a:ext cx="1835931" cy="185079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627697"/>
            <a:ext cx="5715000" cy="40505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65197" y="4572918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5316562" y="4045315"/>
            <a:ext cx="238125" cy="800100"/>
          </a:xfrm>
          <a:prstGeom prst="curvedConnector3">
            <a:avLst>
              <a:gd name="adj1" fmla="val 1657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5554687" y="5025841"/>
            <a:ext cx="133350" cy="781050"/>
          </a:xfrm>
          <a:prstGeom prst="curvedConnector3">
            <a:avLst>
              <a:gd name="adj1" fmla="val 22064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/>
          <p:nvPr/>
        </p:nvSpPr>
        <p:spPr>
          <a:xfrm>
            <a:off x="3622297" y="48777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5730915" y="4114800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5864265" y="5147984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494" y="1756201"/>
            <a:ext cx="5539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12661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21239560">
            <a:off x="2408084" y="2540365"/>
            <a:ext cx="5148131" cy="4059391"/>
            <a:chOff x="21336" y="2033592"/>
            <a:chExt cx="4550664" cy="4519608"/>
          </a:xfrm>
        </p:grpSpPr>
        <p:sp>
          <p:nvSpPr>
            <p:cNvPr id="2" name="Explosion 2 1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6247" y="3147581"/>
              <a:ext cx="2700472" cy="15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719494" y="1756201"/>
            <a:ext cx="5539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599"/>
            <a:ext cx="2824704" cy="2665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929563" y="4202292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/>
          <p:nvPr/>
        </p:nvSpPr>
        <p:spPr>
          <a:xfrm>
            <a:off x="5586663" y="4507092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>
            <a:off x="7497279" y="3524857"/>
            <a:ext cx="238125" cy="800100"/>
          </a:xfrm>
          <a:prstGeom prst="curvedConnector3">
            <a:avLst>
              <a:gd name="adj1" fmla="val 1657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"/>
          <p:cNvSpPr txBox="1"/>
          <p:nvPr/>
        </p:nvSpPr>
        <p:spPr>
          <a:xfrm>
            <a:off x="7916380" y="3529620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7699309" y="4690738"/>
            <a:ext cx="133350" cy="781050"/>
          </a:xfrm>
          <a:prstGeom prst="curvedConnector3">
            <a:avLst>
              <a:gd name="adj1" fmla="val 22064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/>
          <p:nvPr/>
        </p:nvSpPr>
        <p:spPr>
          <a:xfrm>
            <a:off x="7966009" y="4824088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2050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19494" y="1756201"/>
            <a:ext cx="5539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5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19541"/>
            <a:ext cx="2824704" cy="2665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2865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929563" y="4145234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/>
          <p:nvPr/>
        </p:nvSpPr>
        <p:spPr>
          <a:xfrm>
            <a:off x="5586663" y="4450034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>
            <a:off x="7497279" y="3467799"/>
            <a:ext cx="238125" cy="800100"/>
          </a:xfrm>
          <a:prstGeom prst="curvedConnector3">
            <a:avLst>
              <a:gd name="adj1" fmla="val 1657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"/>
          <p:cNvSpPr txBox="1"/>
          <p:nvPr/>
        </p:nvSpPr>
        <p:spPr>
          <a:xfrm>
            <a:off x="7916380" y="3472562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7699309" y="4633680"/>
            <a:ext cx="133350" cy="781050"/>
          </a:xfrm>
          <a:prstGeom prst="curvedConnector3">
            <a:avLst>
              <a:gd name="adj1" fmla="val 22064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/>
          <p:nvPr/>
        </p:nvSpPr>
        <p:spPr>
          <a:xfrm>
            <a:off x="7966009" y="4767030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8473" y="3328754"/>
            <a:ext cx="3333750" cy="3267075"/>
            <a:chOff x="698878" y="2623813"/>
            <a:chExt cx="3333750" cy="3267075"/>
          </a:xfrm>
        </p:grpSpPr>
        <p:pic>
          <p:nvPicPr>
            <p:cNvPr id="3074" name="Picture 2" descr="Borders: Colorful Hands Borders and Frames / Hands Clip Art | Tp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9065">
              <a:off x="732215" y="2590476"/>
              <a:ext cx="326707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1843921" y="4271975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21397007">
              <a:off x="1077476" y="3433700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Let’s write in the palm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5464940" y="795793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19494" y="1756201"/>
            <a:ext cx="5539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8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90" y="2480980"/>
            <a:ext cx="5772956" cy="40486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5197" y="4572918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/>
          <p:nvPr/>
        </p:nvSpPr>
        <p:spPr>
          <a:xfrm>
            <a:off x="3622297" y="48777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5668174" y="4915224"/>
            <a:ext cx="2667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1100" b="1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336" y="1756201"/>
            <a:ext cx="6136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b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5410200" y="4606255"/>
            <a:ext cx="45085" cy="1133475"/>
          </a:xfrm>
          <a:prstGeom prst="curvedConnector3">
            <a:avLst>
              <a:gd name="adj1" fmla="val 52951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93120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831</Words>
  <Application>Microsoft Office PowerPoint</Application>
  <PresentationFormat>On-screen Show (4:3)</PresentationFormat>
  <Paragraphs>202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66</cp:revision>
  <dcterms:created xsi:type="dcterms:W3CDTF">2006-08-16T00:00:00Z</dcterms:created>
  <dcterms:modified xsi:type="dcterms:W3CDTF">2020-04-07T12:17:16Z</dcterms:modified>
</cp:coreProperties>
</file>