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audio5.wav" ContentType="audio/x-wav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7" r:id="rId2"/>
    <p:sldId id="285" r:id="rId3"/>
    <p:sldId id="256" r:id="rId4"/>
    <p:sldId id="300" r:id="rId5"/>
    <p:sldId id="302" r:id="rId6"/>
    <p:sldId id="303" r:id="rId7"/>
    <p:sldId id="316" r:id="rId8"/>
    <p:sldId id="286" r:id="rId9"/>
    <p:sldId id="268" r:id="rId10"/>
    <p:sldId id="304" r:id="rId11"/>
    <p:sldId id="305" r:id="rId12"/>
    <p:sldId id="271" r:id="rId13"/>
    <p:sldId id="306" r:id="rId14"/>
    <p:sldId id="307" r:id="rId15"/>
    <p:sldId id="318" r:id="rId16"/>
    <p:sldId id="308" r:id="rId17"/>
    <p:sldId id="293" r:id="rId18"/>
    <p:sldId id="292" r:id="rId19"/>
    <p:sldId id="287" r:id="rId20"/>
    <p:sldId id="309" r:id="rId21"/>
    <p:sldId id="310" r:id="rId22"/>
    <p:sldId id="314" r:id="rId23"/>
    <p:sldId id="311" r:id="rId24"/>
    <p:sldId id="312" r:id="rId25"/>
    <p:sldId id="317" r:id="rId26"/>
    <p:sldId id="315" r:id="rId27"/>
    <p:sldId id="295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F6C6E3"/>
    <a:srgbClr val="A9DA74"/>
    <a:srgbClr val="FF85FF"/>
    <a:srgbClr val="FF8AD8"/>
    <a:srgbClr val="AFDC7E"/>
    <a:srgbClr val="C4E59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7"/>
    <p:restoredTop sz="75488" autoAdjust="0"/>
  </p:normalViewPr>
  <p:slideViewPr>
    <p:cSldViewPr>
      <p:cViewPr>
        <p:scale>
          <a:sx n="48" d="100"/>
          <a:sy n="48" d="100"/>
        </p:scale>
        <p:origin x="-178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 says </a:t>
            </a:r>
            <a:r>
              <a:rPr lang="en-US" dirty="0" smtClean="0"/>
              <a:t>“Hello</a:t>
            </a:r>
            <a:r>
              <a:rPr lang="en-US" dirty="0" smtClean="0"/>
              <a:t>, everyone. How are you? How’s the weather? Is it sunny? Great! “</a:t>
            </a:r>
          </a:p>
          <a:p>
            <a:pPr marL="228600" indent="-228600">
              <a:buAutoNum type="arabicPeriod"/>
            </a:pPr>
            <a:r>
              <a:rPr lang="en-US" dirty="0" smtClean="0"/>
              <a:t>Split the class into 2 groups – “Today, we will have 2 groups – group 1 and group 2. You are group 1, you are Group 2.”</a:t>
            </a:r>
          </a:p>
          <a:p>
            <a:r>
              <a:rPr lang="en-US" dirty="0" smtClean="0"/>
              <a:t>3. Warm up: game “ circle the pictures”. Students need to listen the word that is required to circle</a:t>
            </a:r>
            <a:r>
              <a:rPr lang="en-US" baseline="0" dirty="0" smtClean="0"/>
              <a:t>. Then choose the pictures to circle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 says: “I have an interesting game for all of you today”. The game “ circle the pictures”. Let’s start.”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81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Game “ What’s missing?”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/>
              <a:t>Work in groups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/>
              <a:t>There is a missing picture. Students say aloud the missing picture.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>
                <a:sym typeface="Wingdings"/>
              </a:rPr>
              <a:t>T says: “What is missing? - /</a:t>
            </a:r>
            <a:r>
              <a:rPr lang="en-US" altLang="en-US" dirty="0" err="1" smtClean="0">
                <a:sym typeface="Wingdings"/>
              </a:rPr>
              <a:t>i</a:t>
            </a:r>
            <a:r>
              <a:rPr lang="en-US" altLang="en-US" dirty="0" smtClean="0">
                <a:sym typeface="Wingdings"/>
              </a:rPr>
              <a:t>/ (click) </a:t>
            </a:r>
            <a:r>
              <a:rPr lang="mr-IN" altLang="en-US" dirty="0" smtClean="0">
                <a:sym typeface="Wingdings"/>
              </a:rPr>
              <a:t>–</a:t>
            </a:r>
            <a:r>
              <a:rPr lang="en-US" altLang="en-US" dirty="0" smtClean="0">
                <a:sym typeface="Wingdings"/>
              </a:rPr>
              <a:t> Excellent.”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en-US" dirty="0" smtClean="0"/>
              <a:t>Teacher checks if it is right </a:t>
            </a:r>
            <a:r>
              <a:rPr lang="en-US" altLang="en-US" dirty="0" smtClean="0">
                <a:sym typeface="Wingdings"/>
              </a:rPr>
              <a:t> That team gets 1 point.</a:t>
            </a:r>
          </a:p>
          <a:p>
            <a:pPr marL="228600" indent="-228600">
              <a:buFont typeface="+mj-lt"/>
              <a:buAutoNum type="arabicPeriod"/>
            </a:pPr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Game “ What’s missing?”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/>
              <a:t> Work in groups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>
                <a:sym typeface="Wingdings"/>
              </a:rPr>
              <a:t>T says: “What is missing? - /ink/ (click) </a:t>
            </a:r>
            <a:r>
              <a:rPr lang="mr-IN" altLang="en-US" dirty="0" smtClean="0">
                <a:sym typeface="Wingdings"/>
              </a:rPr>
              <a:t>–</a:t>
            </a:r>
            <a:r>
              <a:rPr lang="en-US" altLang="en-US" dirty="0" smtClean="0">
                <a:sym typeface="Wingdings"/>
              </a:rPr>
              <a:t> Excellent.”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en-US" dirty="0" smtClean="0"/>
              <a:t>Teacher checks if it is right </a:t>
            </a:r>
            <a:r>
              <a:rPr lang="en-US" altLang="en-US" dirty="0" smtClean="0">
                <a:sym typeface="Wingdings"/>
              </a:rPr>
              <a:t> That team gets 1 point.</a:t>
            </a:r>
          </a:p>
          <a:p>
            <a:pPr marL="171450" indent="-171450">
              <a:buFontTx/>
              <a:buChar char="-"/>
            </a:pPr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58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Game “ What’s missing?”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/>
              <a:t> Work in groups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/>
              <a:t>T says: “What is missing?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inkpot (click)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Yes, it’s right.”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en-US" dirty="0" smtClean="0"/>
              <a:t>Teacher checks if it is right </a:t>
            </a:r>
            <a:r>
              <a:rPr lang="en-US" altLang="en-US" dirty="0" smtClean="0">
                <a:sym typeface="Wingdings"/>
              </a:rPr>
              <a:t> That team gets 1 point.</a:t>
            </a:r>
          </a:p>
          <a:p>
            <a:pPr marL="171450" indent="-171450">
              <a:buFontTx/>
              <a:buChar char="-"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12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 smtClean="0"/>
              <a:t>Review after playing game.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vi-VN" b="0" dirty="0" smtClean="0"/>
              <a:t>Play audio file and ask</a:t>
            </a:r>
            <a:r>
              <a:rPr lang="vi-VN" b="0" baseline="0" dirty="0" smtClean="0"/>
              <a:t> the students to repeat.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Letter Ii </a:t>
            </a:r>
            <a:r>
              <a:rPr lang="mr-IN" baseline="0" dirty="0" smtClean="0"/>
              <a:t>–</a:t>
            </a:r>
            <a:r>
              <a:rPr lang="en-US" baseline="0" dirty="0" smtClean="0"/>
              <a:t> T says: “listen and repeat, please”. </a:t>
            </a:r>
            <a:r>
              <a:rPr lang="mr-IN" baseline="0" dirty="0" smtClean="0"/>
              <a:t>–</a:t>
            </a:r>
            <a:r>
              <a:rPr lang="en-US" baseline="0" dirty="0" smtClean="0"/>
              <a:t> Ii </a:t>
            </a:r>
            <a:r>
              <a:rPr lang="mr-IN" baseline="0" dirty="0" smtClean="0"/>
              <a:t>–</a:t>
            </a:r>
            <a:r>
              <a:rPr lang="en-US" baseline="0" dirty="0" smtClean="0"/>
              <a:t> good”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Sound /</a:t>
            </a:r>
            <a:r>
              <a:rPr lang="en-US" baseline="0" dirty="0" err="1" smtClean="0"/>
              <a:t>i</a:t>
            </a:r>
            <a:r>
              <a:rPr lang="en-US" baseline="0" dirty="0" smtClean="0"/>
              <a:t>/ </a:t>
            </a:r>
            <a:r>
              <a:rPr lang="mr-IN" baseline="0" dirty="0" smtClean="0"/>
              <a:t>–</a:t>
            </a:r>
            <a:r>
              <a:rPr lang="en-US" baseline="0" dirty="0" smtClean="0"/>
              <a:t> T says: “listen and repeat, please” /</a:t>
            </a:r>
            <a:r>
              <a:rPr lang="en-US" baseline="0" dirty="0" err="1" smtClean="0"/>
              <a:t>i</a:t>
            </a:r>
            <a:r>
              <a:rPr lang="en-US" baseline="0" dirty="0" smtClean="0"/>
              <a:t>/ very good “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vi-VN" baseline="0" dirty="0" smtClean="0"/>
              <a:t>Ink </a:t>
            </a:r>
            <a:r>
              <a:rPr lang="mr-IN" baseline="0" dirty="0" smtClean="0"/>
              <a:t>–</a:t>
            </a:r>
            <a:r>
              <a:rPr lang="vi-VN" baseline="0" dirty="0" smtClean="0"/>
              <a:t> T says </a:t>
            </a:r>
            <a:r>
              <a:rPr lang="en-US" baseline="0" dirty="0" smtClean="0"/>
              <a:t>“listen and repeat, please”. ink </a:t>
            </a:r>
            <a:r>
              <a:rPr lang="mr-IN" baseline="0" dirty="0" smtClean="0"/>
              <a:t>–</a:t>
            </a:r>
            <a:r>
              <a:rPr lang="en-US" baseline="0" dirty="0" smtClean="0"/>
              <a:t> excellent. “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Inkpot</a:t>
            </a:r>
            <a:r>
              <a:rPr lang="mr-IN" baseline="0" dirty="0" smtClean="0"/>
              <a:t>–</a:t>
            </a:r>
            <a:r>
              <a:rPr lang="vi-VN" baseline="0" dirty="0" smtClean="0"/>
              <a:t>  T says: </a:t>
            </a:r>
            <a:r>
              <a:rPr lang="en-US" baseline="0" dirty="0" smtClean="0"/>
              <a:t>“listen and repeat, please”. inkpot </a:t>
            </a:r>
            <a:r>
              <a:rPr lang="mr-IN" baseline="0" dirty="0" smtClean="0"/>
              <a:t>–</a:t>
            </a:r>
            <a:r>
              <a:rPr lang="en-US" baseline="0" dirty="0" smtClean="0"/>
              <a:t> well done. “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76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Book using: Look, point and say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 Teacher guides the students use the book. Look,</a:t>
            </a:r>
            <a:r>
              <a:rPr lang="en-US" baseline="0" dirty="0" smtClean="0"/>
              <a:t> point and say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 Work in pairs or in individual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students can use their fingers point and say.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 says:” Look at your book page 40, please. Point and say with your friends.”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37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2: Let’s chant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-Teacher will play the audio file twice and asks the students to listen.(click the blue sound icon)</a:t>
            </a:r>
          </a:p>
          <a:p>
            <a:r>
              <a:rPr lang="en-US" dirty="0" smtClean="0"/>
              <a:t>After that, The whole class will repeat sentence by sentence.(click the sound icon in each line)</a:t>
            </a:r>
          </a:p>
          <a:p>
            <a:r>
              <a:rPr lang="en-US" dirty="0" smtClean="0"/>
              <a:t>Teacher can ask the students to chant in teams and put them in a competition.</a:t>
            </a:r>
          </a:p>
          <a:p>
            <a:r>
              <a:rPr lang="en-US" dirty="0" smtClean="0"/>
              <a:t>Or Teacher can change the style of the chant, </a:t>
            </a:r>
            <a:r>
              <a:rPr lang="en-US" baseline="0" dirty="0" smtClean="0"/>
              <a:t>for example: Clap hands, using instruments.</a:t>
            </a:r>
          </a:p>
          <a:p>
            <a:r>
              <a:rPr lang="en-US" baseline="0" dirty="0" smtClean="0"/>
              <a:t>2. T says: “Let’s go to part 2: Let’s chant”</a:t>
            </a:r>
          </a:p>
          <a:p>
            <a:r>
              <a:rPr lang="en-US" baseline="0" dirty="0" smtClean="0"/>
              <a:t>Now we will listen the chant 2 times. Listen. (click blue icon 2 times) Ok</a:t>
            </a:r>
          </a:p>
          <a:p>
            <a:r>
              <a:rPr lang="en-US" baseline="0" dirty="0" smtClean="0"/>
              <a:t>Now listen and </a:t>
            </a:r>
            <a:r>
              <a:rPr lang="en-US" baseline="0" dirty="0" smtClean="0"/>
              <a:t>repeat.</a:t>
            </a:r>
            <a:endParaRPr lang="en-US" baseline="0" dirty="0" smtClean="0"/>
          </a:p>
          <a:p>
            <a:r>
              <a:rPr lang="en-US" baseline="0" dirty="0" smtClean="0"/>
              <a:t>Click 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  -&gt;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endParaRPr lang="en-US" baseline="0" dirty="0" smtClean="0"/>
          </a:p>
          <a:p>
            <a:r>
              <a:rPr lang="en-US" baseline="0" dirty="0" smtClean="0"/>
              <a:t>Click Can you hear&gt; -Can you hear ? Good.</a:t>
            </a:r>
          </a:p>
          <a:p>
            <a:r>
              <a:rPr lang="en-US" baseline="0" dirty="0" smtClean="0"/>
              <a:t>Click 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  -&gt;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endParaRPr lang="en-US" baseline="0" dirty="0" smtClean="0"/>
          </a:p>
          <a:p>
            <a:r>
              <a:rPr lang="en-US" baseline="0" dirty="0" smtClean="0"/>
              <a:t>Click As in inkpot -&gt; As in inkpot. Very good.</a:t>
            </a:r>
          </a:p>
          <a:p>
            <a:r>
              <a:rPr lang="en-US" baseline="0" dirty="0" smtClean="0"/>
              <a:t>Click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is the sound of I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-&gt;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is the sound of I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. Well done 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00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Game </a:t>
            </a:r>
            <a:r>
              <a:rPr lang="mr-IN" b="1" dirty="0" smtClean="0"/>
              <a:t>–</a:t>
            </a:r>
            <a:r>
              <a:rPr lang="en-US" b="1" dirty="0" smtClean="0"/>
              <a:t> Lucky numbers: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There are 4 pictures from 4 numbers</a:t>
            </a:r>
            <a:r>
              <a:rPr lang="en-US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When the students choose a number. Teacher will ask a question about that picture. If the students give a correct answer, they get 1 point.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There is a lucky number with smiley face. If the student get that number. They get 3 points.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 says: “It’s time for playing game. This game is called Lucky numbers. We have number 1, number 2, number 3, number 4, number 5. You can choose a number. When you see a picture and tell me what it is. You get 1 point. If you choose a number with a smiley face, you will get 3 points.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Are you ready? Ok, go.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Which number do you want? Number 1, Ok</a:t>
            </a:r>
            <a:r>
              <a:rPr lang="en-US" baseline="0" dirty="0" smtClean="0"/>
              <a:t>. ”(</a:t>
            </a:r>
            <a:r>
              <a:rPr lang="en-US" baseline="0" dirty="0" smtClean="0"/>
              <a:t>click)”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keep doing that until all numbers are </a:t>
            </a:r>
            <a:r>
              <a:rPr lang="en-US" baseline="0" dirty="0" smtClean="0"/>
              <a:t>chosen.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Then, click on the arrow to the reviewing slide at the end.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41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 smtClean="0"/>
              <a:t>Game: Lucky numbers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 smtClean="0"/>
              <a:t>T says: “N</a:t>
            </a:r>
            <a:r>
              <a:rPr lang="vi-VN" b="0" dirty="0" smtClean="0"/>
              <a:t>umber 1: What letter is this? </a:t>
            </a:r>
            <a:r>
              <a:rPr lang="mr-IN" b="0" dirty="0" smtClean="0"/>
              <a:t>–</a:t>
            </a:r>
            <a:r>
              <a:rPr lang="vi-VN" b="0" dirty="0" smtClean="0"/>
              <a:t> Letter I. Good job.</a:t>
            </a:r>
          </a:p>
          <a:p>
            <a:r>
              <a:rPr lang="vi-VN" b="0" dirty="0" smtClean="0"/>
              <a:t>1 point for your team.”</a:t>
            </a:r>
          </a:p>
          <a:p>
            <a:r>
              <a:rPr lang="vi-VN" b="0" dirty="0" smtClean="0"/>
              <a:t>Click on the arrow to turn back to the slide of numbers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67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 smtClean="0"/>
              <a:t>Game: Lucky numbers</a:t>
            </a:r>
          </a:p>
          <a:p>
            <a:r>
              <a:rPr lang="en-US" b="0" dirty="0" smtClean="0"/>
              <a:t>1. T says: “N</a:t>
            </a:r>
            <a:r>
              <a:rPr lang="vi-VN" b="0" dirty="0" smtClean="0"/>
              <a:t>umber 2: What is</a:t>
            </a:r>
            <a:r>
              <a:rPr lang="vi-VN" b="0" baseline="0" dirty="0" smtClean="0"/>
              <a:t> it</a:t>
            </a:r>
            <a:r>
              <a:rPr lang="vi-VN" b="0" dirty="0" smtClean="0"/>
              <a:t>? </a:t>
            </a:r>
            <a:r>
              <a:rPr lang="mr-IN" b="0" dirty="0" smtClean="0"/>
              <a:t>–</a:t>
            </a:r>
            <a:r>
              <a:rPr lang="vi-VN" b="0" dirty="0" smtClean="0"/>
              <a:t> ink. Excellent</a:t>
            </a:r>
          </a:p>
          <a:p>
            <a:r>
              <a:rPr lang="vi-VN" b="0" dirty="0" smtClean="0"/>
              <a:t>1 point for your team.”</a:t>
            </a:r>
          </a:p>
          <a:p>
            <a:r>
              <a:rPr lang="vi-VN" b="0" dirty="0" smtClean="0"/>
              <a:t>Click on the arrow to turn back to the slide of </a:t>
            </a:r>
            <a:r>
              <a:rPr lang="vi-VN" b="0" dirty="0" smtClean="0"/>
              <a:t>numbers</a:t>
            </a:r>
            <a:r>
              <a:rPr lang="en-US" b="0" dirty="0" smtClean="0"/>
              <a:t>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10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</a:t>
            </a:r>
            <a:r>
              <a:rPr lang="en-US" baseline="0" dirty="0" smtClean="0"/>
              <a:t> T says: “</a:t>
            </a:r>
            <a:r>
              <a:rPr lang="en-US" dirty="0" smtClean="0"/>
              <a:t>Number 3: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Wow, Lucky number </a:t>
            </a:r>
            <a:r>
              <a:rPr lang="mr-IN" dirty="0" smtClean="0"/>
              <a:t>–</a:t>
            </a:r>
            <a:r>
              <a:rPr lang="en-US" dirty="0" smtClean="0"/>
              <a:t> 3 points for your team. Yeah “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0" dirty="0" smtClean="0"/>
              <a:t>Click on the arrow to turn back to the slide of numbers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2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First: Circle the hippos</a:t>
            </a:r>
          </a:p>
          <a:p>
            <a:pPr marL="228600" indent="-228600">
              <a:buAutoNum type="arabicPeriod"/>
            </a:pPr>
            <a:r>
              <a:rPr lang="vi-VN" baseline="0" dirty="0" smtClean="0"/>
              <a:t>Students choose the pictures that are hippos</a:t>
            </a:r>
          </a:p>
          <a:p>
            <a:pPr marL="228600" indent="-228600">
              <a:buAutoNum type="arabicPeriod"/>
            </a:pPr>
            <a:r>
              <a:rPr lang="vi-VN" baseline="0" dirty="0" smtClean="0"/>
              <a:t>T says: </a:t>
            </a:r>
            <a:r>
              <a:rPr lang="en-US" baseline="0" dirty="0" smtClean="0"/>
              <a:t>“please circle the hippos. Who can ? Raise your hands, please.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You, please. Where are the hippos? (click, click, click). Perfect.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many hippos? </a:t>
            </a:r>
            <a:r>
              <a:rPr lang="mr-IN" baseline="0" dirty="0" smtClean="0"/>
              <a:t>–</a:t>
            </a:r>
            <a:r>
              <a:rPr lang="en-US" baseline="0" dirty="0" smtClean="0"/>
              <a:t> 3 </a:t>
            </a:r>
            <a:r>
              <a:rPr lang="mr-IN" baseline="0" dirty="0" smtClean="0"/>
              <a:t>–</a:t>
            </a:r>
            <a:r>
              <a:rPr lang="en-US" baseline="0" dirty="0" smtClean="0"/>
              <a:t> Good.”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With the correct answer, that team will have 1 point.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79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 smtClean="0"/>
              <a:t>Game: Lucky numbers</a:t>
            </a:r>
          </a:p>
          <a:p>
            <a:r>
              <a:rPr lang="en-US" b="0" dirty="0" smtClean="0"/>
              <a:t>1.</a:t>
            </a:r>
            <a:r>
              <a:rPr lang="en-US" b="0" baseline="0" dirty="0" smtClean="0"/>
              <a:t> T says: “</a:t>
            </a:r>
            <a:r>
              <a:rPr lang="en-US" b="0" dirty="0" smtClean="0"/>
              <a:t>N</a:t>
            </a:r>
            <a:r>
              <a:rPr lang="vi-VN" b="0" dirty="0" smtClean="0"/>
              <a:t>umber 4: What sound of the letter Ii?</a:t>
            </a:r>
            <a:r>
              <a:rPr lang="mr-IN" b="0" dirty="0" smtClean="0"/>
              <a:t>–</a:t>
            </a:r>
            <a:r>
              <a:rPr lang="vi-VN" b="0" dirty="0" smtClean="0"/>
              <a:t> i . Yes, that’s right.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0" dirty="0" smtClean="0"/>
              <a:t>1 point for your team.”</a:t>
            </a:r>
          </a:p>
          <a:p>
            <a:r>
              <a:rPr lang="vi-VN" b="0" dirty="0" smtClean="0"/>
              <a:t>Click on the arrow to turn back to the slide of numbers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37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 smtClean="0"/>
              <a:t>Game: Lucky numbers</a:t>
            </a:r>
          </a:p>
          <a:p>
            <a:r>
              <a:rPr lang="en-US" b="0" dirty="0" smtClean="0"/>
              <a:t>1. T says: “N</a:t>
            </a:r>
            <a:r>
              <a:rPr lang="vi-VN" b="0" dirty="0" smtClean="0"/>
              <a:t>umber 5: What is</a:t>
            </a:r>
            <a:r>
              <a:rPr lang="vi-VN" b="0" baseline="0" dirty="0" smtClean="0"/>
              <a:t> it</a:t>
            </a:r>
            <a:r>
              <a:rPr lang="vi-VN" b="0" dirty="0" smtClean="0"/>
              <a:t>? </a:t>
            </a:r>
            <a:r>
              <a:rPr lang="mr-IN" b="0" dirty="0" smtClean="0"/>
              <a:t>–</a:t>
            </a:r>
            <a:r>
              <a:rPr lang="vi-VN" b="0" dirty="0" smtClean="0"/>
              <a:t> inkpot. Good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0" dirty="0" smtClean="0"/>
              <a:t>1 point for your team.”</a:t>
            </a:r>
          </a:p>
          <a:p>
            <a:endParaRPr lang="vi-VN" b="0" dirty="0" smtClean="0"/>
          </a:p>
          <a:p>
            <a:r>
              <a:rPr lang="en-US" b="0" dirty="0" smtClean="0"/>
              <a:t>C</a:t>
            </a:r>
            <a:r>
              <a:rPr lang="vi-VN" b="0" dirty="0" smtClean="0"/>
              <a:t>lick the arrow to return the slide of numbers.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07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271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 smtClean="0"/>
              <a:t>Review after playing game.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vi-VN" b="0" dirty="0" smtClean="0"/>
              <a:t>Play audio file and ask</a:t>
            </a:r>
            <a:r>
              <a:rPr lang="vi-VN" b="0" baseline="0" dirty="0" smtClean="0"/>
              <a:t> the students to repeat.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Letter Ii </a:t>
            </a:r>
            <a:r>
              <a:rPr lang="mr-IN" baseline="0" dirty="0" smtClean="0"/>
              <a:t>–</a:t>
            </a:r>
            <a:r>
              <a:rPr lang="en-US" baseline="0" dirty="0" smtClean="0"/>
              <a:t> T says: “listen and repeat, please”. </a:t>
            </a:r>
            <a:r>
              <a:rPr lang="mr-IN" baseline="0" dirty="0" smtClean="0"/>
              <a:t>–</a:t>
            </a:r>
            <a:r>
              <a:rPr lang="en-US" baseline="0" dirty="0" smtClean="0"/>
              <a:t> Ii </a:t>
            </a:r>
            <a:r>
              <a:rPr lang="mr-IN" baseline="0" dirty="0" smtClean="0"/>
              <a:t>–</a:t>
            </a:r>
            <a:r>
              <a:rPr lang="en-US" baseline="0" dirty="0" smtClean="0"/>
              <a:t> good”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Sound /</a:t>
            </a:r>
            <a:r>
              <a:rPr lang="en-US" baseline="0" dirty="0" err="1" smtClean="0"/>
              <a:t>i</a:t>
            </a:r>
            <a:r>
              <a:rPr lang="en-US" baseline="0" dirty="0" smtClean="0"/>
              <a:t>/ </a:t>
            </a:r>
            <a:r>
              <a:rPr lang="mr-IN" baseline="0" dirty="0" smtClean="0"/>
              <a:t>–</a:t>
            </a:r>
            <a:r>
              <a:rPr lang="en-US" baseline="0" dirty="0" smtClean="0"/>
              <a:t> T says: “listen and repeat, please” /</a:t>
            </a:r>
            <a:r>
              <a:rPr lang="en-US" baseline="0" dirty="0" err="1" smtClean="0"/>
              <a:t>i</a:t>
            </a:r>
            <a:r>
              <a:rPr lang="en-US" baseline="0" dirty="0" smtClean="0"/>
              <a:t>/ very good “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vi-VN" baseline="0" dirty="0" smtClean="0"/>
              <a:t>Ink </a:t>
            </a:r>
            <a:r>
              <a:rPr lang="mr-IN" baseline="0" dirty="0" smtClean="0"/>
              <a:t>–</a:t>
            </a:r>
            <a:r>
              <a:rPr lang="vi-VN" baseline="0" dirty="0" smtClean="0"/>
              <a:t> T says </a:t>
            </a:r>
            <a:r>
              <a:rPr lang="en-US" baseline="0" dirty="0" smtClean="0"/>
              <a:t>“listen and repeat, please”. ink </a:t>
            </a:r>
            <a:r>
              <a:rPr lang="mr-IN" baseline="0" dirty="0" smtClean="0"/>
              <a:t>–</a:t>
            </a:r>
            <a:r>
              <a:rPr lang="en-US" baseline="0" dirty="0" smtClean="0"/>
              <a:t> excellent. “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Inkpot</a:t>
            </a:r>
            <a:r>
              <a:rPr lang="mr-IN" baseline="0" dirty="0" smtClean="0"/>
              <a:t>–</a:t>
            </a:r>
            <a:r>
              <a:rPr lang="vi-VN" baseline="0" dirty="0" smtClean="0"/>
              <a:t>  T says: </a:t>
            </a:r>
            <a:r>
              <a:rPr lang="en-US" baseline="0" dirty="0" smtClean="0"/>
              <a:t>“listen and repeat, please”. inkpot </a:t>
            </a:r>
            <a:r>
              <a:rPr lang="mr-IN" baseline="0" dirty="0" smtClean="0"/>
              <a:t>–</a:t>
            </a:r>
            <a:r>
              <a:rPr lang="en-US" baseline="0" dirty="0" smtClean="0"/>
              <a:t> well done. “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46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Sum up – It’s time to say good bye today”. </a:t>
            </a:r>
          </a:p>
          <a:p>
            <a:pPr marL="228600" indent="-228600">
              <a:buAutoNum type="arabicPeriod"/>
            </a:pPr>
            <a:r>
              <a:rPr lang="en-US" dirty="0" smtClean="0"/>
              <a:t>Count the points of each group.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Group having more points will be the winner.-“So the winner is group …. Group …, you also good, too.”</a:t>
            </a:r>
          </a:p>
          <a:p>
            <a:pPr marL="228600" indent="-228600">
              <a:buAutoNum type="arabicPeriod"/>
            </a:pPr>
            <a:r>
              <a:rPr lang="en-US" dirty="0" smtClean="0"/>
              <a:t>Say goodbye. “Goodbye class”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05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First: Circle the horse</a:t>
            </a:r>
          </a:p>
          <a:p>
            <a:pPr marL="228600" indent="-228600">
              <a:buFont typeface="+mj-lt"/>
              <a:buAutoNum type="arabicPeriod"/>
            </a:pPr>
            <a:r>
              <a:rPr lang="vi-VN" baseline="0" dirty="0" smtClean="0"/>
              <a:t>Students choose the pictures that are horses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 says: “please circle the horse. Who can ? Raise your hands, please.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You, please. Where are the horses? (click, click, click, click). good.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many horses? </a:t>
            </a:r>
            <a:r>
              <a:rPr lang="mr-IN" baseline="0" dirty="0" smtClean="0"/>
              <a:t>–</a:t>
            </a:r>
            <a:r>
              <a:rPr lang="en-US" baseline="0" dirty="0" smtClean="0"/>
              <a:t> 4 </a:t>
            </a:r>
            <a:r>
              <a:rPr lang="mr-IN" baseline="0" dirty="0" smtClean="0"/>
              <a:t>–</a:t>
            </a:r>
            <a:r>
              <a:rPr lang="en-US" baseline="0" dirty="0" smtClean="0"/>
              <a:t> Good.”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With the correct answer, that team will have 1 point.</a:t>
            </a:r>
            <a:endParaRPr lang="en-US" baseline="0" dirty="0" smtClean="0"/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First: Circle the goats</a:t>
            </a:r>
          </a:p>
          <a:p>
            <a:pPr marL="228600" indent="-228600">
              <a:buFont typeface="+mj-lt"/>
              <a:buAutoNum type="arabicPeriod"/>
            </a:pPr>
            <a:r>
              <a:rPr lang="vi-VN" baseline="0" dirty="0" smtClean="0"/>
              <a:t>Students choose the pictures that are goats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 says: “</a:t>
            </a:r>
            <a:r>
              <a:rPr lang="en-US" baseline="0" dirty="0" smtClean="0"/>
              <a:t>please, </a:t>
            </a:r>
            <a:r>
              <a:rPr lang="en-US" baseline="0" dirty="0" smtClean="0"/>
              <a:t>circle the goats. Who </a:t>
            </a:r>
            <a:r>
              <a:rPr lang="en-US" baseline="0" dirty="0" smtClean="0"/>
              <a:t>can? </a:t>
            </a:r>
            <a:r>
              <a:rPr lang="en-US" baseline="0" dirty="0" smtClean="0"/>
              <a:t>Raise your hands, please.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You, please. Where are the goats? (click, click, click, click, click). Perfect.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many goats? </a:t>
            </a:r>
            <a:r>
              <a:rPr lang="mr-IN" baseline="0" dirty="0" smtClean="0"/>
              <a:t>–</a:t>
            </a:r>
            <a:r>
              <a:rPr lang="en-US" baseline="0" dirty="0" smtClean="0"/>
              <a:t> 5 </a:t>
            </a:r>
            <a:r>
              <a:rPr lang="mr-IN" baseline="0" dirty="0" smtClean="0"/>
              <a:t>–</a:t>
            </a:r>
            <a:r>
              <a:rPr lang="en-US" baseline="0" dirty="0" smtClean="0"/>
              <a:t> Well done.”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With the correct answer, that team will have 1 point.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573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 says” Welcome to Unit 9, lesson 1 today.”</a:t>
            </a:r>
            <a:endParaRPr lang="en-US" alt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788548A7-E856-C541-A289-9EF4584E0FC5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281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Part 1: Look, listen and repeat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-Teacher asks </a:t>
            </a:r>
            <a:r>
              <a:rPr lang="en-US" dirty="0" err="1" smtClean="0"/>
              <a:t>Sts</a:t>
            </a:r>
            <a:r>
              <a:rPr lang="en-US" dirty="0" smtClean="0"/>
              <a:t> to listen the audio file 2 </a:t>
            </a:r>
            <a:r>
              <a:rPr lang="mr-IN" dirty="0" smtClean="0"/>
              <a:t>–</a:t>
            </a:r>
            <a:r>
              <a:rPr lang="en-US" dirty="0" smtClean="0"/>
              <a:t> 3 times for each.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Then asks them to repeat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 says: “Now, we go to part 1:</a:t>
            </a:r>
            <a:r>
              <a:rPr lang="en-US" baseline="0" dirty="0" smtClean="0"/>
              <a:t> Look, listen and repeat” 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Letter Ii </a:t>
            </a:r>
            <a:r>
              <a:rPr lang="mr-IN" baseline="0" dirty="0" smtClean="0"/>
              <a:t>–</a:t>
            </a:r>
            <a:r>
              <a:rPr lang="en-US" baseline="0" dirty="0" smtClean="0"/>
              <a:t> click the first sound icon 2 times , then  T says: ““listen and repeat, please”. </a:t>
            </a:r>
            <a:r>
              <a:rPr lang="mr-IN" baseline="0" dirty="0" smtClean="0"/>
              <a:t>–</a:t>
            </a:r>
            <a:r>
              <a:rPr lang="en-US" baseline="0" dirty="0" smtClean="0"/>
              <a:t> Ii </a:t>
            </a:r>
            <a:r>
              <a:rPr lang="mr-IN" baseline="0" dirty="0" smtClean="0"/>
              <a:t>–</a:t>
            </a:r>
            <a:r>
              <a:rPr lang="en-US" baseline="0" dirty="0" smtClean="0"/>
              <a:t> good”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Sound /</a:t>
            </a:r>
            <a:r>
              <a:rPr lang="en-US" baseline="0" dirty="0" err="1" smtClean="0"/>
              <a:t>i</a:t>
            </a:r>
            <a:r>
              <a:rPr lang="en-US" baseline="0" dirty="0" smtClean="0"/>
              <a:t>/ </a:t>
            </a:r>
            <a:r>
              <a:rPr lang="mr-IN" baseline="0" dirty="0" smtClean="0"/>
              <a:t>–</a:t>
            </a:r>
            <a:r>
              <a:rPr lang="en-US" baseline="0" dirty="0" smtClean="0"/>
              <a:t> click the second sound icon 2 times , then T says:  “listen and repeat, please” /</a:t>
            </a:r>
            <a:r>
              <a:rPr lang="en-US" baseline="0" dirty="0" err="1" smtClean="0"/>
              <a:t>i</a:t>
            </a:r>
            <a:r>
              <a:rPr lang="en-US" baseline="0" dirty="0" smtClean="0"/>
              <a:t>/ very good”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vi-VN" baseline="0" dirty="0" smtClean="0"/>
              <a:t>Ink </a:t>
            </a:r>
            <a:r>
              <a:rPr lang="mr-IN" baseline="0" dirty="0" smtClean="0"/>
              <a:t>–</a:t>
            </a:r>
            <a:r>
              <a:rPr lang="en-US" baseline="0" dirty="0" smtClean="0"/>
              <a:t> click the third sound icon2 times , then T says: “listen and repeat, please”. ink </a:t>
            </a:r>
            <a:r>
              <a:rPr lang="mr-IN" baseline="0" dirty="0" smtClean="0"/>
              <a:t>–</a:t>
            </a:r>
            <a:r>
              <a:rPr lang="en-US" baseline="0" dirty="0" smtClean="0"/>
              <a:t> excellent. What color is the ink? Purple. Good”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Inkpot</a:t>
            </a:r>
            <a:r>
              <a:rPr lang="mr-IN" baseline="0" dirty="0" smtClean="0"/>
              <a:t>–</a:t>
            </a:r>
            <a:r>
              <a:rPr lang="en-US" baseline="0" dirty="0" smtClean="0"/>
              <a:t> click the fourth sound icon 2 times , then T says: “listen and repeat, please”. inkpot </a:t>
            </a:r>
            <a:r>
              <a:rPr lang="mr-IN" baseline="0" dirty="0" smtClean="0"/>
              <a:t>–</a:t>
            </a:r>
            <a:r>
              <a:rPr lang="en-US" baseline="0" dirty="0" smtClean="0"/>
              <a:t> well done. 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11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Part 1: Look, listen and repeat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Teacher asks </a:t>
            </a:r>
            <a:r>
              <a:rPr lang="en-US" sz="1200" dirty="0" err="1" smtClean="0"/>
              <a:t>Sts</a:t>
            </a:r>
            <a:r>
              <a:rPr lang="en-US" sz="1200" dirty="0" smtClean="0"/>
              <a:t> to listen the audio file 2 </a:t>
            </a:r>
            <a:r>
              <a:rPr lang="mr-IN" sz="1200" dirty="0" smtClean="0"/>
              <a:t>–</a:t>
            </a:r>
            <a:r>
              <a:rPr lang="en-US" sz="1200" dirty="0" smtClean="0"/>
              <a:t> 3 times for each.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Then asks them to repeat.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Letter Ii </a:t>
            </a:r>
            <a:r>
              <a:rPr kumimoji="0" lang="mr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click the first sound icon 2 times , then T says: “listen and repeat, please”. </a:t>
            </a:r>
            <a:r>
              <a:rPr kumimoji="0" lang="mr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 </a:t>
            </a:r>
            <a:r>
              <a:rPr kumimoji="0" lang="mr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good “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Sound /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mr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click the second sound icon 2 times 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says: “listen and repeat, please” /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very good”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5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Part 1: Look, listen and repeat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Teacher asks </a:t>
            </a:r>
            <a:r>
              <a:rPr lang="en-US" dirty="0" err="1" smtClean="0"/>
              <a:t>Sts</a:t>
            </a:r>
            <a:r>
              <a:rPr lang="en-US" dirty="0" smtClean="0"/>
              <a:t> to listen the audio file 2 </a:t>
            </a:r>
            <a:r>
              <a:rPr lang="mr-IN" dirty="0" smtClean="0"/>
              <a:t>–</a:t>
            </a:r>
            <a:r>
              <a:rPr lang="en-US" dirty="0" smtClean="0"/>
              <a:t> 3 times for each.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Then asks them to repeat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vi-VN" baseline="0" dirty="0" smtClean="0"/>
              <a:t>Ink </a:t>
            </a:r>
            <a:r>
              <a:rPr lang="mr-IN" baseline="0" dirty="0" smtClean="0"/>
              <a:t>–</a:t>
            </a:r>
            <a:r>
              <a:rPr lang="en-US" baseline="0" dirty="0" smtClean="0"/>
              <a:t> click the third sound icon 2 times , then T says: “listen and repeat, please”. ink </a:t>
            </a:r>
            <a:r>
              <a:rPr lang="mr-IN" baseline="0" dirty="0" smtClean="0"/>
              <a:t>–</a:t>
            </a:r>
            <a:r>
              <a:rPr lang="en-US" baseline="0" dirty="0" smtClean="0"/>
              <a:t> excellent. What color is the ink? Purple. Good “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Inkpot</a:t>
            </a:r>
            <a:r>
              <a:rPr lang="mr-IN" baseline="0" dirty="0" smtClean="0"/>
              <a:t>–</a:t>
            </a:r>
            <a:r>
              <a:rPr lang="en-US" baseline="0" dirty="0" smtClean="0"/>
              <a:t> click the fourth sound icon 2 times , then T says: “listen and repeat, please”. inkpot </a:t>
            </a:r>
            <a:r>
              <a:rPr lang="mr-IN" baseline="0" dirty="0" smtClean="0"/>
              <a:t>–</a:t>
            </a:r>
            <a:r>
              <a:rPr lang="en-US" baseline="0" dirty="0" smtClean="0"/>
              <a:t> well done. “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42645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  <p:sldLayoutId id="214748366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5.mp3"/><Relationship Id="rId7" Type="http://schemas.openxmlformats.org/officeDocument/2006/relationships/image" Target="../media/image11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5.mp3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p3"/><Relationship Id="rId7" Type="http://schemas.openxmlformats.org/officeDocument/2006/relationships/image" Target="../media/image11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8.jpeg"/><Relationship Id="rId4" Type="http://schemas.openxmlformats.org/officeDocument/2006/relationships/audio" Target="../media/media4.mp3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1.jpe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notesSlide" Target="../notesSlides/notesSlide12.xml"/><Relationship Id="rId2" Type="http://schemas.openxmlformats.org/officeDocument/2006/relationships/audio" Target="../media/media2.mp3"/><Relationship Id="rId16" Type="http://schemas.openxmlformats.org/officeDocument/2006/relationships/image" Target="../media/image5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2.xml"/><Relationship Id="rId5" Type="http://schemas.microsoft.com/office/2007/relationships/media" Target="../media/media4.mp3"/><Relationship Id="rId15" Type="http://schemas.openxmlformats.org/officeDocument/2006/relationships/image" Target="../media/image20.jpeg"/><Relationship Id="rId10" Type="http://schemas.openxmlformats.org/officeDocument/2006/relationships/audio" Target="../media/media1.mp3"/><Relationship Id="rId4" Type="http://schemas.openxmlformats.org/officeDocument/2006/relationships/audio" Target="../media/media3.mp3"/><Relationship Id="rId9" Type="http://schemas.microsoft.com/office/2007/relationships/media" Target="../media/media1.mp3"/><Relationship Id="rId1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jpe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1.jpeg"/><Relationship Id="rId5" Type="http://schemas.microsoft.com/office/2007/relationships/media" Target="../media/media4.mp3"/><Relationship Id="rId10" Type="http://schemas.openxmlformats.org/officeDocument/2006/relationships/notesSlide" Target="../notesSlides/notesSlide13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slideLayout" Target="../slideLayouts/slideLayout12.xml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audio" Target="../media/media11.mp3"/><Relationship Id="rId2" Type="http://schemas.openxmlformats.org/officeDocument/2006/relationships/audio" Target="../media/media6.mp3"/><Relationship Id="rId16" Type="http://schemas.openxmlformats.org/officeDocument/2006/relationships/image" Target="../media/image5.png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microsoft.com/office/2007/relationships/media" Target="../media/media11.mp3"/><Relationship Id="rId5" Type="http://schemas.microsoft.com/office/2007/relationships/media" Target="../media/media8.mp3"/><Relationship Id="rId15" Type="http://schemas.openxmlformats.org/officeDocument/2006/relationships/image" Target="../media/image11.jpeg"/><Relationship Id="rId10" Type="http://schemas.openxmlformats.org/officeDocument/2006/relationships/audio" Target="../media/media10.mp3"/><Relationship Id="rId4" Type="http://schemas.openxmlformats.org/officeDocument/2006/relationships/audio" Target="../media/media7.mp3"/><Relationship Id="rId9" Type="http://schemas.microsoft.com/office/2007/relationships/media" Target="../media/media10.mp3"/><Relationship Id="rId1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audio" Target="../media/audio4.bin"/><Relationship Id="rId18" Type="http://schemas.openxmlformats.org/officeDocument/2006/relationships/image" Target="../media/image26.png"/><Relationship Id="rId3" Type="http://schemas.openxmlformats.org/officeDocument/2006/relationships/image" Target="../media/image4.jpeg"/><Relationship Id="rId21" Type="http://schemas.openxmlformats.org/officeDocument/2006/relationships/slide" Target="slide26.xml"/><Relationship Id="rId7" Type="http://schemas.microsoft.com/office/2007/relationships/hdphoto" Target="../media/hdphoto6.wdp"/><Relationship Id="rId12" Type="http://schemas.openxmlformats.org/officeDocument/2006/relationships/slide" Target="slide22.xml"/><Relationship Id="rId17" Type="http://schemas.openxmlformats.org/officeDocument/2006/relationships/audio" Target="../media/audio5.wav"/><Relationship Id="rId2" Type="http://schemas.openxmlformats.org/officeDocument/2006/relationships/notesSlide" Target="../notesSlides/notesSlide16.xml"/><Relationship Id="rId16" Type="http://schemas.openxmlformats.org/officeDocument/2006/relationships/slide" Target="slide23.xml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7.wdp"/><Relationship Id="rId5" Type="http://schemas.openxmlformats.org/officeDocument/2006/relationships/audio" Target="../media/audio2.bin"/><Relationship Id="rId15" Type="http://schemas.microsoft.com/office/2007/relationships/hdphoto" Target="../media/hdphoto8.wdp"/><Relationship Id="rId10" Type="http://schemas.openxmlformats.org/officeDocument/2006/relationships/image" Target="../media/image24.png"/><Relationship Id="rId19" Type="http://schemas.openxmlformats.org/officeDocument/2006/relationships/slide" Target="slide24.xml"/><Relationship Id="rId4" Type="http://schemas.openxmlformats.org/officeDocument/2006/relationships/slide" Target="slide20.xml"/><Relationship Id="rId9" Type="http://schemas.openxmlformats.org/officeDocument/2006/relationships/audio" Target="../media/audio3.bin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19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8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9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1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0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jpe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1.jpeg"/><Relationship Id="rId5" Type="http://schemas.microsoft.com/office/2007/relationships/media" Target="../media/media4.mp3"/><Relationship Id="rId10" Type="http://schemas.openxmlformats.org/officeDocument/2006/relationships/notesSlide" Target="../notesSlides/notesSlide23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jpe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1.jpeg"/><Relationship Id="rId5" Type="http://schemas.microsoft.com/office/2007/relationships/media" Target="../media/media4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9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789595" y="2760236"/>
            <a:ext cx="2982805" cy="2090916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15567" y="2971800"/>
            <a:ext cx="1955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 </a:t>
            </a:r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43000" y="2760236"/>
            <a:ext cx="3061957" cy="2107849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92800" y="2895600"/>
            <a:ext cx="1278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</a:p>
        </p:txBody>
      </p:sp>
      <p:pic>
        <p:nvPicPr>
          <p:cNvPr id="13" name="Letter 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496" y="2760236"/>
            <a:ext cx="812800" cy="812800"/>
          </a:xfrm>
          <a:prstGeom prst="rect">
            <a:avLst/>
          </a:prstGeom>
        </p:spPr>
      </p:pic>
      <p:pic>
        <p:nvPicPr>
          <p:cNvPr id="22" name="inkpo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20406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07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7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2" grpId="0" animBg="1"/>
      <p:bldP spid="19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1266" y="4519936"/>
            <a:ext cx="18026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altLang="en-US" sz="4800" dirty="0" smtClean="0">
                <a:latin typeface="Comic Sans MS" pitchFamily="66" charset="0"/>
              </a:rPr>
              <a:t>nk</a:t>
            </a:r>
            <a:endParaRPr lang="en-US" altLang="en-US" sz="48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34348" y="4519936"/>
            <a:ext cx="28075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altLang="en-US" sz="4800" dirty="0" smtClean="0">
                <a:latin typeface="Comic Sans MS" pitchFamily="66" charset="0"/>
              </a:rPr>
              <a:t>nkpot</a:t>
            </a:r>
            <a:endParaRPr lang="en-US" altLang="en-US" sz="4800" dirty="0">
              <a:latin typeface="Comic Sans MS" pitchFamily="66" charset="0"/>
            </a:endParaRPr>
          </a:p>
        </p:txBody>
      </p:sp>
      <p:pic>
        <p:nvPicPr>
          <p:cNvPr id="14" name="Sound 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325" y="2282398"/>
            <a:ext cx="812800" cy="812800"/>
          </a:xfrm>
          <a:prstGeom prst="rect">
            <a:avLst/>
          </a:prstGeom>
        </p:spPr>
      </p:pic>
      <p:pic>
        <p:nvPicPr>
          <p:cNvPr id="17" name="Ink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6200" y="3161101"/>
            <a:ext cx="812800" cy="81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29266" y="2481991"/>
            <a:ext cx="3087348" cy="2136642"/>
            <a:chOff x="1329266" y="2481991"/>
            <a:chExt cx="3087348" cy="21366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" t="3039" r="3562" b="5606"/>
            <a:stretch/>
          </p:blipFill>
          <p:spPr>
            <a:xfrm>
              <a:off x="1329266" y="2481991"/>
              <a:ext cx="3087348" cy="21366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24795" y="4038600"/>
              <a:ext cx="642405" cy="4813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77238" y="2481991"/>
            <a:ext cx="3047562" cy="2171020"/>
            <a:chOff x="4877238" y="2481991"/>
            <a:chExt cx="3047562" cy="217102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" t="3039" r="3563" b="2925"/>
            <a:stretch/>
          </p:blipFill>
          <p:spPr>
            <a:xfrm>
              <a:off x="4877238" y="2481991"/>
              <a:ext cx="3047562" cy="217102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723543" y="4114800"/>
              <a:ext cx="1048857" cy="4051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2325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5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25651" y="2115837"/>
            <a:ext cx="3285698" cy="10306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What’s missing?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75943" y="851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865795" y="3962400"/>
            <a:ext cx="2982805" cy="2090916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91767" y="4173964"/>
            <a:ext cx="1955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 </a:t>
            </a:r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19200" y="3962400"/>
            <a:ext cx="3061957" cy="2107849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69000" y="4097764"/>
            <a:ext cx="1278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65795" y="3962400"/>
            <a:ext cx="2982805" cy="2107849"/>
          </a:xfrm>
          <a:prstGeom prst="roundRect">
            <a:avLst/>
          </a:prstGeom>
          <a:solidFill>
            <a:srgbClr val="F6C6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?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4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7197" y="20849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25651" y="2115837"/>
            <a:ext cx="3285698" cy="10306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What’s missing?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75943" y="851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7197" y="2084916"/>
            <a:ext cx="812800" cy="81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3039" r="3562" b="5606"/>
          <a:stretch/>
        </p:blipFill>
        <p:spPr>
          <a:xfrm>
            <a:off x="1281977" y="3845235"/>
            <a:ext cx="3087348" cy="21366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3039" r="3563" b="2925"/>
          <a:stretch/>
        </p:blipFill>
        <p:spPr>
          <a:xfrm>
            <a:off x="4829949" y="3845235"/>
            <a:ext cx="3047562" cy="21710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81978" y="3845236"/>
            <a:ext cx="3087348" cy="2171019"/>
          </a:xfrm>
          <a:prstGeom prst="roundRect">
            <a:avLst/>
          </a:prstGeom>
          <a:solidFill>
            <a:srgbClr val="F6C6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?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29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721709" y="3032737"/>
            <a:ext cx="2545491" cy="1700639"/>
            <a:chOff x="1447800" y="2202598"/>
            <a:chExt cx="2774091" cy="1835754"/>
          </a:xfrm>
        </p:grpSpPr>
        <p:sp>
          <p:nvSpPr>
            <p:cNvPr id="19" name="TextBox 18"/>
            <p:cNvSpPr txBox="1"/>
            <p:nvPr/>
          </p:nvSpPr>
          <p:spPr>
            <a:xfrm>
              <a:off x="2057400" y="2316540"/>
              <a:ext cx="1955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 </a:t>
              </a:r>
              <a:r>
                <a:rPr lang="en-US" sz="96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</a:t>
              </a:r>
              <a:endPara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447800" y="2202598"/>
              <a:ext cx="2774091" cy="1835754"/>
            </a:xfrm>
            <a:prstGeom prst="roundRect">
              <a:avLst/>
            </a:prstGeom>
            <a:noFill/>
            <a:ln>
              <a:solidFill>
                <a:srgbClr val="FF8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72639" y="3032736"/>
            <a:ext cx="2623561" cy="1691663"/>
            <a:chOff x="4840395" y="2202598"/>
            <a:chExt cx="2774091" cy="1835754"/>
          </a:xfrm>
        </p:grpSpPr>
        <p:sp>
          <p:nvSpPr>
            <p:cNvPr id="12" name="Rounded Rectangle 11"/>
            <p:cNvSpPr/>
            <p:nvPr/>
          </p:nvSpPr>
          <p:spPr>
            <a:xfrm>
              <a:off x="4840395" y="2202598"/>
              <a:ext cx="2774091" cy="1835754"/>
            </a:xfrm>
            <a:prstGeom prst="roundRect">
              <a:avLst/>
            </a:prstGeom>
            <a:noFill/>
            <a:ln>
              <a:solidFill>
                <a:srgbClr val="FF8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43600" y="2286000"/>
              <a:ext cx="12783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3039" r="3562" b="5606"/>
          <a:stretch/>
        </p:blipFill>
        <p:spPr>
          <a:xfrm>
            <a:off x="1721709" y="4838931"/>
            <a:ext cx="2643029" cy="1829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3039" r="3563" b="2925"/>
          <a:stretch/>
        </p:blipFill>
        <p:spPr>
          <a:xfrm>
            <a:off x="5098039" y="4834389"/>
            <a:ext cx="2598161" cy="1850876"/>
          </a:xfrm>
          <a:prstGeom prst="rect">
            <a:avLst/>
          </a:prstGeom>
        </p:spPr>
      </p:pic>
      <p:pic>
        <p:nvPicPr>
          <p:cNvPr id="13" name="Letter 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496" y="2760236"/>
            <a:ext cx="812800" cy="812800"/>
          </a:xfrm>
          <a:prstGeom prst="rect">
            <a:avLst/>
          </a:prstGeom>
        </p:spPr>
      </p:pic>
      <p:pic>
        <p:nvPicPr>
          <p:cNvPr id="14" name="Sound 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749" y="3479800"/>
            <a:ext cx="812800" cy="812800"/>
          </a:xfrm>
          <a:prstGeom prst="rect">
            <a:avLst/>
          </a:prstGeom>
        </p:spPr>
      </p:pic>
      <p:pic>
        <p:nvPicPr>
          <p:cNvPr id="17" name="Ink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0" y="4292600"/>
            <a:ext cx="812800" cy="812800"/>
          </a:xfrm>
          <a:prstGeom prst="rect">
            <a:avLst/>
          </a:prstGeom>
        </p:spPr>
      </p:pic>
      <p:pic>
        <p:nvPicPr>
          <p:cNvPr id="22" name="inkpo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0" y="2040672"/>
            <a:ext cx="812800" cy="8128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 bwMode="auto">
          <a:xfrm>
            <a:off x="3058735" y="1788756"/>
            <a:ext cx="3285698" cy="10306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What’s missing?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20615" y="4878294"/>
            <a:ext cx="2753007" cy="1874628"/>
          </a:xfrm>
          <a:prstGeom prst="roundRect">
            <a:avLst/>
          </a:prstGeom>
          <a:solidFill>
            <a:srgbClr val="F6C6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?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25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720462" y="1868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7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5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5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="" xmlns:a16="http://schemas.microsoft.com/office/drawing/2014/main" id="{76B8E206-E6A5-439F-B7A7-19A61FB9FD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859B35-250E-43AB-982C-C94866C08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3" y="1561882"/>
            <a:ext cx="6088719" cy="405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631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8661" y="1066800"/>
            <a:ext cx="69215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 after playing game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09800" y="6027003"/>
            <a:ext cx="18026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altLang="en-US" sz="4800" dirty="0" smtClean="0">
                <a:latin typeface="Comic Sans MS" pitchFamily="66" charset="0"/>
              </a:rPr>
              <a:t>nk</a:t>
            </a:r>
            <a:endParaRPr lang="en-US" altLang="en-US" sz="48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17415" y="6027003"/>
            <a:ext cx="25464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altLang="en-US" sz="4800" dirty="0" smtClean="0">
                <a:latin typeface="Comic Sans MS" pitchFamily="66" charset="0"/>
              </a:rPr>
              <a:t>nkpot</a:t>
            </a:r>
            <a:endParaRPr lang="en-US" altLang="en-US" sz="4800" dirty="0">
              <a:latin typeface="Comic Sans MS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40395" y="2202598"/>
            <a:ext cx="2774091" cy="1835754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57400" y="2316540"/>
            <a:ext cx="1955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 </a:t>
            </a:r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47800" y="2202598"/>
            <a:ext cx="2774091" cy="1835754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43600" y="2286000"/>
            <a:ext cx="1278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</a:p>
        </p:txBody>
      </p:sp>
      <p:pic>
        <p:nvPicPr>
          <p:cNvPr id="13" name="Letter 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496" y="2760236"/>
            <a:ext cx="812800" cy="812800"/>
          </a:xfrm>
          <a:prstGeom prst="rect">
            <a:avLst/>
          </a:prstGeom>
        </p:spPr>
      </p:pic>
      <p:pic>
        <p:nvPicPr>
          <p:cNvPr id="14" name="Sound 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5749" y="3479800"/>
            <a:ext cx="812800" cy="812800"/>
          </a:xfrm>
          <a:prstGeom prst="rect">
            <a:avLst/>
          </a:prstGeom>
        </p:spPr>
      </p:pic>
      <p:pic>
        <p:nvPicPr>
          <p:cNvPr id="17" name="Ink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0" y="4292600"/>
            <a:ext cx="812800" cy="812800"/>
          </a:xfrm>
          <a:prstGeom prst="rect">
            <a:avLst/>
          </a:prstGeom>
        </p:spPr>
      </p:pic>
      <p:pic>
        <p:nvPicPr>
          <p:cNvPr id="22" name="inkpo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0" y="2040672"/>
            <a:ext cx="812800" cy="81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47800" y="4191000"/>
            <a:ext cx="2795551" cy="1934700"/>
            <a:chOff x="1447800" y="4191000"/>
            <a:chExt cx="2795551" cy="19347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" t="3039" r="3562" b="5606"/>
            <a:stretch/>
          </p:blipFill>
          <p:spPr>
            <a:xfrm>
              <a:off x="1447800" y="4191000"/>
              <a:ext cx="2795551" cy="19347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24795" y="5638800"/>
              <a:ext cx="490005" cy="388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0305" y="4191000"/>
            <a:ext cx="2764085" cy="1969077"/>
            <a:chOff x="4860305" y="4191000"/>
            <a:chExt cx="2764085" cy="19690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" t="3039" r="3563" b="2925"/>
            <a:stretch/>
          </p:blipFill>
          <p:spPr>
            <a:xfrm>
              <a:off x="4860305" y="4191000"/>
              <a:ext cx="2764085" cy="196907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53200" y="5638800"/>
              <a:ext cx="914400" cy="388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78200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3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95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7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8" grpId="0"/>
      <p:bldP spid="12" grpId="0" animBg="1"/>
      <p:bldP spid="19" grpId="0"/>
      <p:bldP spid="2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44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323759"/>
            <a:ext cx="2790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charset="0"/>
                <a:ea typeface="Times New Roman" charset="0"/>
                <a:cs typeface="Times New Roman" charset="0"/>
              </a:rPr>
              <a:t>Look at your book, please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7" y="76199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488668"/>
            <a:ext cx="10668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Page 40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75976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5" name="Rectangle 4"/>
          <p:cNvSpPr/>
          <p:nvPr/>
        </p:nvSpPr>
        <p:spPr>
          <a:xfrm>
            <a:off x="6644194" y="85130"/>
            <a:ext cx="696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402919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95600" y="2514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     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      </a:t>
            </a:r>
            <a:r>
              <a:rPr lang="en-US" sz="3200" b="1" dirty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32100" y="3352800"/>
            <a:ext cx="311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charset="0"/>
                <a:ea typeface="Times New Roman" charset="0"/>
                <a:cs typeface="Times New Roman" charset="0"/>
              </a:rPr>
              <a:t>Can you hear ?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32100" y="5029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As in 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inkpot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32099" y="5867400"/>
            <a:ext cx="360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i  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is the sound 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of I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3200" b="1" dirty="0">
              <a:solidFill>
                <a:srgbClr val="FF339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0" y="4191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      </a:t>
            </a:r>
            <a:r>
              <a:rPr lang="en-US" sz="3200" b="1" dirty="0" err="1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3200" b="1" dirty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</a:p>
        </p:txBody>
      </p:sp>
      <p:pic>
        <p:nvPicPr>
          <p:cNvPr id="6" name="Track 5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98900" y="1412017"/>
            <a:ext cx="812800" cy="812800"/>
          </a:xfrm>
          <a:prstGeom prst="rect">
            <a:avLst/>
          </a:prstGeom>
        </p:spPr>
      </p:pic>
      <p:pic>
        <p:nvPicPr>
          <p:cNvPr id="9" name="i i 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064227" y="3391475"/>
            <a:ext cx="546100" cy="546100"/>
          </a:xfrm>
          <a:prstGeom prst="rect">
            <a:avLst/>
          </a:prstGeom>
        </p:spPr>
      </p:pic>
      <p:pic>
        <p:nvPicPr>
          <p:cNvPr id="11" name="can you hea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105400" y="2553275"/>
            <a:ext cx="546100" cy="546100"/>
          </a:xfrm>
          <a:prstGeom prst="rect">
            <a:avLst/>
          </a:prstGeom>
        </p:spPr>
      </p:pic>
      <p:pic>
        <p:nvPicPr>
          <p:cNvPr id="13" name="i is the sound of Ii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168900" y="4191000"/>
            <a:ext cx="546100" cy="546100"/>
          </a:xfrm>
          <a:prstGeom prst="rect">
            <a:avLst/>
          </a:prstGeom>
        </p:spPr>
      </p:pic>
      <p:pic>
        <p:nvPicPr>
          <p:cNvPr id="17" name="i the sound of I i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719156" y="5906075"/>
            <a:ext cx="546100" cy="546100"/>
          </a:xfrm>
          <a:prstGeom prst="rect">
            <a:avLst/>
          </a:prstGeom>
        </p:spPr>
      </p:pic>
      <p:pic>
        <p:nvPicPr>
          <p:cNvPr id="18" name="Track 55 (mp3cut.net) (3)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287433" y="5029200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945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2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5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7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23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1721710" y="1019626"/>
            <a:ext cx="5364890" cy="769441"/>
          </a:xfrm>
          <a:prstGeom prst="rect">
            <a:avLst/>
          </a:prstGeom>
          <a:solidFill>
            <a:srgbClr val="A9DA74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x-none" sz="4400" smtClean="0">
                <a:latin typeface="Times New Roman" charset="0"/>
                <a:ea typeface="Times New Roman" charset="0"/>
                <a:cs typeface="Times New Roman" charset="0"/>
              </a:rPr>
              <a:t>Game: Lucky numbers</a:t>
            </a:r>
            <a:endParaRPr lang="en-US" altLang="x-none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" name="Picture 31">
            <a:hlinkClick r:id="rId4" action="ppaction://hlinksldjump">
              <a:snd r:embed="rId5" name="Click.wav"/>
            </a:hlinkClick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168" b="26044" l="4502" r="23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0" t="13252" r="76009" b="73340"/>
          <a:stretch/>
        </p:blipFill>
        <p:spPr>
          <a:xfrm>
            <a:off x="943888" y="2286001"/>
            <a:ext cx="1602673" cy="2039766"/>
          </a:xfrm>
          <a:prstGeom prst="rect">
            <a:avLst/>
          </a:prstGeom>
        </p:spPr>
      </p:pic>
      <p:pic>
        <p:nvPicPr>
          <p:cNvPr id="33" name="Picture 32">
            <a:hlinkClick r:id="rId8" action="ppaction://hlinksldjump">
              <a:snd r:embed="rId9" name="Chimes.wav"/>
            </a:hlinkClick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460" b="34891" l="22924" r="422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30" t="21871" r="57929" b="63653"/>
          <a:stretch/>
        </p:blipFill>
        <p:spPr>
          <a:xfrm>
            <a:off x="2396977" y="4261040"/>
            <a:ext cx="1502232" cy="2064255"/>
          </a:xfrm>
          <a:prstGeom prst="rect">
            <a:avLst/>
          </a:prstGeom>
        </p:spPr>
      </p:pic>
      <p:pic>
        <p:nvPicPr>
          <p:cNvPr id="34" name="Picture 33">
            <a:hlinkClick r:id="rId12" action="ppaction://hlinksldjump">
              <a:snd r:embed="rId13" name="Ooooh.wav"/>
            </a:hlinkClick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168" b="26832" l="40768" r="60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50" t="13252" r="39848" b="73340"/>
          <a:stretch/>
        </p:blipFill>
        <p:spPr>
          <a:xfrm>
            <a:off x="3649020" y="2286000"/>
            <a:ext cx="1775363" cy="2161311"/>
          </a:xfrm>
          <a:prstGeom prst="rect">
            <a:avLst/>
          </a:prstGeom>
        </p:spPr>
      </p:pic>
      <p:pic>
        <p:nvPicPr>
          <p:cNvPr id="35" name="Picture 34">
            <a:hlinkClick r:id="rId16" action="ppaction://hlinksldjump">
              <a:snd r:embed="rId17" name="hammer.wav"/>
            </a:hlinkClick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6" t="20729" r="21411" b="63653"/>
          <a:stretch/>
        </p:blipFill>
        <p:spPr>
          <a:xfrm>
            <a:off x="5405965" y="3977448"/>
            <a:ext cx="1727661" cy="2347847"/>
          </a:xfrm>
          <a:prstGeom prst="rect">
            <a:avLst/>
          </a:prstGeom>
        </p:spPr>
      </p:pic>
      <p:pic>
        <p:nvPicPr>
          <p:cNvPr id="36" name="Picture 35">
            <a:hlinkClick r:id="rId19" action="ppaction://hlinksldjump">
              <a:snd r:embed="rId9" name="Chimes.wav"/>
            </a:hlinkClick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0" t="13252" r="2826" b="73319"/>
          <a:stretch/>
        </p:blipFill>
        <p:spPr>
          <a:xfrm>
            <a:off x="6526842" y="2207821"/>
            <a:ext cx="1830391" cy="2053220"/>
          </a:xfrm>
          <a:prstGeom prst="rect">
            <a:avLst/>
          </a:prstGeom>
        </p:spPr>
      </p:pic>
      <p:sp>
        <p:nvSpPr>
          <p:cNvPr id="2" name="Right Arrow 1">
            <a:hlinkClick r:id="rId21" action="ppaction://hlinksldjump">
              <a:snd r:embed="rId17" name="hammer.wav"/>
            </a:hlinkClick>
          </p:cNvPr>
          <p:cNvSpPr/>
          <p:nvPr/>
        </p:nvSpPr>
        <p:spPr>
          <a:xfrm>
            <a:off x="7361859" y="5943600"/>
            <a:ext cx="1477341" cy="685800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03641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65698" y="2514600"/>
            <a:ext cx="3711302" cy="2800954"/>
            <a:chOff x="1447800" y="2202598"/>
            <a:chExt cx="2774091" cy="1835754"/>
          </a:xfrm>
        </p:grpSpPr>
        <p:sp>
          <p:nvSpPr>
            <p:cNvPr id="19" name="TextBox 18"/>
            <p:cNvSpPr txBox="1"/>
            <p:nvPr/>
          </p:nvSpPr>
          <p:spPr>
            <a:xfrm>
              <a:off x="2234199" y="2472323"/>
              <a:ext cx="1778272" cy="102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 </a:t>
              </a:r>
              <a:r>
                <a:rPr lang="en-US" sz="96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</a:t>
              </a:r>
              <a:endPara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447800" y="2202598"/>
              <a:ext cx="2774091" cy="1835754"/>
            </a:xfrm>
            <a:prstGeom prst="roundRect">
              <a:avLst/>
            </a:prstGeom>
            <a:noFill/>
            <a:ln>
              <a:solidFill>
                <a:srgbClr val="FF8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inkpo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2040672"/>
            <a:ext cx="812800" cy="812800"/>
          </a:xfrm>
          <a:prstGeom prst="rect">
            <a:avLst/>
          </a:prstGeom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209800" y="1168979"/>
            <a:ext cx="5334000" cy="769441"/>
          </a:xfrm>
          <a:prstGeom prst="rect">
            <a:avLst/>
          </a:prstGeom>
          <a:solidFill>
            <a:srgbClr val="A9DA74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x-none" sz="4400" smtClean="0">
                <a:latin typeface="Times New Roman" charset="0"/>
                <a:ea typeface="Times New Roman" charset="0"/>
                <a:cs typeface="Times New Roman" charset="0"/>
              </a:rPr>
              <a:t>Game: Lucky numbers</a:t>
            </a:r>
            <a:endParaRPr lang="en-US" altLang="x-none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Arrow: Right 34">
            <a:hlinkClick r:id="rId7" action="ppaction://hlinksldjump"/>
            <a:extLst>
              <a:ext uri="{FF2B5EF4-FFF2-40B4-BE49-F238E27FC236}">
                <a16:creationId xmlns="" xmlns:a16="http://schemas.microsoft.com/office/drawing/2014/main" id="{30F4C5EB-2FE2-464F-84B7-C4209D7F8175}"/>
              </a:ext>
            </a:extLst>
          </p:cNvPr>
          <p:cNvSpPr/>
          <p:nvPr/>
        </p:nvSpPr>
        <p:spPr>
          <a:xfrm flipH="1">
            <a:off x="7772400" y="6019800"/>
            <a:ext cx="1066800" cy="52447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570708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3039" r="3562" b="5606"/>
          <a:stretch/>
        </p:blipFill>
        <p:spPr>
          <a:xfrm>
            <a:off x="2071765" y="2619304"/>
            <a:ext cx="4835669" cy="3346592"/>
          </a:xfrm>
          <a:prstGeom prst="rect">
            <a:avLst/>
          </a:prstGeom>
        </p:spPr>
      </p:pic>
      <p:pic>
        <p:nvPicPr>
          <p:cNvPr id="14" name="Sound 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749" y="3479800"/>
            <a:ext cx="812800" cy="812800"/>
          </a:xfrm>
          <a:prstGeom prst="rect">
            <a:avLst/>
          </a:prstGeom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05000" y="1019626"/>
            <a:ext cx="5456859" cy="769441"/>
          </a:xfrm>
          <a:prstGeom prst="rect">
            <a:avLst/>
          </a:prstGeom>
          <a:solidFill>
            <a:srgbClr val="A9DA74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x-none" sz="4400" smtClean="0">
                <a:latin typeface="Times New Roman" charset="0"/>
                <a:ea typeface="Times New Roman" charset="0"/>
                <a:cs typeface="Times New Roman" charset="0"/>
              </a:rPr>
              <a:t>Game: Lucky numbers</a:t>
            </a:r>
            <a:endParaRPr lang="en-US" altLang="x-none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Arrow: Right 34">
            <a:hlinkClick r:id="rId8" action="ppaction://hlinksldjump"/>
            <a:extLst>
              <a:ext uri="{FF2B5EF4-FFF2-40B4-BE49-F238E27FC236}">
                <a16:creationId xmlns="" xmlns:a16="http://schemas.microsoft.com/office/drawing/2014/main" id="{30F4C5EB-2FE2-464F-84B7-C4209D7F8175}"/>
              </a:ext>
            </a:extLst>
          </p:cNvPr>
          <p:cNvSpPr/>
          <p:nvPr/>
        </p:nvSpPr>
        <p:spPr>
          <a:xfrm flipH="1">
            <a:off x="7772400" y="6019800"/>
            <a:ext cx="1066800" cy="52447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09642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2441" y="235803"/>
            <a:ext cx="31197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: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31" y="2438400"/>
            <a:ext cx="2857500" cy="2857500"/>
          </a:xfrm>
          <a:prstGeom prst="rect">
            <a:avLst/>
          </a:prstGeom>
        </p:spPr>
      </p:pic>
      <p:pic>
        <p:nvPicPr>
          <p:cNvPr id="8" name="43133313_cartoon-mouse-laugh-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06267" y="997946"/>
            <a:ext cx="812800" cy="812800"/>
          </a:xfrm>
          <a:prstGeom prst="rect">
            <a:avLst/>
          </a:prstGeom>
        </p:spPr>
      </p:pic>
      <p:sp>
        <p:nvSpPr>
          <p:cNvPr id="9" name="Arrow: Right 34">
            <a:hlinkClick r:id="rId8" action="ppaction://hlinksldjump"/>
            <a:extLst>
              <a:ext uri="{FF2B5EF4-FFF2-40B4-BE49-F238E27FC236}">
                <a16:creationId xmlns="" xmlns:a16="http://schemas.microsoft.com/office/drawing/2014/main" id="{30F4C5EB-2FE2-464F-84B7-C4209D7F8175}"/>
              </a:ext>
            </a:extLst>
          </p:cNvPr>
          <p:cNvSpPr/>
          <p:nvPr/>
        </p:nvSpPr>
        <p:spPr>
          <a:xfrm flipH="1">
            <a:off x="7772400" y="6019800"/>
            <a:ext cx="1066800" cy="52447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71764" y="1019626"/>
            <a:ext cx="5548235" cy="769441"/>
          </a:xfrm>
          <a:prstGeom prst="rect">
            <a:avLst/>
          </a:prstGeom>
          <a:solidFill>
            <a:srgbClr val="A9DA74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x-none" sz="4400" smtClean="0">
                <a:latin typeface="Times New Roman" charset="0"/>
                <a:ea typeface="Times New Roman" charset="0"/>
                <a:cs typeface="Times New Roman" charset="0"/>
              </a:rPr>
              <a:t>Game: Lucky numbers</a:t>
            </a:r>
            <a:endParaRPr lang="en-US" altLang="x-none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82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37749" y="2571163"/>
            <a:ext cx="4010651" cy="2397360"/>
            <a:chOff x="4840395" y="2202598"/>
            <a:chExt cx="2774091" cy="1835754"/>
          </a:xfrm>
        </p:grpSpPr>
        <p:sp>
          <p:nvSpPr>
            <p:cNvPr id="12" name="Rounded Rectangle 11"/>
            <p:cNvSpPr/>
            <p:nvPr/>
          </p:nvSpPr>
          <p:spPr>
            <a:xfrm>
              <a:off x="4840395" y="2202598"/>
              <a:ext cx="2774091" cy="1835754"/>
            </a:xfrm>
            <a:prstGeom prst="roundRect">
              <a:avLst/>
            </a:prstGeom>
            <a:noFill/>
            <a:ln>
              <a:solidFill>
                <a:srgbClr val="FF8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43600" y="2286000"/>
              <a:ext cx="12783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</a:t>
              </a:r>
              <a:endPara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13" name="Letter 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496" y="2760236"/>
            <a:ext cx="812800" cy="812800"/>
          </a:xfrm>
          <a:prstGeom prst="rect">
            <a:avLst/>
          </a:prstGeom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071764" y="1019626"/>
            <a:ext cx="5548235" cy="769441"/>
          </a:xfrm>
          <a:prstGeom prst="rect">
            <a:avLst/>
          </a:prstGeom>
          <a:solidFill>
            <a:srgbClr val="A9DA74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x-none" sz="4400" dirty="0" smtClean="0">
                <a:latin typeface="Times New Roman" charset="0"/>
                <a:ea typeface="Times New Roman" charset="0"/>
                <a:cs typeface="Times New Roman" charset="0"/>
              </a:rPr>
              <a:t>Game: </a:t>
            </a:r>
            <a:r>
              <a:rPr lang="en-US" altLang="x-none" sz="4400" smtClean="0">
                <a:latin typeface="Times New Roman" charset="0"/>
                <a:ea typeface="Times New Roman" charset="0"/>
                <a:cs typeface="Times New Roman" charset="0"/>
              </a:rPr>
              <a:t>Lucky numbers</a:t>
            </a:r>
            <a:endParaRPr lang="en-US" altLang="x-none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Arrow: Right 34">
            <a:hlinkClick r:id="rId7" action="ppaction://hlinksldjump"/>
            <a:extLst>
              <a:ext uri="{FF2B5EF4-FFF2-40B4-BE49-F238E27FC236}">
                <a16:creationId xmlns="" xmlns:a16="http://schemas.microsoft.com/office/drawing/2014/main" id="{30F4C5EB-2FE2-464F-84B7-C4209D7F8175}"/>
              </a:ext>
            </a:extLst>
          </p:cNvPr>
          <p:cNvSpPr/>
          <p:nvPr/>
        </p:nvSpPr>
        <p:spPr>
          <a:xfrm flipH="1">
            <a:off x="7772400" y="6019800"/>
            <a:ext cx="1066800" cy="52447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58244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3039" r="3563" b="2925"/>
          <a:stretch/>
        </p:blipFill>
        <p:spPr>
          <a:xfrm>
            <a:off x="2362200" y="2201065"/>
            <a:ext cx="4800600" cy="3419849"/>
          </a:xfrm>
          <a:prstGeom prst="rect">
            <a:avLst/>
          </a:prstGeom>
        </p:spPr>
      </p:pic>
      <p:pic>
        <p:nvPicPr>
          <p:cNvPr id="17" name="I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" y="2226465"/>
            <a:ext cx="812800" cy="812800"/>
          </a:xfrm>
          <a:prstGeom prst="rect">
            <a:avLst/>
          </a:prstGeom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071764" y="1019626"/>
            <a:ext cx="5548235" cy="769441"/>
          </a:xfrm>
          <a:prstGeom prst="rect">
            <a:avLst/>
          </a:prstGeom>
          <a:solidFill>
            <a:srgbClr val="A9DA74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x-none" sz="4400" smtClean="0">
                <a:latin typeface="Times New Roman" charset="0"/>
                <a:ea typeface="Times New Roman" charset="0"/>
                <a:cs typeface="Times New Roman" charset="0"/>
              </a:rPr>
              <a:t>Game: Lucky numbers</a:t>
            </a:r>
            <a:endParaRPr lang="en-US" altLang="x-none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Arrow: Right 34">
            <a:hlinkClick r:id="rId8" action="ppaction://hlinksldjump"/>
            <a:extLst>
              <a:ext uri="{FF2B5EF4-FFF2-40B4-BE49-F238E27FC236}">
                <a16:creationId xmlns="" xmlns:a16="http://schemas.microsoft.com/office/drawing/2014/main" id="{30F4C5EB-2FE2-464F-84B7-C4209D7F8175}"/>
              </a:ext>
            </a:extLst>
          </p:cNvPr>
          <p:cNvSpPr/>
          <p:nvPr/>
        </p:nvSpPr>
        <p:spPr>
          <a:xfrm flipH="1">
            <a:off x="7772400" y="6019800"/>
            <a:ext cx="1066800" cy="52447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403308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71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8661" y="1066800"/>
            <a:ext cx="69215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 after playing game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09800" y="6027003"/>
            <a:ext cx="18026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altLang="en-US" sz="4800" dirty="0" smtClean="0">
                <a:latin typeface="Comic Sans MS" pitchFamily="66" charset="0"/>
              </a:rPr>
              <a:t>nk</a:t>
            </a:r>
            <a:endParaRPr lang="en-US" altLang="en-US" sz="48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17415" y="6027003"/>
            <a:ext cx="25464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altLang="en-US" sz="4800" dirty="0" smtClean="0">
                <a:latin typeface="Comic Sans MS" pitchFamily="66" charset="0"/>
              </a:rPr>
              <a:t>nkpot</a:t>
            </a:r>
            <a:endParaRPr lang="en-US" altLang="en-US" sz="4800" dirty="0">
              <a:latin typeface="Comic Sans MS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40395" y="2202598"/>
            <a:ext cx="2774091" cy="1835754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57400" y="2316540"/>
            <a:ext cx="1955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 </a:t>
            </a:r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47800" y="2202598"/>
            <a:ext cx="2774091" cy="1835754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43600" y="2286000"/>
            <a:ext cx="1278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</a:p>
        </p:txBody>
      </p:sp>
      <p:pic>
        <p:nvPicPr>
          <p:cNvPr id="13" name="Letter 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496" y="2760236"/>
            <a:ext cx="812800" cy="812800"/>
          </a:xfrm>
          <a:prstGeom prst="rect">
            <a:avLst/>
          </a:prstGeom>
        </p:spPr>
      </p:pic>
      <p:pic>
        <p:nvPicPr>
          <p:cNvPr id="14" name="Sound 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5749" y="3479800"/>
            <a:ext cx="812800" cy="812800"/>
          </a:xfrm>
          <a:prstGeom prst="rect">
            <a:avLst/>
          </a:prstGeom>
        </p:spPr>
      </p:pic>
      <p:pic>
        <p:nvPicPr>
          <p:cNvPr id="17" name="Ink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0" y="4292600"/>
            <a:ext cx="812800" cy="812800"/>
          </a:xfrm>
          <a:prstGeom prst="rect">
            <a:avLst/>
          </a:prstGeom>
        </p:spPr>
      </p:pic>
      <p:pic>
        <p:nvPicPr>
          <p:cNvPr id="22" name="inkpo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0" y="2040672"/>
            <a:ext cx="812800" cy="81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47800" y="4191000"/>
            <a:ext cx="2795551" cy="1934700"/>
            <a:chOff x="1447800" y="4191000"/>
            <a:chExt cx="2795551" cy="19347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" t="3039" r="3562" b="5606"/>
            <a:stretch/>
          </p:blipFill>
          <p:spPr>
            <a:xfrm>
              <a:off x="1447800" y="4191000"/>
              <a:ext cx="2795551" cy="19347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24795" y="5638800"/>
              <a:ext cx="490005" cy="388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0305" y="4191000"/>
            <a:ext cx="2764085" cy="1969077"/>
            <a:chOff x="4860305" y="4191000"/>
            <a:chExt cx="2764085" cy="19690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" t="3039" r="3563" b="2925"/>
            <a:stretch/>
          </p:blipFill>
          <p:spPr>
            <a:xfrm>
              <a:off x="4860305" y="4191000"/>
              <a:ext cx="2764085" cy="196907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53200" y="5638800"/>
              <a:ext cx="914400" cy="388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937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4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7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5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20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8" grpId="0"/>
      <p:bldP spid="12" grpId="0" animBg="1"/>
      <p:bldP spid="19" grpId="0"/>
      <p:bldP spid="20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15240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Goodbye</a:t>
            </a:r>
            <a:endParaRPr lang="en-US" sz="7200" b="1" dirty="0">
              <a:solidFill>
                <a:srgbClr val="FF000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73" y="1179801"/>
            <a:ext cx="1600200" cy="1600200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7197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279196" y="649288"/>
            <a:ext cx="6357723" cy="4494212"/>
            <a:chOff x="2362728" y="1580346"/>
            <a:chExt cx="6040571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362728" y="1580346"/>
              <a:ext cx="6040571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762000" y="609600"/>
            <a:ext cx="7467600" cy="3200400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66"/>
                </a:solidFill>
              </a:rPr>
              <a:t>Let’s </a:t>
            </a:r>
            <a:r>
              <a:rPr lang="en-US" sz="7200" b="1" smtClean="0">
                <a:solidFill>
                  <a:srgbClr val="FF0066"/>
                </a:solidFill>
              </a:rPr>
              <a:t>play game</a:t>
            </a:r>
            <a:endParaRPr lang="en-US" sz="7200" b="1" dirty="0">
              <a:solidFill>
                <a:srgbClr val="FF0066"/>
              </a:solidFill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762000" y="3810000"/>
            <a:ext cx="7010400" cy="2362200"/>
          </a:xfrm>
          <a:prstGeom prst="doubleWav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Circle the pictures</a:t>
            </a:r>
            <a:endParaRPr lang="en-US" sz="4400" b="1" dirty="0">
              <a:solidFill>
                <a:schemeClr val="tx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90247" y="864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152400"/>
            <a:ext cx="812800" cy="81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52400"/>
            <a:ext cx="4038600" cy="64633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3600" b="1" smtClean="0"/>
              <a:t>Circle the pictures</a:t>
            </a:r>
            <a:endParaRPr lang="en-US" sz="36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2" b="89016" l="10847" r="65968">
                        <a14:foregroundMark x1="49839" y1="16648" x2="49839" y2="16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7891" r="33468" b="10588"/>
          <a:stretch/>
        </p:blipFill>
        <p:spPr>
          <a:xfrm>
            <a:off x="685800" y="1752600"/>
            <a:ext cx="1981200" cy="2053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126" b="79405" l="7056" r="892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2" t="10012" r="10619" b="18478"/>
          <a:stretch/>
        </p:blipFill>
        <p:spPr>
          <a:xfrm>
            <a:off x="3528656" y="1752600"/>
            <a:ext cx="2514600" cy="154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10012" r="34812" b="9897"/>
          <a:stretch/>
        </p:blipFill>
        <p:spPr>
          <a:xfrm>
            <a:off x="3276600" y="4260627"/>
            <a:ext cx="1752600" cy="1924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126" b="79405" l="7056" r="892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2" t="10012" r="10619" b="18478"/>
          <a:stretch/>
        </p:blipFill>
        <p:spPr>
          <a:xfrm>
            <a:off x="5715000" y="4260627"/>
            <a:ext cx="2514600" cy="1544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126" b="79405" l="7056" r="892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2" t="10012" r="10619" b="18478"/>
          <a:stretch/>
        </p:blipFill>
        <p:spPr>
          <a:xfrm>
            <a:off x="419100" y="4191000"/>
            <a:ext cx="2514600" cy="1544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2" b="89016" l="10847" r="65968">
                        <a14:foregroundMark x1="49839" y1="16648" x2="49839" y2="16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7891" r="33468" b="10588"/>
          <a:stretch/>
        </p:blipFill>
        <p:spPr>
          <a:xfrm>
            <a:off x="6515447" y="1690916"/>
            <a:ext cx="1981200" cy="20532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76400" y="755426"/>
            <a:ext cx="4038600" cy="64633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Circle the hippos</a:t>
            </a:r>
            <a:endParaRPr lang="en-US" sz="3600" b="1" dirty="0"/>
          </a:p>
        </p:txBody>
      </p:sp>
      <p:sp>
        <p:nvSpPr>
          <p:cNvPr id="15" name="Oval 14"/>
          <p:cNvSpPr/>
          <p:nvPr/>
        </p:nvSpPr>
        <p:spPr>
          <a:xfrm>
            <a:off x="5779472" y="3744160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0000" y="1676400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7700" y="3865557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5048" y="141735"/>
            <a:ext cx="812800" cy="812800"/>
          </a:xfrm>
          <a:prstGeom prst="rect">
            <a:avLst/>
          </a:prstGeom>
        </p:spPr>
      </p:pic>
      <p:pic>
        <p:nvPicPr>
          <p:cNvPr id="19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3624" y="1822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1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1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1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0432" y="204304"/>
            <a:ext cx="694968" cy="694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2" b="89016" l="10847" r="65968">
                        <a14:foregroundMark x1="49839" y1="16648" x2="49839" y2="16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7891" r="33468" b="10588"/>
          <a:stretch/>
        </p:blipFill>
        <p:spPr>
          <a:xfrm>
            <a:off x="666160" y="1754230"/>
            <a:ext cx="1981200" cy="20532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2" b="89016" l="10847" r="65968">
                        <a14:foregroundMark x1="49839" y1="16648" x2="49839" y2="16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7891" r="33468" b="10588"/>
          <a:stretch/>
        </p:blipFill>
        <p:spPr>
          <a:xfrm>
            <a:off x="6515447" y="1690916"/>
            <a:ext cx="1981200" cy="2053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2" b="89016" l="10847" r="65968">
                        <a14:foregroundMark x1="49839" y1="16648" x2="49839" y2="16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7891" r="33468" b="10588"/>
          <a:stretch/>
        </p:blipFill>
        <p:spPr>
          <a:xfrm>
            <a:off x="3306233" y="4114800"/>
            <a:ext cx="1981200" cy="20532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10012" r="34812" b="9897"/>
          <a:stretch/>
        </p:blipFill>
        <p:spPr>
          <a:xfrm>
            <a:off x="846320" y="4279716"/>
            <a:ext cx="1752600" cy="1924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872" b="83810" l="9315" r="89476">
                        <a14:foregroundMark x1="71573" y1="25286" x2="71573" y2="25286"/>
                        <a14:foregroundMark x1="69556" y1="31007" x2="69556" y2="31007"/>
                        <a14:foregroundMark x1="71331" y1="19908" x2="71331" y2="19908"/>
                        <a14:foregroundMark x1="73831" y1="32609" x2="73831" y2="32609"/>
                        <a14:foregroundMark x1="67097" y1="32609" x2="67097" y2="3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76" t="12486" r="11291" b="17007"/>
          <a:stretch/>
        </p:blipFill>
        <p:spPr>
          <a:xfrm>
            <a:off x="3136206" y="1715475"/>
            <a:ext cx="2735427" cy="16985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2" b="89016" l="10847" r="65968">
                        <a14:foregroundMark x1="49839" y1="16648" x2="49839" y2="16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7891" r="33468" b="10588"/>
          <a:stretch/>
        </p:blipFill>
        <p:spPr>
          <a:xfrm>
            <a:off x="6515447" y="4243896"/>
            <a:ext cx="1981200" cy="2053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76400" y="152400"/>
            <a:ext cx="4038600" cy="64633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Circle the pictures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755426"/>
            <a:ext cx="4038600" cy="64633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Circle the horses</a:t>
            </a:r>
            <a:endParaRPr lang="en-US" sz="3600" b="1" dirty="0"/>
          </a:p>
        </p:txBody>
      </p:sp>
      <p:sp>
        <p:nvSpPr>
          <p:cNvPr id="18" name="Oval 17"/>
          <p:cNvSpPr/>
          <p:nvPr/>
        </p:nvSpPr>
        <p:spPr>
          <a:xfrm>
            <a:off x="529792" y="1754493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6047" y="204304"/>
            <a:ext cx="633896" cy="633896"/>
          </a:xfrm>
          <a:prstGeom prst="rect">
            <a:avLst/>
          </a:prstGeom>
        </p:spPr>
      </p:pic>
      <p:pic>
        <p:nvPicPr>
          <p:cNvPr id="20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05600" y="207651"/>
            <a:ext cx="630549" cy="630549"/>
          </a:xfrm>
          <a:prstGeom prst="rect">
            <a:avLst/>
          </a:prstGeom>
        </p:spPr>
      </p:pic>
      <p:pic>
        <p:nvPicPr>
          <p:cNvPr id="21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7400" y="182251"/>
            <a:ext cx="717021" cy="717021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6394831" y="1585684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86833" y="4031342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63879" y="4160438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1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1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1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3400" y="533400"/>
            <a:ext cx="574903" cy="5749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10012" r="34812" b="9897"/>
          <a:stretch/>
        </p:blipFill>
        <p:spPr>
          <a:xfrm>
            <a:off x="846320" y="4279716"/>
            <a:ext cx="1752600" cy="1924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872" b="83810" l="9315" r="89476">
                        <a14:foregroundMark x1="71573" y1="25286" x2="71573" y2="25286"/>
                        <a14:foregroundMark x1="69556" y1="31007" x2="69556" y2="31007"/>
                        <a14:foregroundMark x1="71331" y1="19908" x2="71331" y2="19908"/>
                        <a14:foregroundMark x1="73831" y1="32609" x2="73831" y2="32609"/>
                        <a14:foregroundMark x1="67097" y1="32609" x2="67097" y2="3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76" t="12486" r="11291" b="17007"/>
          <a:stretch/>
        </p:blipFill>
        <p:spPr>
          <a:xfrm>
            <a:off x="3136206" y="1715475"/>
            <a:ext cx="2735427" cy="16985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10012" r="34812" b="9897"/>
          <a:stretch/>
        </p:blipFill>
        <p:spPr>
          <a:xfrm>
            <a:off x="1061699" y="1489609"/>
            <a:ext cx="1752600" cy="19244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10012" r="34812" b="9897"/>
          <a:stretch/>
        </p:blipFill>
        <p:spPr>
          <a:xfrm>
            <a:off x="3712633" y="4094772"/>
            <a:ext cx="1752600" cy="1924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10012" r="34812" b="9897"/>
          <a:stretch/>
        </p:blipFill>
        <p:spPr>
          <a:xfrm>
            <a:off x="6621626" y="4094772"/>
            <a:ext cx="1752600" cy="19244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10012" r="34812" b="9897"/>
          <a:stretch/>
        </p:blipFill>
        <p:spPr>
          <a:xfrm>
            <a:off x="6769447" y="1489609"/>
            <a:ext cx="1752600" cy="19244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76400" y="152400"/>
            <a:ext cx="4038600" cy="64633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3600" b="1" smtClean="0"/>
              <a:t>Circle the pictures</a:t>
            </a:r>
            <a:endParaRPr lang="en-US" sz="3600" b="1"/>
          </a:p>
        </p:txBody>
      </p:sp>
      <p:sp>
        <p:nvSpPr>
          <p:cNvPr id="20" name="TextBox 19"/>
          <p:cNvSpPr txBox="1"/>
          <p:nvPr/>
        </p:nvSpPr>
        <p:spPr>
          <a:xfrm>
            <a:off x="1676400" y="755426"/>
            <a:ext cx="4038600" cy="646331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Circle the goats</a:t>
            </a:r>
            <a:endParaRPr lang="en-US" sz="3600" b="1" dirty="0"/>
          </a:p>
        </p:txBody>
      </p:sp>
      <p:sp>
        <p:nvSpPr>
          <p:cNvPr id="21" name="Oval 20"/>
          <p:cNvSpPr/>
          <p:nvPr/>
        </p:nvSpPr>
        <p:spPr>
          <a:xfrm>
            <a:off x="3575709" y="3983980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52919" y="1367890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9792" y="4182787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52919" y="4056667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15819" y="1367890"/>
            <a:ext cx="2385656" cy="222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0808" y="541435"/>
            <a:ext cx="527394" cy="527394"/>
          </a:xfrm>
          <a:prstGeom prst="rect">
            <a:avLst/>
          </a:prstGeom>
        </p:spPr>
      </p:pic>
      <p:pic>
        <p:nvPicPr>
          <p:cNvPr id="27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8227" y="529494"/>
            <a:ext cx="508000" cy="508000"/>
          </a:xfrm>
          <a:prstGeom prst="rect">
            <a:avLst/>
          </a:prstGeom>
        </p:spPr>
      </p:pic>
      <p:pic>
        <p:nvPicPr>
          <p:cNvPr id="28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00868" y="533400"/>
            <a:ext cx="539577" cy="539577"/>
          </a:xfrm>
          <a:prstGeom prst="rect">
            <a:avLst/>
          </a:prstGeom>
        </p:spPr>
      </p:pic>
      <p:pic>
        <p:nvPicPr>
          <p:cNvPr id="29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68" y="541435"/>
            <a:ext cx="533332" cy="5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6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5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5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05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5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009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/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anchor="ctr"/>
          <a:lstStyle>
            <a:lvl1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28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00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1972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44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x-none" altLang="x-none" sz="3900">
              <a:solidFill>
                <a:srgbClr val="FFFFFF"/>
              </a:solidFill>
            </a:endParaRPr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/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/>
            <a:lstStyle>
              <a:lvl1pPr marL="342900" indent="-342900"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1pPr>
              <a:lvl2pPr marL="285750" indent="-285750"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282825" indent="1588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740025" indent="1588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197225" indent="1588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654425" indent="1588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lvl="1">
                <a:lnSpc>
                  <a:spcPct val="90000"/>
                </a:lnSpc>
                <a:spcAft>
                  <a:spcPct val="20000"/>
                </a:spcAft>
                <a:buFontTx/>
                <a:buChar char="•"/>
              </a:pPr>
              <a:endParaRPr lang="x-none" altLang="x-none" sz="3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Rounded Rectangle 8"/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anchor="ctr"/>
          <a:lstStyle>
            <a:lvl1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28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00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1972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44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x-none" altLang="x-none" sz="3900">
              <a:solidFill>
                <a:srgbClr val="FFFFFF"/>
              </a:solidFill>
            </a:endParaRPr>
          </a:p>
        </p:txBody>
      </p:sp>
      <p:pic>
        <p:nvPicPr>
          <p:cNvPr id="17412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547" b="71512" l="167" r="99667">
                        <a14:foregroundMark x1="49667" y1="28198" x2="48833" y2="23547"/>
                        <a14:foregroundMark x1="22000" y1="54360" x2="22000" y2="54360"/>
                        <a14:foregroundMark x1="25333" y1="62500" x2="25333" y2="62500"/>
                        <a14:foregroundMark x1="40167" y1="54360" x2="40167" y2="54360"/>
                        <a14:foregroundMark x1="53667" y1="52035" x2="53667" y2="52035"/>
                        <a14:foregroundMark x1="63667" y1="50872" x2="63667" y2="50872"/>
                        <a14:foregroundMark x1="67333" y1="44767" x2="67333" y2="44767"/>
                        <a14:foregroundMark x1="75667" y1="42733" x2="75667" y2="42733"/>
                        <a14:foregroundMark x1="79333" y1="44477" x2="79333" y2="44477"/>
                        <a14:foregroundMark x1="81833" y1="40988" x2="81833" y2="40988"/>
                        <a14:foregroundMark x1="84500" y1="47674" x2="84500" y2="47674"/>
                        <a14:foregroundMark x1="80167" y1="37791" x2="80167" y2="37791"/>
                        <a14:foregroundMark x1="90833" y1="38372" x2="90833" y2="38372"/>
                        <a14:foregroundMark x1="92333" y1="31105" x2="92333" y2="31105"/>
                        <a14:backgroundMark x1="26500" y1="56105" x2="26500" y2="56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31" b="28676"/>
          <a:stretch/>
        </p:blipFill>
        <p:spPr>
          <a:xfrm rot="20386424">
            <a:off x="46665" y="1207891"/>
            <a:ext cx="5152021" cy="1317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193340"/>
            <a:ext cx="426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UNIT 9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LESSON 1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t="12872" r="34812" b="12758"/>
          <a:stretch/>
        </p:blipFill>
        <p:spPr>
          <a:xfrm rot="10800000" flipH="1" flipV="1">
            <a:off x="2733469" y="5643618"/>
            <a:ext cx="1000332" cy="1188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929" b="38051" l="56293" r="100000">
                        <a14:foregroundMark x1="80492" y1="11929" x2="80492" y2="11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54" t="16666" b="62100"/>
          <a:stretch/>
        </p:blipFill>
        <p:spPr>
          <a:xfrm>
            <a:off x="2602445" y="2514600"/>
            <a:ext cx="6541556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23543" y="237530"/>
            <a:ext cx="638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09800" y="6027003"/>
            <a:ext cx="18026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altLang="en-US" sz="4800" dirty="0" smtClean="0">
                <a:latin typeface="Comic Sans MS" pitchFamily="66" charset="0"/>
              </a:rPr>
              <a:t>nk</a:t>
            </a:r>
            <a:endParaRPr lang="en-US" altLang="en-US" sz="48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17415" y="6027003"/>
            <a:ext cx="25464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altLang="en-US" sz="4800" dirty="0" smtClean="0">
                <a:latin typeface="Comic Sans MS" pitchFamily="66" charset="0"/>
              </a:rPr>
              <a:t>nkpot</a:t>
            </a:r>
            <a:endParaRPr lang="en-US" altLang="en-US" sz="4800" dirty="0">
              <a:latin typeface="Comic Sans MS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40395" y="2202598"/>
            <a:ext cx="2774091" cy="1835754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57400" y="2316540"/>
            <a:ext cx="1955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 </a:t>
            </a:r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47800" y="2202598"/>
            <a:ext cx="2774091" cy="1835754"/>
          </a:xfrm>
          <a:prstGeom prst="roundRect">
            <a:avLst/>
          </a:prstGeom>
          <a:noFill/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43600" y="2286000"/>
            <a:ext cx="1278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</a:p>
        </p:txBody>
      </p:sp>
      <p:pic>
        <p:nvPicPr>
          <p:cNvPr id="13" name="Letter 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496" y="2760236"/>
            <a:ext cx="812800" cy="812800"/>
          </a:xfrm>
          <a:prstGeom prst="rect">
            <a:avLst/>
          </a:prstGeom>
        </p:spPr>
      </p:pic>
      <p:pic>
        <p:nvPicPr>
          <p:cNvPr id="14" name="Sound 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5749" y="3479800"/>
            <a:ext cx="812800" cy="812800"/>
          </a:xfrm>
          <a:prstGeom prst="rect">
            <a:avLst/>
          </a:prstGeom>
        </p:spPr>
      </p:pic>
      <p:pic>
        <p:nvPicPr>
          <p:cNvPr id="17" name="Ink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0" y="4292600"/>
            <a:ext cx="812800" cy="812800"/>
          </a:xfrm>
          <a:prstGeom prst="rect">
            <a:avLst/>
          </a:prstGeom>
        </p:spPr>
      </p:pic>
      <p:pic>
        <p:nvPicPr>
          <p:cNvPr id="22" name="inkpo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0" y="2040672"/>
            <a:ext cx="812800" cy="81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47800" y="4191000"/>
            <a:ext cx="2795551" cy="1934700"/>
            <a:chOff x="1447800" y="4191000"/>
            <a:chExt cx="2795551" cy="19347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" t="3039" r="3562" b="5606"/>
            <a:stretch/>
          </p:blipFill>
          <p:spPr>
            <a:xfrm>
              <a:off x="1447800" y="4191000"/>
              <a:ext cx="2795551" cy="19347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24795" y="5638800"/>
              <a:ext cx="490005" cy="388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0305" y="4191000"/>
            <a:ext cx="2764085" cy="1969077"/>
            <a:chOff x="4860305" y="4191000"/>
            <a:chExt cx="2764085" cy="19690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" t="3039" r="3563" b="2925"/>
            <a:stretch/>
          </p:blipFill>
          <p:spPr>
            <a:xfrm>
              <a:off x="4860305" y="4191000"/>
              <a:ext cx="2764085" cy="196907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53200" y="5638800"/>
              <a:ext cx="914400" cy="388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3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95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7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8" grpId="0"/>
      <p:bldP spid="12" grpId="0" animBg="1"/>
      <p:bldP spid="19" grpId="0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2049</Words>
  <Application>Microsoft Office PowerPoint</Application>
  <PresentationFormat>On-screen Show (4:3)</PresentationFormat>
  <Paragraphs>263</Paragraphs>
  <Slides>28</Slides>
  <Notes>25</Notes>
  <HiddenSlides>0</HiddenSlides>
  <MMClips>47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Windows User</cp:lastModifiedBy>
  <cp:revision>88</cp:revision>
  <dcterms:created xsi:type="dcterms:W3CDTF">2006-08-16T00:00:00Z</dcterms:created>
  <dcterms:modified xsi:type="dcterms:W3CDTF">2020-04-07T05:27:21Z</dcterms:modified>
</cp:coreProperties>
</file>