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85" r:id="rId3"/>
    <p:sldId id="256" r:id="rId4"/>
    <p:sldId id="338" r:id="rId5"/>
    <p:sldId id="332" r:id="rId6"/>
    <p:sldId id="333" r:id="rId7"/>
    <p:sldId id="334" r:id="rId8"/>
    <p:sldId id="335" r:id="rId9"/>
    <p:sldId id="266" r:id="rId10"/>
    <p:sldId id="268" r:id="rId11"/>
    <p:sldId id="286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282" r:id="rId20"/>
    <p:sldId id="294" r:id="rId21"/>
    <p:sldId id="264" r:id="rId22"/>
    <p:sldId id="322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A9DA74"/>
    <a:srgbClr val="AFDC7E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>
      <p:cViewPr varScale="1">
        <p:scale>
          <a:sx n="73" d="100"/>
          <a:sy n="73" d="100"/>
        </p:scale>
        <p:origin x="13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7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in the review section.  - </a:t>
            </a:r>
            <a:r>
              <a:rPr lang="en-US" i="1" dirty="0"/>
              <a:t>“Now, listen and choose the correct answer.”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to each audio for one time.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answers, collects and confirms and shows the correct answer. </a:t>
            </a:r>
            <a:r>
              <a:rPr lang="en-US" i="1" dirty="0"/>
              <a:t>“Listen, A or B. Great, B - h. Next, what is it? Good - H.”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picture and asks </a:t>
            </a:r>
            <a:r>
              <a:rPr lang="en-US" i="1" dirty="0"/>
              <a:t>“What is it?”.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answers, collects and confirms, and shows the correct </a:t>
            </a:r>
            <a:r>
              <a:rPr lang="en-US" dirty="0" smtClean="0"/>
              <a:t>answer.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“Good job.”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8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54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Teacher says </a:t>
            </a:r>
            <a:r>
              <a:rPr lang="en-US" b="0" i="1" dirty="0"/>
              <a:t>“Hello,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</a:t>
            </a:r>
            <a:r>
              <a:rPr lang="en-US" i="1" dirty="0" smtClean="0"/>
              <a:t>“Good morning” </a:t>
            </a:r>
            <a:r>
              <a:rPr lang="en-US" i="1" dirty="0"/>
              <a:t>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</a:t>
            </a:r>
            <a:r>
              <a:rPr lang="en-US" i="1" dirty="0"/>
              <a:t>“Today, we will have 2 groups – Group 1 and Group 2. You are Group 1, you are Group 2.”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 </a:t>
            </a:r>
            <a:r>
              <a:rPr lang="en-US" dirty="0" smtClean="0"/>
              <a:t>ask</a:t>
            </a:r>
            <a:r>
              <a:rPr lang="en-US" baseline="0" dirty="0" smtClean="0"/>
              <a:t> students “Do you like playing game?”. Now we are going to play “Can you count” Game.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6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shows the</a:t>
            </a:r>
            <a:r>
              <a:rPr lang="en-US" baseline="0" dirty="0" smtClean="0"/>
              <a:t> slide and asks students “How many boat?” Can you count?</a:t>
            </a:r>
          </a:p>
          <a:p>
            <a:r>
              <a:rPr lang="en-US" baseline="0" dirty="0" smtClean="0"/>
              <a:t>T shows the answer and asks the whole class to repeat the answer.</a:t>
            </a:r>
          </a:p>
          <a:p>
            <a:r>
              <a:rPr lang="en-US" baseline="0" dirty="0" smtClean="0"/>
              <a:t>T gives stars for the correct answers.</a:t>
            </a:r>
          </a:p>
          <a:p>
            <a:r>
              <a:rPr lang="en-US" baseline="0" dirty="0" smtClean="0"/>
              <a:t>Continue showing the slide and asking the question until finishing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1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students some hints of today’s lesson by pointing </a:t>
            </a:r>
            <a:r>
              <a:rPr lang="en-US" dirty="0" smtClean="0"/>
              <a:t>man and the</a:t>
            </a:r>
            <a:r>
              <a:rPr lang="en-US" baseline="0" dirty="0" smtClean="0"/>
              <a:t> tree</a:t>
            </a:r>
            <a:r>
              <a:rPr lang="en-US" dirty="0" smtClean="0"/>
              <a:t>, </a:t>
            </a:r>
            <a:r>
              <a:rPr lang="en-US" dirty="0"/>
              <a:t>possibly saying </a:t>
            </a:r>
            <a:r>
              <a:rPr lang="en-US" i="1" dirty="0" smtClean="0"/>
              <a:t>“Can you guess who he</a:t>
            </a:r>
            <a:r>
              <a:rPr lang="en-US" i="1" baseline="0" dirty="0" smtClean="0"/>
              <a:t> is?</a:t>
            </a:r>
            <a:r>
              <a:rPr lang="en-US" i="1" dirty="0" smtClean="0"/>
              <a:t>. And where is he?”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listen twice for each letter, sound and words. </a:t>
            </a:r>
            <a:r>
              <a:rPr lang="en-US" i="1" dirty="0"/>
              <a:t>“Listen 2 times”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repeat twice after one-by-one listening, and checks pronunciation. – </a:t>
            </a:r>
            <a:r>
              <a:rPr lang="en-US" i="1" dirty="0"/>
              <a:t>”Listen and repeat.”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does the gestures of the letter, sound and words, and has students do the same while repeating. – </a:t>
            </a:r>
            <a:r>
              <a:rPr lang="en-US" i="1" dirty="0"/>
              <a:t>“Look at me, listen and repeat.”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2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Teacher introduce the game and gives instructions:</a:t>
            </a:r>
          </a:p>
          <a:p>
            <a:pPr marL="0" indent="0">
              <a:buFontTx/>
              <a:buNone/>
            </a:pPr>
            <a:r>
              <a:rPr lang="en-US" dirty="0" smtClean="0"/>
              <a:t>+ T removes a few</a:t>
            </a:r>
            <a:r>
              <a:rPr lang="en-US" baseline="0" dirty="0" smtClean="0"/>
              <a:t> bricks for students to guess what’s behind the wall</a:t>
            </a:r>
            <a:r>
              <a:rPr lang="en-US" dirty="0" smtClean="0"/>
              <a:t>.</a:t>
            </a:r>
          </a:p>
          <a:p>
            <a:pPr marL="0" indent="0">
              <a:buFontTx/>
              <a:buNone/>
            </a:pPr>
            <a:r>
              <a:rPr lang="en-US" dirty="0" smtClean="0"/>
              <a:t>+ T collects and confirm their answers, and shows the answer on the slide.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+ T asks students to repeat the answers.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in the chant. – </a:t>
            </a:r>
            <a:r>
              <a:rPr lang="en-US" i="1" dirty="0"/>
              <a:t>“Let’s chant with me.”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twice, while teacher follows the chant with gestures. – </a:t>
            </a:r>
            <a:r>
              <a:rPr lang="en-US" i="1" dirty="0"/>
              <a:t>“Look and listen 2 times”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and repeat each line of the chant. </a:t>
            </a:r>
            <a:r>
              <a:rPr lang="en-US" i="1" dirty="0"/>
              <a:t>– “Listen and repeat.”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mutes the sound and have students say each line along by group. </a:t>
            </a:r>
            <a:r>
              <a:rPr lang="en-US" i="1" dirty="0"/>
              <a:t>“Now, again please.”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groups students and ask them to sit face to face and practice chanting with gestures. Offer help if necessary. </a:t>
            </a:r>
            <a:r>
              <a:rPr lang="en-US" i="1" dirty="0"/>
              <a:t>“Let’s chant with your friends.”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the class to chant along with music and do gestures. – </a:t>
            </a:r>
            <a:r>
              <a:rPr lang="en-US" i="1" dirty="0"/>
              <a:t>“Class, let’s chant with me.”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8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371600" y="2286000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type vocabulary word</a:t>
            </a:r>
          </a:p>
        </p:txBody>
      </p:sp>
    </p:spTree>
    <p:extLst>
      <p:ext uri="{BB962C8B-B14F-4D97-AF65-F5344CB8AC3E}">
        <p14:creationId xmlns:p14="http://schemas.microsoft.com/office/powerpoint/2010/main" val="344484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audio" Target="NULL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microsoft.com/office/2007/relationships/hdphoto" Target="../media/hdphoto14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7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jp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3.wdp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5.wdp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7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NULL" TargetMode="External"/><Relationship Id="rId7" Type="http://schemas.openxmlformats.org/officeDocument/2006/relationships/image" Target="../media/image7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3.wdp"/><Relationship Id="rId4" Type="http://schemas.microsoft.com/office/2007/relationships/media" Target="../media/media2.mp3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2.png"/><Relationship Id="rId3" Type="http://schemas.openxmlformats.org/officeDocument/2006/relationships/audio" Target="NULL" TargetMode="External"/><Relationship Id="rId7" Type="http://schemas.openxmlformats.org/officeDocument/2006/relationships/image" Target="../media/image78.jpeg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microsoft.com/office/2007/relationships/media" Target="../media/media2.mp3"/><Relationship Id="rId9" Type="http://schemas.openxmlformats.org/officeDocument/2006/relationships/image" Target="../media/image61.png"/><Relationship Id="rId1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microsoft.com/office/2007/relationships/hdphoto" Target="../media/hdphoto1.wdp"/><Relationship Id="rId26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jpeg"/><Relationship Id="rId20" Type="http://schemas.microsoft.com/office/2007/relationships/hdphoto" Target="../media/hdphoto2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31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40.png"/><Relationship Id="rId26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4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3.wdp"/><Relationship Id="rId25" Type="http://schemas.openxmlformats.org/officeDocument/2006/relationships/image" Target="../media/image45.png"/><Relationship Id="rId33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44.png"/><Relationship Id="rId32" Type="http://schemas.openxmlformats.org/officeDocument/2006/relationships/image" Target="../media/image50.png"/><Relationship Id="rId5" Type="http://schemas.openxmlformats.org/officeDocument/2006/relationships/image" Target="../media/image12.png"/><Relationship Id="rId15" Type="http://schemas.openxmlformats.org/officeDocument/2006/relationships/image" Target="../media/image8.jpeg"/><Relationship Id="rId23" Type="http://schemas.microsoft.com/office/2007/relationships/hdphoto" Target="../media/hdphoto5.wdp"/><Relationship Id="rId28" Type="http://schemas.openxmlformats.org/officeDocument/2006/relationships/image" Target="../media/image47.png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31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43.png"/><Relationship Id="rId27" Type="http://schemas.microsoft.com/office/2007/relationships/hdphoto" Target="../media/hdphoto6.wdp"/><Relationship Id="rId30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.jpeg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.jpeg"/><Relationship Id="rId10" Type="http://schemas.openxmlformats.org/officeDocument/2006/relationships/image" Target="../media/image17.png"/><Relationship Id="rId19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"/>
            <a:ext cx="9144000" cy="68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4239" y="237530"/>
            <a:ext cx="11769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 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625" y="1226213"/>
            <a:ext cx="4623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vi-VN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</a:t>
            </a:r>
            <a:r>
              <a:rPr lang="en-US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sten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:\Users\ADMIN\Desktop\QUAN LY CHUYEN MON\HÌNH ẢNH\KHUNG FC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45" b="98628" l="1411" r="97783">
                        <a14:backgroundMark x1="9633" y1="12293" x2="9633" y2="12293"/>
                        <a14:backgroundMark x1="9633" y1="12293" x2="9633" y2="12293"/>
                        <a14:backgroundMark x1="8182" y1="15666" x2="8182" y2="15666"/>
                        <a14:backgroundMark x1="8182" y1="15666" x2="8182" y2="15666"/>
                        <a14:backgroundMark x1="8021" y1="13379" x2="8021" y2="13379"/>
                        <a14:backgroundMark x1="8021" y1="13379" x2="8021" y2="13379"/>
                        <a14:backgroundMark x1="12011" y1="10463" x2="12011" y2="10463"/>
                        <a14:backgroundMark x1="12011" y1="10463" x2="12011" y2="10463"/>
                        <a14:backgroundMark x1="16203" y1="12750" x2="16203" y2="12750"/>
                        <a14:backgroundMark x1="16203" y1="12750" x2="16203" y2="12750"/>
                        <a14:backgroundMark x1="19387" y1="13836" x2="19387" y2="13836"/>
                        <a14:backgroundMark x1="19387" y1="13836" x2="19387" y2="13836"/>
                        <a14:backgroundMark x1="15558" y1="15666" x2="15558" y2="15666"/>
                        <a14:backgroundMark x1="15558" y1="15666" x2="15558" y2="15666"/>
                        <a14:backgroundMark x1="13140" y1="9777" x2="13140" y2="9777"/>
                        <a14:backgroundMark x1="13140" y1="9777" x2="13140" y2="9777"/>
                        <a14:backgroundMark x1="16848" y1="14523" x2="16848" y2="14523"/>
                        <a14:backgroundMark x1="16848" y1="14523" x2="16848" y2="14523"/>
                        <a14:backgroundMark x1="27570" y1="20011" x2="27570" y2="20011"/>
                        <a14:backgroundMark x1="27570" y1="20011" x2="27570" y2="20011"/>
                        <a14:backgroundMark x1="20838" y1="19097" x2="20838" y2="19097"/>
                        <a14:backgroundMark x1="20838" y1="19097" x2="20838" y2="19097"/>
                        <a14:backgroundMark x1="14752" y1="19097" x2="14752" y2="19097"/>
                        <a14:backgroundMark x1="26925" y1="17267" x2="26925" y2="17267"/>
                        <a14:backgroundMark x1="26925" y1="17267" x2="26925" y2="1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03" y="2425504"/>
            <a:ext cx="2848081" cy="20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CE714F-AD3B-41A8-86C7-B384BFACA057}"/>
              </a:ext>
            </a:extLst>
          </p:cNvPr>
          <p:cNvSpPr/>
          <p:nvPr/>
        </p:nvSpPr>
        <p:spPr>
          <a:xfrm>
            <a:off x="1583551" y="2425504"/>
            <a:ext cx="19864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Uu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73605" y="2435864"/>
            <a:ext cx="2989317" cy="2062802"/>
            <a:chOff x="4832030" y="2425504"/>
            <a:chExt cx="2848081" cy="2062802"/>
          </a:xfrm>
        </p:grpSpPr>
        <p:pic>
          <p:nvPicPr>
            <p:cNvPr id="21" name="Picture 20" descr="C:\Users\ADMIN\Desktop\QUAN LY CHUYEN MON\HÌNH ẢNH\KHUNG FC.jp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45" b="98628" l="1411" r="97783">
                          <a14:backgroundMark x1="9633" y1="12293" x2="9633" y2="12293"/>
                          <a14:backgroundMark x1="9633" y1="12293" x2="9633" y2="12293"/>
                          <a14:backgroundMark x1="8182" y1="15666" x2="8182" y2="15666"/>
                          <a14:backgroundMark x1="8182" y1="15666" x2="8182" y2="15666"/>
                          <a14:backgroundMark x1="8021" y1="13379" x2="8021" y2="13379"/>
                          <a14:backgroundMark x1="8021" y1="13379" x2="8021" y2="13379"/>
                          <a14:backgroundMark x1="12011" y1="10463" x2="12011" y2="10463"/>
                          <a14:backgroundMark x1="12011" y1="10463" x2="12011" y2="10463"/>
                          <a14:backgroundMark x1="16203" y1="12750" x2="16203" y2="12750"/>
                          <a14:backgroundMark x1="16203" y1="12750" x2="16203" y2="12750"/>
                          <a14:backgroundMark x1="19387" y1="13836" x2="19387" y2="13836"/>
                          <a14:backgroundMark x1="19387" y1="13836" x2="19387" y2="13836"/>
                          <a14:backgroundMark x1="15558" y1="15666" x2="15558" y2="15666"/>
                          <a14:backgroundMark x1="15558" y1="15666" x2="15558" y2="15666"/>
                          <a14:backgroundMark x1="13140" y1="9777" x2="13140" y2="9777"/>
                          <a14:backgroundMark x1="13140" y1="9777" x2="13140" y2="9777"/>
                          <a14:backgroundMark x1="16848" y1="14523" x2="16848" y2="14523"/>
                          <a14:backgroundMark x1="16848" y1="14523" x2="16848" y2="14523"/>
                          <a14:backgroundMark x1="27570" y1="20011" x2="27570" y2="20011"/>
                          <a14:backgroundMark x1="27570" y1="20011" x2="27570" y2="20011"/>
                          <a14:backgroundMark x1="20838" y1="19097" x2="20838" y2="19097"/>
                          <a14:backgroundMark x1="20838" y1="19097" x2="20838" y2="19097"/>
                          <a14:backgroundMark x1="14752" y1="19097" x2="14752" y2="19097"/>
                          <a14:backgroundMark x1="26925" y1="17267" x2="26925" y2="17267"/>
                          <a14:backgroundMark x1="26925" y1="17267" x2="26925" y2="1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030" y="2439399"/>
              <a:ext cx="2848081" cy="20489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D70CAE-67B0-40FB-9251-A13DB8277F3E}"/>
                </a:ext>
              </a:extLst>
            </p:cNvPr>
            <p:cNvSpPr/>
            <p:nvPr/>
          </p:nvSpPr>
          <p:spPr>
            <a:xfrm>
              <a:off x="5736296" y="2425504"/>
              <a:ext cx="103954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11500" dirty="0">
                  <a:ln w="11430"/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u</a:t>
              </a:r>
              <a:endParaRPr lang="en-US" sz="9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C:\Users\ADMIN\Desktop\QUAN LY CHUYEN MON\FLASHCARD\Flashcard LOP 2_A5_9.12.2020-4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" b="97427" l="484" r="99033">
                        <a14:foregroundMark x1="4958" y1="29331" x2="4958" y2="29331"/>
                        <a14:foregroundMark x1="4958" y1="29331" x2="4958" y2="29331"/>
                        <a14:foregroundMark x1="64127" y1="82962" x2="64127" y2="82962"/>
                        <a14:foregroundMark x1="63966" y1="82962" x2="63966" y2="82962"/>
                        <a14:foregroundMark x1="70375" y1="82504" x2="70375" y2="82504"/>
                        <a14:foregroundMark x1="70375" y1="82504" x2="70375" y2="82504"/>
                        <a14:foregroundMark x1="76300" y1="80217" x2="76300" y2="80217"/>
                        <a14:foregroundMark x1="76300" y1="80217" x2="76300" y2="80217"/>
                        <a14:foregroundMark x1="82547" y1="80217" x2="82547" y2="80217"/>
                        <a14:foregroundMark x1="82547" y1="80217" x2="82547" y2="80217"/>
                        <a14:foregroundMark x1="88150" y1="79531" x2="88150" y2="79531"/>
                        <a14:foregroundMark x1="88150" y1="79531" x2="88150" y2="7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03" y="4474411"/>
            <a:ext cx="2848081" cy="217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ADMIN\Desktop\QUAN LY CHUYEN MON\FLASHCARD\Flashcard LOP 2_A5_9.12.2020-46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71" l="726" r="100000">
                        <a14:foregroundMark x1="40468" y1="94340" x2="40468" y2="94340"/>
                        <a14:foregroundMark x1="46433" y1="94340" x2="46433" y2="94340"/>
                        <a14:foregroundMark x1="50665" y1="93654" x2="50665" y2="93654"/>
                        <a14:foregroundMark x1="68279" y1="84505" x2="68279" y2="84505"/>
                        <a14:foregroundMark x1="72511" y1="81704" x2="72511" y2="81704"/>
                        <a14:foregroundMark x1="77952" y1="82390" x2="77952" y2="82390"/>
                        <a14:foregroundMark x1="84160" y1="81704" x2="84160" y2="81704"/>
                        <a14:foregroundMark x1="86175" y1="81704" x2="86175" y2="81704"/>
                        <a14:foregroundMark x1="29061" y1="93654" x2="29061" y2="93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05" y="4498666"/>
            <a:ext cx="2989317" cy="217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81106" y="1329951"/>
            <a:ext cx="609600" cy="609600"/>
          </a:xfrm>
          <a:prstGeom prst="rect">
            <a:avLst/>
          </a:prstGeom>
        </p:spPr>
      </p:pic>
      <p:pic>
        <p:nvPicPr>
          <p:cNvPr id="15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398" end="10195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2949" y="2609086"/>
            <a:ext cx="609600" cy="609600"/>
          </a:xfrm>
          <a:prstGeom prst="rect">
            <a:avLst/>
          </a:prstGeom>
        </p:spPr>
      </p:pic>
      <p:pic>
        <p:nvPicPr>
          <p:cNvPr id="17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986" end="6614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48413" y="2656973"/>
            <a:ext cx="609600" cy="609600"/>
          </a:xfrm>
          <a:prstGeom prst="rect">
            <a:avLst/>
          </a:prstGeom>
        </p:spPr>
      </p:pic>
      <p:pic>
        <p:nvPicPr>
          <p:cNvPr id="18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666" end="2834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835" y="4599047"/>
            <a:ext cx="609600" cy="609600"/>
          </a:xfrm>
          <a:prstGeom prst="rect">
            <a:avLst/>
          </a:prstGeom>
        </p:spPr>
      </p:pic>
      <p:pic>
        <p:nvPicPr>
          <p:cNvPr id="19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3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76306" y="4885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4351" y="237530"/>
            <a:ext cx="1056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8" y="1125684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5329"/>
            <a:ext cx="8383686" cy="450783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AF2865-B739-4448-ABAB-317C03D6519F}"/>
              </a:ext>
            </a:extLst>
          </p:cNvPr>
          <p:cNvSpPr/>
          <p:nvPr/>
        </p:nvSpPr>
        <p:spPr bwMode="auto">
          <a:xfrm>
            <a:off x="2819400" y="3657600"/>
            <a:ext cx="2819400" cy="9809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guess!</a:t>
            </a:r>
          </a:p>
        </p:txBody>
      </p:sp>
      <p:pic>
        <p:nvPicPr>
          <p:cNvPr id="30" name="ClappingSound-VA-5417386 (mp3cut.net).mp3">
            <a:hlinkClick r:id="" action="ppaction://media"/>
            <a:extLst>
              <a:ext uri="{FF2B5EF4-FFF2-40B4-BE49-F238E27FC236}">
                <a16:creationId xmlns:a16="http://schemas.microsoft.com/office/drawing/2014/main" id="{3CFD6034-164F-4916-BDD1-C5BB1DFA7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3001" y="0"/>
            <a:ext cx="420999" cy="4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90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6 Rectángulo"/>
          <p:cNvSpPr/>
          <p:nvPr/>
        </p:nvSpPr>
        <p:spPr>
          <a:xfrm>
            <a:off x="1588" y="5837238"/>
            <a:ext cx="9142412" cy="10207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1438" y="-15875"/>
            <a:ext cx="2657475" cy="2335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6" name="1 Grupo"/>
          <p:cNvGrpSpPr>
            <a:grpSpLocks/>
          </p:cNvGrpSpPr>
          <p:nvPr/>
        </p:nvGrpSpPr>
        <p:grpSpPr bwMode="auto">
          <a:xfrm>
            <a:off x="-107950" y="1152525"/>
            <a:ext cx="9253538" cy="4684713"/>
            <a:chOff x="96295" y="1153197"/>
            <a:chExt cx="8895189" cy="4683821"/>
          </a:xfrm>
        </p:grpSpPr>
        <p:sp>
          <p:nvSpPr>
            <p:cNvPr id="7" name="45 Rectángulo"/>
            <p:cNvSpPr/>
            <p:nvPr/>
          </p:nvSpPr>
          <p:spPr>
            <a:xfrm>
              <a:off x="107504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46 Rectángulo"/>
            <p:cNvSpPr/>
            <p:nvPr/>
          </p:nvSpPr>
          <p:spPr>
            <a:xfrm>
              <a:off x="2069085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9" name="47 Rectángulo"/>
            <p:cNvSpPr/>
            <p:nvPr/>
          </p:nvSpPr>
          <p:spPr>
            <a:xfrm>
              <a:off x="4013301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0" name="48 Rectángulo"/>
            <p:cNvSpPr/>
            <p:nvPr/>
          </p:nvSpPr>
          <p:spPr>
            <a:xfrm>
              <a:off x="5957517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" name="49 Rectángulo"/>
            <p:cNvSpPr/>
            <p:nvPr/>
          </p:nvSpPr>
          <p:spPr>
            <a:xfrm>
              <a:off x="7901733" y="4900914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2" name="40 Rectángulo"/>
            <p:cNvSpPr/>
            <p:nvPr/>
          </p:nvSpPr>
          <p:spPr>
            <a:xfrm>
              <a:off x="1214620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3" name="41 Rectángulo"/>
            <p:cNvSpPr/>
            <p:nvPr/>
          </p:nvSpPr>
          <p:spPr>
            <a:xfrm>
              <a:off x="3158836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4" name="42 Rectángulo"/>
            <p:cNvSpPr/>
            <p:nvPr/>
          </p:nvSpPr>
          <p:spPr>
            <a:xfrm>
              <a:off x="5103052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43 Rectángulo"/>
            <p:cNvSpPr/>
            <p:nvPr/>
          </p:nvSpPr>
          <p:spPr>
            <a:xfrm>
              <a:off x="7047268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6" name="44 Rectángulo"/>
            <p:cNvSpPr/>
            <p:nvPr/>
          </p:nvSpPr>
          <p:spPr>
            <a:xfrm>
              <a:off x="117135" y="3961509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7" name="35 Rectángulo"/>
            <p:cNvSpPr/>
            <p:nvPr/>
          </p:nvSpPr>
          <p:spPr>
            <a:xfrm>
              <a:off x="117135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8" name="36 Rectángulo"/>
            <p:cNvSpPr/>
            <p:nvPr/>
          </p:nvSpPr>
          <p:spPr>
            <a:xfrm>
              <a:off x="2040511" y="3025405"/>
              <a:ext cx="1982421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9" name="37 Rectángulo"/>
            <p:cNvSpPr/>
            <p:nvPr/>
          </p:nvSpPr>
          <p:spPr>
            <a:xfrm>
              <a:off x="4022932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0" name="38 Rectángulo"/>
            <p:cNvSpPr/>
            <p:nvPr/>
          </p:nvSpPr>
          <p:spPr>
            <a:xfrm>
              <a:off x="5967148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1" name="39 Rectángulo"/>
            <p:cNvSpPr/>
            <p:nvPr/>
          </p:nvSpPr>
          <p:spPr>
            <a:xfrm>
              <a:off x="7911364" y="3025405"/>
              <a:ext cx="1070489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2" name="10 Rectángulo"/>
            <p:cNvSpPr/>
            <p:nvPr/>
          </p:nvSpPr>
          <p:spPr>
            <a:xfrm>
              <a:off x="1193780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3" name="11 Rectángulo"/>
            <p:cNvSpPr/>
            <p:nvPr/>
          </p:nvSpPr>
          <p:spPr>
            <a:xfrm>
              <a:off x="3137996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4" name="12 Rectángulo"/>
            <p:cNvSpPr/>
            <p:nvPr/>
          </p:nvSpPr>
          <p:spPr>
            <a:xfrm>
              <a:off x="5082212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5" name="13 Rectángulo"/>
            <p:cNvSpPr/>
            <p:nvPr/>
          </p:nvSpPr>
          <p:spPr>
            <a:xfrm>
              <a:off x="7026428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6" name="14 Rectángulo"/>
            <p:cNvSpPr/>
            <p:nvPr/>
          </p:nvSpPr>
          <p:spPr>
            <a:xfrm>
              <a:off x="96295" y="2089301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7" name="4 Rectángulo"/>
            <p:cNvSpPr/>
            <p:nvPr/>
          </p:nvSpPr>
          <p:spPr>
            <a:xfrm>
              <a:off x="96295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8" name="6 Rectángulo"/>
            <p:cNvSpPr/>
            <p:nvPr/>
          </p:nvSpPr>
          <p:spPr>
            <a:xfrm>
              <a:off x="2048271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9" name="7 Rectángulo"/>
            <p:cNvSpPr/>
            <p:nvPr/>
          </p:nvSpPr>
          <p:spPr>
            <a:xfrm>
              <a:off x="4002092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0" name="8 Rectángulo"/>
            <p:cNvSpPr/>
            <p:nvPr/>
          </p:nvSpPr>
          <p:spPr>
            <a:xfrm>
              <a:off x="5946308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1" name="9 Rectángulo"/>
            <p:cNvSpPr/>
            <p:nvPr/>
          </p:nvSpPr>
          <p:spPr>
            <a:xfrm>
              <a:off x="7884368" y="1153197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pic>
        <p:nvPicPr>
          <p:cNvPr id="32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61925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 Imagen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76" y="1164089"/>
            <a:ext cx="866881" cy="1380277"/>
          </a:xfrm>
          <a:prstGeom prst="rect">
            <a:avLst/>
          </a:prstGeom>
        </p:spPr>
      </p:pic>
      <p:pic>
        <p:nvPicPr>
          <p:cNvPr id="34" name="63 Imagen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164088"/>
            <a:ext cx="866881" cy="1380277"/>
          </a:xfrm>
          <a:prstGeom prst="rect">
            <a:avLst/>
          </a:prstGeom>
        </p:spPr>
      </p:pic>
      <p:sp>
        <p:nvSpPr>
          <p:cNvPr id="35" name="15 Flecha derecha">
            <a:hlinkClick r:id="" action="ppaction://hlinkshowjump?jump=nextslide"/>
          </p:cNvPr>
          <p:cNvSpPr/>
          <p:nvPr/>
        </p:nvSpPr>
        <p:spPr>
          <a:xfrm>
            <a:off x="8172399" y="5049883"/>
            <a:ext cx="864097" cy="658183"/>
          </a:xfrm>
          <a:prstGeom prst="rightArrow">
            <a:avLst/>
          </a:prstGeom>
          <a:solidFill>
            <a:srgbClr val="D3660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6" name="5 Image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25" y="4897613"/>
            <a:ext cx="610168" cy="971530"/>
          </a:xfrm>
          <a:prstGeom prst="rect">
            <a:avLst/>
          </a:prstGeom>
        </p:spPr>
      </p:pic>
      <p:pic>
        <p:nvPicPr>
          <p:cNvPr id="37" name="5 Imagen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" y="4018667"/>
            <a:ext cx="510592" cy="8129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394200"/>
            <a:ext cx="171291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973388"/>
            <a:ext cx="82423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vịt cười-NhacMobile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ac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0 Rectángulo"/>
          <p:cNvSpPr/>
          <p:nvPr/>
        </p:nvSpPr>
        <p:spPr>
          <a:xfrm>
            <a:off x="1714" y="5837018"/>
            <a:ext cx="9142286" cy="102098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38" y="-15875"/>
            <a:ext cx="2657475" cy="2335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2" name="1 Grupo"/>
          <p:cNvGrpSpPr>
            <a:grpSpLocks/>
          </p:cNvGrpSpPr>
          <p:nvPr/>
        </p:nvGrpSpPr>
        <p:grpSpPr bwMode="auto">
          <a:xfrm>
            <a:off x="0" y="1152525"/>
            <a:ext cx="9145588" cy="4684713"/>
            <a:chOff x="96295" y="1153197"/>
            <a:chExt cx="8895189" cy="4683821"/>
          </a:xfrm>
        </p:grpSpPr>
        <p:sp>
          <p:nvSpPr>
            <p:cNvPr id="46" name="45 Rectángulo"/>
            <p:cNvSpPr/>
            <p:nvPr/>
          </p:nvSpPr>
          <p:spPr>
            <a:xfrm>
              <a:off x="107504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2069085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4013301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5957517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7901733" y="4900914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1214620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3158836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5103052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7047268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17135" y="3961509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117135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2078716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4022932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5967148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911364" y="3025405"/>
              <a:ext cx="1070489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1193780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137996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5082212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026428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96295" y="2089301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96295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2057876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4002092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5946308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7884368" y="1153197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76" y="1164089"/>
            <a:ext cx="866881" cy="1380277"/>
          </a:xfrm>
          <a:prstGeom prst="rect">
            <a:avLst/>
          </a:prstGeom>
        </p:spPr>
      </p:pic>
      <p:pic>
        <p:nvPicPr>
          <p:cNvPr id="64" name="63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19318"/>
            <a:ext cx="866881" cy="1380277"/>
          </a:xfrm>
          <a:prstGeom prst="rect">
            <a:avLst/>
          </a:prstGeom>
        </p:spPr>
      </p:pic>
      <p:pic>
        <p:nvPicPr>
          <p:cNvPr id="14345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975225"/>
            <a:ext cx="15795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965200" y="2424113"/>
            <a:ext cx="7597775" cy="1463675"/>
          </a:xfrm>
          <a:prstGeom prst="roundRect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>
                <a:latin typeface="+mn-lt"/>
              </a:rPr>
              <a:t>Guess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what’s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behind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the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wall</a:t>
            </a:r>
            <a:r>
              <a:rPr lang="es-ES_tradnl" sz="4000" b="1" dirty="0"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 err="1">
                <a:latin typeface="+mn-lt"/>
              </a:rPr>
              <a:t>by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removing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the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fewer</a:t>
            </a:r>
            <a:r>
              <a:rPr lang="es-ES_tradnl" sz="4000" b="1" dirty="0">
                <a:latin typeface="+mn-lt"/>
              </a:rPr>
              <a:t> </a:t>
            </a:r>
            <a:r>
              <a:rPr lang="es-ES_tradnl" sz="4000" b="1" dirty="0" err="1">
                <a:latin typeface="+mn-lt"/>
              </a:rPr>
              <a:t>bricks</a:t>
            </a:r>
            <a:r>
              <a:rPr lang="es-ES_tradnl" sz="4000" dirty="0">
                <a:latin typeface="+mn-lt"/>
              </a:rPr>
              <a:t>.</a:t>
            </a:r>
            <a:endParaRPr lang="es-ES" sz="4000" dirty="0">
              <a:latin typeface="+mn-lt"/>
            </a:endParaRPr>
          </a:p>
        </p:txBody>
      </p:sp>
      <p:pic>
        <p:nvPicPr>
          <p:cNvPr id="14347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61925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437063"/>
            <a:ext cx="1712912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 Image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20" y="4001554"/>
            <a:ext cx="610168" cy="971530"/>
          </a:xfrm>
          <a:prstGeom prst="rect">
            <a:avLst/>
          </a:prstGeom>
        </p:spPr>
      </p:pic>
      <p:pic>
        <p:nvPicPr>
          <p:cNvPr id="56" name="5 Image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1" y="3050131"/>
            <a:ext cx="610168" cy="9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6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0" y="1261953"/>
            <a:ext cx="8362302" cy="5463580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79" y="118191"/>
            <a:ext cx="2342792" cy="20586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1204989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49205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5093421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037637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5" name="54 Rectángulo"/>
          <p:cNvSpPr/>
          <p:nvPr/>
        </p:nvSpPr>
        <p:spPr>
          <a:xfrm>
            <a:off x="107504" y="5837018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107504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2069085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4013301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5957517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7901733" y="4900914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1214620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3158836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ctángulo"/>
          <p:cNvSpPr/>
          <p:nvPr/>
        </p:nvSpPr>
        <p:spPr>
          <a:xfrm>
            <a:off x="5103052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047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5" name="44 Rectángulo"/>
          <p:cNvSpPr/>
          <p:nvPr/>
        </p:nvSpPr>
        <p:spPr>
          <a:xfrm>
            <a:off x="117135" y="3961509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17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2078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4022932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5967148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7911364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193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128872" y="208550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082212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026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6295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629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45526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002092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952834" y="113427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884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9" name="128 Rectángulo redondeado"/>
          <p:cNvSpPr/>
          <p:nvPr/>
        </p:nvSpPr>
        <p:spPr>
          <a:xfrm>
            <a:off x="7890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7890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58" y="140766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330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1" y="1296033"/>
            <a:ext cx="8443663" cy="5330952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4122" y="-57531"/>
            <a:ext cx="2342792" cy="20586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1204989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49205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5093421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037637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5" name="54 Rectángulo"/>
          <p:cNvSpPr/>
          <p:nvPr/>
        </p:nvSpPr>
        <p:spPr>
          <a:xfrm>
            <a:off x="107504" y="5837018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107504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2069085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4013301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5957517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7901733" y="4900914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1214620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3158836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ctángulo"/>
          <p:cNvSpPr/>
          <p:nvPr/>
        </p:nvSpPr>
        <p:spPr>
          <a:xfrm>
            <a:off x="5103052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047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5" name="44 Rectángulo"/>
          <p:cNvSpPr/>
          <p:nvPr/>
        </p:nvSpPr>
        <p:spPr>
          <a:xfrm>
            <a:off x="117135" y="3961509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17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2067507" y="301314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4022932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5967148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7911364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193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149205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103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026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6295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629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43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002092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946308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884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9" name="128 Rectángulo redondeado"/>
          <p:cNvSpPr/>
          <p:nvPr/>
        </p:nvSpPr>
        <p:spPr>
          <a:xfrm>
            <a:off x="7890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7890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58" y="140766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44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8" y="1317104"/>
            <a:ext cx="8291176" cy="5330952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-14067" y="84896"/>
            <a:ext cx="2392685" cy="2102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1204989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49205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5093421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037637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5" name="54 Rectángulo"/>
          <p:cNvSpPr/>
          <p:nvPr/>
        </p:nvSpPr>
        <p:spPr>
          <a:xfrm>
            <a:off x="107504" y="5837018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107504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2069085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4013301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5957517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7901733" y="4900914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1214620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3158836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ctángulo"/>
          <p:cNvSpPr/>
          <p:nvPr/>
        </p:nvSpPr>
        <p:spPr>
          <a:xfrm>
            <a:off x="5103052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047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5" name="44 Rectángulo"/>
          <p:cNvSpPr/>
          <p:nvPr/>
        </p:nvSpPr>
        <p:spPr>
          <a:xfrm>
            <a:off x="117135" y="3961509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17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2075728" y="3033426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4034321" y="3029416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5967148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7911364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193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157099" y="209402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103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026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6295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629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46714" y="115154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002092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946308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884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9" name="128 Rectángulo redondeado"/>
          <p:cNvSpPr/>
          <p:nvPr/>
        </p:nvSpPr>
        <p:spPr>
          <a:xfrm>
            <a:off x="7890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7890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58" y="140766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46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17135" y="1291312"/>
            <a:ext cx="8672053" cy="5481811"/>
            <a:chOff x="4832030" y="2439399"/>
            <a:chExt cx="2848081" cy="2104072"/>
          </a:xfrm>
        </p:grpSpPr>
        <p:pic>
          <p:nvPicPr>
            <p:cNvPr id="62" name="Picture 61" descr="C:\Users\ADMIN\Desktop\QUAN LY CHUYEN MON\HÌNH ẢNH\KHUNG FC.jp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5" b="98628" l="1411" r="97783">
                          <a14:backgroundMark x1="9633" y1="12293" x2="9633" y2="12293"/>
                          <a14:backgroundMark x1="9633" y1="12293" x2="9633" y2="12293"/>
                          <a14:backgroundMark x1="8182" y1="15666" x2="8182" y2="15666"/>
                          <a14:backgroundMark x1="8182" y1="15666" x2="8182" y2="15666"/>
                          <a14:backgroundMark x1="8021" y1="13379" x2="8021" y2="13379"/>
                          <a14:backgroundMark x1="8021" y1="13379" x2="8021" y2="13379"/>
                          <a14:backgroundMark x1="12011" y1="10463" x2="12011" y2="10463"/>
                          <a14:backgroundMark x1="12011" y1="10463" x2="12011" y2="10463"/>
                          <a14:backgroundMark x1="16203" y1="12750" x2="16203" y2="12750"/>
                          <a14:backgroundMark x1="16203" y1="12750" x2="16203" y2="12750"/>
                          <a14:backgroundMark x1="19387" y1="13836" x2="19387" y2="13836"/>
                          <a14:backgroundMark x1="19387" y1="13836" x2="19387" y2="13836"/>
                          <a14:backgroundMark x1="15558" y1="15666" x2="15558" y2="15666"/>
                          <a14:backgroundMark x1="15558" y1="15666" x2="15558" y2="15666"/>
                          <a14:backgroundMark x1="13140" y1="9777" x2="13140" y2="9777"/>
                          <a14:backgroundMark x1="13140" y1="9777" x2="13140" y2="9777"/>
                          <a14:backgroundMark x1="16848" y1="14523" x2="16848" y2="14523"/>
                          <a14:backgroundMark x1="16848" y1="14523" x2="16848" y2="14523"/>
                          <a14:backgroundMark x1="27570" y1="20011" x2="27570" y2="20011"/>
                          <a14:backgroundMark x1="27570" y1="20011" x2="27570" y2="20011"/>
                          <a14:backgroundMark x1="20838" y1="19097" x2="20838" y2="19097"/>
                          <a14:backgroundMark x1="20838" y1="19097" x2="20838" y2="19097"/>
                          <a14:backgroundMark x1="14752" y1="19097" x2="14752" y2="19097"/>
                          <a14:backgroundMark x1="26925" y1="17267" x2="26925" y2="17267"/>
                          <a14:backgroundMark x1="26925" y1="17267" x2="26925" y2="1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030" y="2439399"/>
              <a:ext cx="2848081" cy="2104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0D70CAE-67B0-40FB-9251-A13DB8277F3E}"/>
                </a:ext>
              </a:extLst>
            </p:cNvPr>
            <p:cNvSpPr/>
            <p:nvPr/>
          </p:nvSpPr>
          <p:spPr>
            <a:xfrm>
              <a:off x="5671560" y="2472091"/>
              <a:ext cx="1165820" cy="2067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34400" dirty="0">
                  <a:ln w="11430"/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u</a:t>
              </a:r>
              <a:endParaRPr lang="en-US" sz="287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-32962" y="8759"/>
            <a:ext cx="2195513" cy="1929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1204989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49205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5093421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037637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5" name="54 Rectángulo"/>
          <p:cNvSpPr/>
          <p:nvPr/>
        </p:nvSpPr>
        <p:spPr>
          <a:xfrm>
            <a:off x="107504" y="5837018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107504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2069085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4013301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5957517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7901733" y="4900914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1214620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3163009" y="394281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ctángulo"/>
          <p:cNvSpPr/>
          <p:nvPr/>
        </p:nvSpPr>
        <p:spPr>
          <a:xfrm>
            <a:off x="5103052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047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5" name="44 Rectángulo"/>
          <p:cNvSpPr/>
          <p:nvPr/>
        </p:nvSpPr>
        <p:spPr>
          <a:xfrm>
            <a:off x="117135" y="3961509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17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2076772" y="300729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4001394" y="303560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5967148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7911364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193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145108" y="2109826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103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026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6295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6216" y="117062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46667" y="117372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002092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946308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884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9" name="128 Rectángulo redondeado"/>
          <p:cNvSpPr/>
          <p:nvPr/>
        </p:nvSpPr>
        <p:spPr>
          <a:xfrm>
            <a:off x="7890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7890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58" y="140766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:\Users\ADMIN\Desktop\QUAN LY CHUYEN MON\FLASHCARD\Flashcard LOP 2_A5_9.12.2020-4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85" l="1008" r="99960">
                        <a14:foregroundMark x1="4313" y1="13208" x2="4313" y2="13208"/>
                        <a14:foregroundMark x1="4313" y1="13208" x2="4313" y2="13208"/>
                        <a14:foregroundMark x1="4676" y1="24585" x2="4676" y2="24585"/>
                        <a14:foregroundMark x1="4676" y1="24585" x2="4676" y2="24585"/>
                        <a14:foregroundMark x1="66304" y1="83648" x2="66304" y2="83648"/>
                        <a14:foregroundMark x1="65981" y1="83648" x2="65981" y2="83648"/>
                        <a14:foregroundMark x1="72310" y1="83648" x2="72310" y2="83648"/>
                        <a14:foregroundMark x1="72310" y1="83648" x2="72310" y2="83648"/>
                        <a14:foregroundMark x1="78960" y1="85020" x2="78960" y2="85020"/>
                        <a14:foregroundMark x1="78960" y1="85020" x2="78960" y2="85020"/>
                        <a14:foregroundMark x1="84643" y1="82218" x2="84643" y2="82218"/>
                        <a14:foregroundMark x1="84643" y1="82218" x2="84643" y2="82218"/>
                        <a14:foregroundMark x1="88634" y1="85535" x2="88634" y2="85535"/>
                        <a14:foregroundMark x1="88634" y1="85535" x2="88634" y2="85535"/>
                        <a14:foregroundMark x1="93954" y1="93997" x2="93954" y2="93997"/>
                        <a14:foregroundMark x1="93954" y1="93997" x2="93954" y2="93997"/>
                        <a14:foregroundMark x1="61306" y1="93539" x2="61306" y2="93539"/>
                        <a14:foregroundMark x1="61306" y1="93539" x2="61306" y2="93539"/>
                        <a14:foregroundMark x1="74970" y1="93997" x2="74970" y2="93997"/>
                        <a14:foregroundMark x1="74970" y1="93997" x2="74970" y2="93997"/>
                        <a14:foregroundMark x1="80653" y1="94511" x2="80653" y2="94511"/>
                        <a14:foregroundMark x1="80653" y1="94511" x2="80653" y2="94511"/>
                        <a14:foregroundMark x1="84643" y1="93997" x2="84643" y2="93997"/>
                        <a14:foregroundMark x1="84643" y1="93997" x2="84643" y2="93997"/>
                        <a14:foregroundMark x1="28980" y1="93997" x2="28980" y2="93997"/>
                        <a14:foregroundMark x1="28980" y1="93997" x2="28980" y2="93997"/>
                        <a14:foregroundMark x1="10681" y1="93082" x2="10681" y2="93082"/>
                        <a14:foregroundMark x1="10681" y1="93082" x2="10681" y2="93082"/>
                        <a14:foregroundMark x1="19669" y1="94969" x2="19669" y2="94969"/>
                        <a14:foregroundMark x1="20677" y1="93539" x2="20677" y2="93539"/>
                        <a14:foregroundMark x1="5320" y1="85020" x2="5320" y2="85020"/>
                        <a14:foregroundMark x1="5320" y1="85020" x2="5320" y2="85020"/>
                        <a14:foregroundMark x1="4998" y1="70840" x2="4998" y2="70840"/>
                        <a14:foregroundMark x1="4998" y1="70840" x2="4998" y2="7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1" y="1191508"/>
            <a:ext cx="9026865" cy="559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-32962" y="8759"/>
            <a:ext cx="2195513" cy="1929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1204989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49205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5093421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037637" y="583701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5" name="54 Rectángulo"/>
          <p:cNvSpPr/>
          <p:nvPr/>
        </p:nvSpPr>
        <p:spPr>
          <a:xfrm>
            <a:off x="107504" y="5837018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107504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2069085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4013301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5957517" y="4900914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7901733" y="4900914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1214620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3163009" y="394281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ctángulo"/>
          <p:cNvSpPr/>
          <p:nvPr/>
        </p:nvSpPr>
        <p:spPr>
          <a:xfrm>
            <a:off x="5103052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047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5" name="44 Rectángulo"/>
          <p:cNvSpPr/>
          <p:nvPr/>
        </p:nvSpPr>
        <p:spPr>
          <a:xfrm>
            <a:off x="117135" y="3961509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17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2076772" y="300729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4031129" y="302788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5967148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7911364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193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145108" y="2109826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103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026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6295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6216" y="117062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46667" y="1173722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002092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946308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884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9" name="128 Rectángulo redondeado"/>
          <p:cNvSpPr/>
          <p:nvPr/>
        </p:nvSpPr>
        <p:spPr>
          <a:xfrm>
            <a:off x="7890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7890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58" y="140766"/>
            <a:ext cx="107791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37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1214" y="762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2243" y="851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6" y="85130"/>
            <a:ext cx="10567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074" y="1011155"/>
            <a:ext cx="5684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074" y="1713758"/>
            <a:ext cx="3112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785"/>
            <a:ext cx="9144000" cy="4103914"/>
          </a:xfrm>
          <a:prstGeom prst="rect">
            <a:avLst/>
          </a:prstGeom>
        </p:spPr>
      </p:pic>
      <p:pic>
        <p:nvPicPr>
          <p:cNvPr id="2" name="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9542" y="1765542"/>
            <a:ext cx="609600" cy="609600"/>
          </a:xfrm>
          <a:prstGeom prst="rect">
            <a:avLst/>
          </a:prstGeom>
        </p:spPr>
      </p:pic>
      <p:pic>
        <p:nvPicPr>
          <p:cNvPr id="11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99" end="21532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3032999"/>
            <a:ext cx="609600" cy="609600"/>
          </a:xfrm>
          <a:prstGeom prst="rect">
            <a:avLst/>
          </a:prstGeom>
        </p:spPr>
      </p:pic>
      <p:pic>
        <p:nvPicPr>
          <p:cNvPr id="12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326" end="1763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3653060"/>
            <a:ext cx="609600" cy="609600"/>
          </a:xfrm>
          <a:prstGeom prst="rect">
            <a:avLst/>
          </a:prstGeom>
        </p:spPr>
      </p:pic>
      <p:pic>
        <p:nvPicPr>
          <p:cNvPr id="13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517" end="15068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4214722"/>
            <a:ext cx="609600" cy="609600"/>
          </a:xfrm>
          <a:prstGeom prst="rect">
            <a:avLst/>
          </a:prstGeom>
        </p:spPr>
      </p:pic>
      <p:pic>
        <p:nvPicPr>
          <p:cNvPr id="14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986" end="1304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4782742"/>
            <a:ext cx="609600" cy="609600"/>
          </a:xfrm>
          <a:prstGeom prst="rect">
            <a:avLst/>
          </a:prstGeom>
        </p:spPr>
      </p:pic>
      <p:pic>
        <p:nvPicPr>
          <p:cNvPr id="15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755" end="993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5210771"/>
            <a:ext cx="609600" cy="609600"/>
          </a:xfrm>
          <a:prstGeom prst="rect">
            <a:avLst/>
          </a:prstGeom>
        </p:spPr>
      </p:pic>
      <p:pic>
        <p:nvPicPr>
          <p:cNvPr id="16" name="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91" end="396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5756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6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28194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68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53655" y="23520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1578" y="225973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9415" y="235209"/>
            <a:ext cx="10567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FDE40E56-7ABA-4CA2-BBA4-EBF26D9EAEEC}"/>
              </a:ext>
            </a:extLst>
          </p:cNvPr>
          <p:cNvSpPr/>
          <p:nvPr/>
        </p:nvSpPr>
        <p:spPr bwMode="auto">
          <a:xfrm>
            <a:off x="600628" y="1716218"/>
            <a:ext cx="3700950" cy="797642"/>
          </a:xfrm>
          <a:prstGeom prst="roundRect">
            <a:avLst/>
          </a:prstGeom>
          <a:solidFill>
            <a:srgbClr val="A9DA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review!</a:t>
            </a:r>
          </a:p>
        </p:txBody>
      </p:sp>
      <p:pic>
        <p:nvPicPr>
          <p:cNvPr id="45" name="ClappingSound-VA-5417386 (mp3cut.net).mp3">
            <a:hlinkClick r:id="" action="ppaction://media"/>
            <a:extLst>
              <a:ext uri="{FF2B5EF4-FFF2-40B4-BE49-F238E27FC236}">
                <a16:creationId xmlns:a16="http://schemas.microsoft.com/office/drawing/2014/main" id="{29B765BB-19F3-4922-B672-C2231E136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0850" y="156568"/>
            <a:ext cx="402048" cy="402048"/>
          </a:xfrm>
          <a:prstGeom prst="rect">
            <a:avLst/>
          </a:prstGeom>
        </p:spPr>
      </p:pic>
      <p:pic>
        <p:nvPicPr>
          <p:cNvPr id="46" name="ClappingSound-VA-5417386 (mp3cut.net).mp3">
            <a:hlinkClick r:id="" action="ppaction://media"/>
            <a:extLst>
              <a:ext uri="{FF2B5EF4-FFF2-40B4-BE49-F238E27FC236}">
                <a16:creationId xmlns:a16="http://schemas.microsoft.com/office/drawing/2014/main" id="{BECB3666-4B54-448F-86FD-1A8853A16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1952" y="543669"/>
            <a:ext cx="402048" cy="402048"/>
          </a:xfrm>
          <a:prstGeom prst="rect">
            <a:avLst/>
          </a:prstGeom>
        </p:spPr>
      </p:pic>
      <p:pic>
        <p:nvPicPr>
          <p:cNvPr id="22" name="Picture 21" descr="C:\Users\ADMIN\Desktop\QUAN LY CHUYEN MON\HÌNH ẢNH\KHUNG FC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45" b="98628" l="1411" r="97783">
                        <a14:backgroundMark x1="9633" y1="12293" x2="9633" y2="12293"/>
                        <a14:backgroundMark x1="9633" y1="12293" x2="9633" y2="12293"/>
                        <a14:backgroundMark x1="8182" y1="15666" x2="8182" y2="15666"/>
                        <a14:backgroundMark x1="8182" y1="15666" x2="8182" y2="15666"/>
                        <a14:backgroundMark x1="8021" y1="13379" x2="8021" y2="13379"/>
                        <a14:backgroundMark x1="8021" y1="13379" x2="8021" y2="13379"/>
                        <a14:backgroundMark x1="12011" y1="10463" x2="12011" y2="10463"/>
                        <a14:backgroundMark x1="12011" y1="10463" x2="12011" y2="10463"/>
                        <a14:backgroundMark x1="16203" y1="12750" x2="16203" y2="12750"/>
                        <a14:backgroundMark x1="16203" y1="12750" x2="16203" y2="12750"/>
                        <a14:backgroundMark x1="19387" y1="13836" x2="19387" y2="13836"/>
                        <a14:backgroundMark x1="19387" y1="13836" x2="19387" y2="13836"/>
                        <a14:backgroundMark x1="15558" y1="15666" x2="15558" y2="15666"/>
                        <a14:backgroundMark x1="15558" y1="15666" x2="15558" y2="15666"/>
                        <a14:backgroundMark x1="13140" y1="9777" x2="13140" y2="9777"/>
                        <a14:backgroundMark x1="13140" y1="9777" x2="13140" y2="9777"/>
                        <a14:backgroundMark x1="16848" y1="14523" x2="16848" y2="14523"/>
                        <a14:backgroundMark x1="16848" y1="14523" x2="16848" y2="14523"/>
                        <a14:backgroundMark x1="27570" y1="20011" x2="27570" y2="20011"/>
                        <a14:backgroundMark x1="27570" y1="20011" x2="27570" y2="20011"/>
                        <a14:backgroundMark x1="20838" y1="19097" x2="20838" y2="19097"/>
                        <a14:backgroundMark x1="20838" y1="19097" x2="20838" y2="19097"/>
                        <a14:backgroundMark x1="14752" y1="19097" x2="14752" y2="19097"/>
                        <a14:backgroundMark x1="26925" y1="17267" x2="26925" y2="17267"/>
                        <a14:backgroundMark x1="26925" y1="17267" x2="26925" y2="1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03" y="5086269"/>
            <a:ext cx="236347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QUAN LY CHUYEN MON\HÌNH ẢNH\KHUNG FC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45" b="98628" l="1411" r="97783">
                        <a14:backgroundMark x1="9633" y1="12293" x2="9633" y2="12293"/>
                        <a14:backgroundMark x1="9633" y1="12293" x2="9633" y2="12293"/>
                        <a14:backgroundMark x1="8182" y1="15666" x2="8182" y2="15666"/>
                        <a14:backgroundMark x1="8182" y1="15666" x2="8182" y2="15666"/>
                        <a14:backgroundMark x1="8021" y1="13379" x2="8021" y2="13379"/>
                        <a14:backgroundMark x1="8021" y1="13379" x2="8021" y2="13379"/>
                        <a14:backgroundMark x1="12011" y1="10463" x2="12011" y2="10463"/>
                        <a14:backgroundMark x1="12011" y1="10463" x2="12011" y2="10463"/>
                        <a14:backgroundMark x1="16203" y1="12750" x2="16203" y2="12750"/>
                        <a14:backgroundMark x1="16203" y1="12750" x2="16203" y2="12750"/>
                        <a14:backgroundMark x1="19387" y1="13836" x2="19387" y2="13836"/>
                        <a14:backgroundMark x1="19387" y1="13836" x2="19387" y2="13836"/>
                        <a14:backgroundMark x1="15558" y1="15666" x2="15558" y2="15666"/>
                        <a14:backgroundMark x1="15558" y1="15666" x2="15558" y2="15666"/>
                        <a14:backgroundMark x1="13140" y1="9777" x2="13140" y2="9777"/>
                        <a14:backgroundMark x1="13140" y1="9777" x2="13140" y2="9777"/>
                        <a14:backgroundMark x1="16848" y1="14523" x2="16848" y2="14523"/>
                        <a14:backgroundMark x1="16848" y1="14523" x2="16848" y2="14523"/>
                        <a14:backgroundMark x1="27570" y1="20011" x2="27570" y2="20011"/>
                        <a14:backgroundMark x1="27570" y1="20011" x2="27570" y2="20011"/>
                        <a14:backgroundMark x1="20838" y1="19097" x2="20838" y2="19097"/>
                        <a14:backgroundMark x1="20838" y1="19097" x2="20838" y2="19097"/>
                        <a14:backgroundMark x1="14752" y1="19097" x2="14752" y2="19097"/>
                        <a14:backgroundMark x1="26925" y1="17267" x2="26925" y2="17267"/>
                        <a14:backgroundMark x1="26925" y1="17267" x2="26925" y2="1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03" y="3357570"/>
            <a:ext cx="2363470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BEC762-45FB-4B02-AA03-093988EE4540}"/>
              </a:ext>
            </a:extLst>
          </p:cNvPr>
          <p:cNvSpPr/>
          <p:nvPr/>
        </p:nvSpPr>
        <p:spPr>
          <a:xfrm>
            <a:off x="6077864" y="3474307"/>
            <a:ext cx="15023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Uu</a:t>
            </a:r>
            <a:endParaRPr lang="en-US" sz="80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937A1-D805-47F7-A485-C923BA914DC0}"/>
              </a:ext>
            </a:extLst>
          </p:cNvPr>
          <p:cNvSpPr/>
          <p:nvPr/>
        </p:nvSpPr>
        <p:spPr>
          <a:xfrm>
            <a:off x="6518267" y="5150327"/>
            <a:ext cx="832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947A26-4EF8-4BF5-AD97-E2DFF4E51952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141482" y="4130334"/>
            <a:ext cx="2813960" cy="16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CC2E1A2-CF75-4A57-9D14-2418B04BAF39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2148928" y="4197582"/>
            <a:ext cx="2760827" cy="1722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7DFC741-D7F8-4EDB-8CAE-7CD3D7CFD03F}"/>
              </a:ext>
            </a:extLst>
          </p:cNvPr>
          <p:cNvSpPr/>
          <p:nvPr/>
        </p:nvSpPr>
        <p:spPr>
          <a:xfrm>
            <a:off x="4909755" y="3905194"/>
            <a:ext cx="54514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484ABB-E0EC-4859-96FD-94C9233EFD49}"/>
              </a:ext>
            </a:extLst>
          </p:cNvPr>
          <p:cNvSpPr/>
          <p:nvPr/>
        </p:nvSpPr>
        <p:spPr>
          <a:xfrm>
            <a:off x="4955442" y="5532913"/>
            <a:ext cx="524504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699" y="381607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4424" y="564523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398" end="10195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991981" y="5563592"/>
            <a:ext cx="609600" cy="686508"/>
          </a:xfrm>
          <a:prstGeom prst="rect">
            <a:avLst/>
          </a:prstGeom>
        </p:spPr>
      </p:pic>
      <p:pic>
        <p:nvPicPr>
          <p:cNvPr id="20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986" end="6614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117" y="379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5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68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83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64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76350" y="237530"/>
            <a:ext cx="1056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3E7FA-B060-4063-AE1B-66821D3BE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13" y="3309106"/>
            <a:ext cx="2348788" cy="3429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63E7FA-B060-4063-AE1B-66821D3BE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2" y="3286741"/>
            <a:ext cx="2348788" cy="3429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3A2EE6D-2D6F-4C8C-BAFD-F204F66D3FB5}"/>
              </a:ext>
            </a:extLst>
          </p:cNvPr>
          <p:cNvSpPr/>
          <p:nvPr/>
        </p:nvSpPr>
        <p:spPr>
          <a:xfrm>
            <a:off x="1520036" y="5461087"/>
            <a:ext cx="1362969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7030A0"/>
                </a:solidFill>
              </a:rPr>
              <a:t>uncle</a:t>
            </a:r>
            <a:endParaRPr lang="en-US" sz="3600" b="1" dirty="0">
              <a:ln w="11430"/>
              <a:solidFill>
                <a:srgbClr val="7030A0"/>
              </a:solidFill>
            </a:endParaRPr>
          </a:p>
          <a:p>
            <a:pPr algn="ctr"/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E7350A-1678-4E5D-84A2-814BD7E1B3DC}"/>
              </a:ext>
            </a:extLst>
          </p:cNvPr>
          <p:cNvSpPr/>
          <p:nvPr/>
        </p:nvSpPr>
        <p:spPr>
          <a:xfrm>
            <a:off x="6019800" y="5166038"/>
            <a:ext cx="140397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n-US" sz="2400" b="1" dirty="0">
              <a:ln w="11430"/>
              <a:solidFill>
                <a:srgbClr val="7030A0"/>
              </a:solidFill>
            </a:endParaRPr>
          </a:p>
          <a:p>
            <a:r>
              <a:rPr lang="en-US" sz="3600" b="1" dirty="0" smtClean="0">
                <a:ln w="11430"/>
                <a:solidFill>
                  <a:srgbClr val="7030A0"/>
                </a:solidFill>
              </a:rPr>
              <a:t>under</a:t>
            </a:r>
            <a:endParaRPr lang="en-US" sz="3200" b="1" cap="none" spc="0" dirty="0">
              <a:ln w="11430"/>
              <a:solidFill>
                <a:srgbClr val="7030A0"/>
              </a:solidFill>
            </a:endParaRPr>
          </a:p>
          <a:p>
            <a:pPr algn="ctr"/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" name="ClappingSound-VA-5417386 (mp3cut.net).mp3">
            <a:hlinkClick r:id="" action="ppaction://media"/>
            <a:extLst>
              <a:ext uri="{FF2B5EF4-FFF2-40B4-BE49-F238E27FC236}">
                <a16:creationId xmlns:a16="http://schemas.microsoft.com/office/drawing/2014/main" id="{29B765BB-19F3-4922-B672-C2231E136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0850" y="156568"/>
            <a:ext cx="402048" cy="402048"/>
          </a:xfrm>
          <a:prstGeom prst="rect">
            <a:avLst/>
          </a:prstGeom>
        </p:spPr>
      </p:pic>
      <p:pic>
        <p:nvPicPr>
          <p:cNvPr id="46" name="ClappingSound-VA-5417386 (mp3cut.net).mp3">
            <a:hlinkClick r:id="" action="ppaction://media"/>
            <a:extLst>
              <a:ext uri="{FF2B5EF4-FFF2-40B4-BE49-F238E27FC236}">
                <a16:creationId xmlns:a16="http://schemas.microsoft.com/office/drawing/2014/main" id="{BECB3666-4B54-448F-86FD-1A8853A16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1952" y="543669"/>
            <a:ext cx="402048" cy="402048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7E75562-80A5-4DDA-AD59-DDEE5E34CC4D}"/>
              </a:ext>
            </a:extLst>
          </p:cNvPr>
          <p:cNvSpPr/>
          <p:nvPr/>
        </p:nvSpPr>
        <p:spPr>
          <a:xfrm>
            <a:off x="1308370" y="2856127"/>
            <a:ext cx="1786299" cy="510778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Who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is it?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A2649B7-4B84-4D10-8A97-B917EB34C264}"/>
              </a:ext>
            </a:extLst>
          </p:cNvPr>
          <p:cNvSpPr/>
          <p:nvPr/>
        </p:nvSpPr>
        <p:spPr>
          <a:xfrm>
            <a:off x="5656796" y="2890118"/>
            <a:ext cx="1943164" cy="510778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is it?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EADF7FE-2668-464C-9BE4-37FAD05BF0A4}"/>
              </a:ext>
            </a:extLst>
          </p:cNvPr>
          <p:cNvSpPr/>
          <p:nvPr/>
        </p:nvSpPr>
        <p:spPr bwMode="auto">
          <a:xfrm>
            <a:off x="2536320" y="1706771"/>
            <a:ext cx="3700950" cy="797642"/>
          </a:xfrm>
          <a:prstGeom prst="roundRect">
            <a:avLst/>
          </a:prstGeom>
          <a:solidFill>
            <a:srgbClr val="A9DA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review!</a:t>
            </a:r>
          </a:p>
        </p:txBody>
      </p:sp>
      <p:pic>
        <p:nvPicPr>
          <p:cNvPr id="21" name="Picture 20" descr="C:\Users\ADMIN\Desktop\QUAN LY CHUYEN MON\FLASHCARD\Flashcard LOP 2_A5_9.12.2020-4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2" b="98628" l="887" r="98146">
                        <a14:foregroundMark x1="4958" y1="41395" x2="4958" y2="41395"/>
                        <a14:foregroundMark x1="4958" y1="41395" x2="4958" y2="4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20" y="3641328"/>
            <a:ext cx="2160919" cy="169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666" end="2834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6648" y="5615290"/>
            <a:ext cx="609600" cy="609600"/>
          </a:xfrm>
          <a:prstGeom prst="rect">
            <a:avLst/>
          </a:prstGeom>
        </p:spPr>
      </p:pic>
      <p:pic>
        <p:nvPicPr>
          <p:cNvPr id="18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0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2126" y="5461087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31191" y="3634229"/>
            <a:ext cx="1863769" cy="1607431"/>
            <a:chOff x="1231191" y="3634229"/>
            <a:chExt cx="1863769" cy="1607431"/>
          </a:xfrm>
        </p:grpSpPr>
        <p:pic>
          <p:nvPicPr>
            <p:cNvPr id="20" name="Picture 19" descr="C:\Users\ADMIN\Desktop\QUAN LY CHUYEN MON\FLASHCARD\Flashcard LOP 2_A5_9.12.2020-46.jpg"/>
            <p:cNvPicPr/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29" b="96741" l="0" r="99194">
                          <a14:foregroundMark x1="4676" y1="33105" x2="4676" y2="33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191" y="3634229"/>
              <a:ext cx="1863769" cy="1607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89720" y="4651784"/>
              <a:ext cx="550997" cy="431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5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49B1A-CB68-42C7-B5F2-10ABF8D57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57" y="2743200"/>
            <a:ext cx="5181600" cy="28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5E8A7-BE25-4BBF-A14F-D156A07B192F}"/>
              </a:ext>
            </a:extLst>
          </p:cNvPr>
          <p:cNvSpPr/>
          <p:nvPr/>
        </p:nvSpPr>
        <p:spPr>
          <a:xfrm>
            <a:off x="1383031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B15970-0357-452D-BED9-A87D1CC10A6B}"/>
              </a:ext>
            </a:extLst>
          </p:cNvPr>
          <p:cNvSpPr/>
          <p:nvPr/>
        </p:nvSpPr>
        <p:spPr>
          <a:xfrm>
            <a:off x="3371075" y="228599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71D77D-B8D9-4F00-ADEC-966423721DE1}"/>
              </a:ext>
            </a:extLst>
          </p:cNvPr>
          <p:cNvSpPr/>
          <p:nvPr/>
        </p:nvSpPr>
        <p:spPr>
          <a:xfrm>
            <a:off x="5805556" y="228599"/>
            <a:ext cx="1056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661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1981200" y="649288"/>
            <a:ext cx="6655720" cy="4494212"/>
            <a:chOff x="2079597" y="1580346"/>
            <a:chExt cx="6323702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079597" y="1580346"/>
              <a:ext cx="6323702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22225"/>
            <a:ext cx="9124950" cy="2906468"/>
          </a:xfrm>
          <a:prstGeom prst="rect">
            <a:avLst/>
          </a:prstGeom>
        </p:spPr>
      </p:pic>
      <p:pic>
        <p:nvPicPr>
          <p:cNvPr id="5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04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906468"/>
            <a:ext cx="9124950" cy="4095858"/>
          </a:xfrm>
          <a:prstGeom prst="rect">
            <a:avLst/>
          </a:prstGeom>
        </p:spPr>
      </p:pic>
      <p:pic>
        <p:nvPicPr>
          <p:cNvPr id="1026" name="Picture 2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6096000"/>
            <a:ext cx="1537769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72913"/>
            <a:ext cx="1537769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810801" y="70388"/>
            <a:ext cx="389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3D70101E-A213-4ACE-BA4B-39AD816F3C5F}"/>
              </a:ext>
            </a:extLst>
          </p:cNvPr>
          <p:cNvSpPr/>
          <p:nvPr/>
        </p:nvSpPr>
        <p:spPr bwMode="auto">
          <a:xfrm>
            <a:off x="0" y="1505725"/>
            <a:ext cx="4873864" cy="8308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Can you </a:t>
            </a:r>
            <a:r>
              <a:rPr lang="vi-VN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count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154"/>
            <a:ext cx="9144000" cy="44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clock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loc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loc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ock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ock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lock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lock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lock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lock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clock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clock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lock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clock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172" b="62109" l="77306" r="95681">
                        <a14:foregroundMark x1="88067" y1="30078" x2="84041" y2="40755"/>
                        <a14:foregroundMark x1="86823" y1="36719" x2="86823" y2="36719"/>
                      </a14:backgroundRemoval>
                    </a14:imgEffect>
                  </a14:imgLayer>
                </a14:imgProps>
              </a:ext>
            </a:extLst>
          </a:blip>
          <a:srcRect l="77569" t="22175" r="4115" b="37581"/>
          <a:stretch/>
        </p:blipFill>
        <p:spPr bwMode="auto">
          <a:xfrm>
            <a:off x="563869" y="4483736"/>
            <a:ext cx="2406218" cy="2416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C:\Users\ADMIN\Desktop\QUAN LY CHUYEN MON\FLASHCARD\Flashcard LOP 2_A5_9.12.2020-39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81" y="1899106"/>
            <a:ext cx="1827466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C:\Users\ADMIN\Desktop\QUAN LY CHUYEN MON\FLASHCARD\Flashcard LOP 2_A5_9.12.2020-39.jpg"/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6" y="2718414"/>
            <a:ext cx="1840562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C:\Users\ADMIN\Desktop\QUAN LY CHUYEN MON\FLASHCARD\Flashcard LOP 2_A5_9.12.2020-39.jpg"/>
          <p:cNvPicPr/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65" y="2810747"/>
            <a:ext cx="1849751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C:\Users\ADMIN\Desktop\QUAN LY CHUYEN MON\FLASHCARD\Flashcard LOP 2_A5_9.12.2020-39.jpg"/>
          <p:cNvPicPr/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1" y="3506082"/>
            <a:ext cx="1799785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:\Users\ADMIN\Desktop\QUAN LY CHUYEN MON\FLASHCARD\Flashcard LOP 2_A5_9.12.2020-39.jpg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82" y="1918788"/>
            <a:ext cx="175260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ADMIN\Desktop\QUAN LY CHUYEN MON\FLASHCARD\Flashcard LOP 2_A5_9.12.2020-39.jpg"/>
          <p:cNvPicPr/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09" y="4602801"/>
            <a:ext cx="1863323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ADMIN\Desktop\QUAN LY CHUYEN MON\FLASHCARD\Flashcard LOP 2_A5_9.12.2020-39.jpg"/>
          <p:cNvPicPr/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27" y="3630055"/>
            <a:ext cx="1991028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:\Users\ADMIN\Desktop\QUAN LY CHUYEN MON\FLASHCARD\Flashcard LOP 2_A5_9.12.2020-39.jpg"/>
          <p:cNvPicPr/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72" y="4567397"/>
            <a:ext cx="192096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C:\Users\ADMIN\Desktop\QUAN LY CHUYEN MON\FLASHCARD\Flashcard LOP 2_A5_9.12.2020-39.jpg"/>
          <p:cNvPicPr/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0" y="3737038"/>
            <a:ext cx="1879645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C:\Users\ADMIN\Desktop\QUAN LY CHUYEN MON\FLASHCARD\Flashcard LOP 2_A5_9.12.2020-39.jpg"/>
          <p:cNvPicPr/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85" y="3761322"/>
            <a:ext cx="171244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C:\Users\ADMIN\Desktop\QUAN LY CHUYEN MON\FLASHCARD\Flashcard LOP 2_A5_9.12.2020-39.jpg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31" y="2888557"/>
            <a:ext cx="189471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C:\Users\ADMIN\Desktop\QUAN LY CHUYEN MON\FLASHCARD\Flashcard LOP 2_A5_9.12.2020-39.jpg"/>
          <p:cNvPicPr/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04" y="2086530"/>
            <a:ext cx="1859341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C:\Users\ADMIN\Desktop\QUAN LY CHUYEN MON\FLASHCARD\Flashcard LOP 2_A5_9.12.2020-39.jpg"/>
          <p:cNvPicPr/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26" y="2923190"/>
            <a:ext cx="177927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C:\Users\ADMIN\Desktop\QUAN LY CHUYEN MON\FLASHCARD\Flashcard LOP 2_A5_9.12.2020-39.jpg"/>
          <p:cNvPicPr/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89" y="2880686"/>
            <a:ext cx="193167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C:\Users\ADMIN\Desktop\QUAN LY CHUYEN MON\FLASHCARD\Flashcard LOP 2_A5_9.12.2020-39.jpg"/>
          <p:cNvPicPr/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45" y="2051966"/>
            <a:ext cx="1714500" cy="16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C:\Users\ADMIN\Desktop\QUAN LY CHUYEN MON\FLASHCARD\Flashcard LOP 2_A5_9.12.2020-39.jpg"/>
          <p:cNvPicPr/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9" b="93482" l="5119" r="95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58" y="2000050"/>
            <a:ext cx="1905000" cy="163861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2810801" y="70388"/>
            <a:ext cx="389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3D70101E-A213-4ACE-BA4B-39AD816F3C5F}"/>
              </a:ext>
            </a:extLst>
          </p:cNvPr>
          <p:cNvSpPr/>
          <p:nvPr/>
        </p:nvSpPr>
        <p:spPr bwMode="auto">
          <a:xfrm>
            <a:off x="524" y="1112913"/>
            <a:ext cx="4873864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Can you </a:t>
            </a:r>
            <a:r>
              <a:rPr lang="vi-VN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count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lo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loc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oc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ock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lock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loc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lock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lock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clock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clock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lock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3D70101E-A213-4ACE-BA4B-39AD816F3C5F}"/>
              </a:ext>
            </a:extLst>
          </p:cNvPr>
          <p:cNvSpPr/>
          <p:nvPr/>
        </p:nvSpPr>
        <p:spPr bwMode="auto">
          <a:xfrm>
            <a:off x="50089" y="1192439"/>
            <a:ext cx="4873864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Can you </a:t>
            </a:r>
            <a:r>
              <a:rPr lang="vi-V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count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964" b="81641" l="28331" r="46779">
                        <a14:foregroundMark x1="34919" y1="55078" x2="41581" y2="63021"/>
                        <a14:foregroundMark x1="40044" y1="54818" x2="35066" y2="64063"/>
                      </a14:backgroundRemoval>
                    </a14:imgEffect>
                  </a14:imgLayer>
                </a14:imgProps>
              </a:ext>
            </a:extLst>
          </a:blip>
          <a:srcRect l="26318" t="47636" r="53212" b="17321"/>
          <a:stretch/>
        </p:blipFill>
        <p:spPr bwMode="auto">
          <a:xfrm>
            <a:off x="95250" y="4036837"/>
            <a:ext cx="3077918" cy="2673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ADMIN\Desktop\QUAN LY CHUYEN MON\FLASHCARD\Flashcard LOP 2_A5_9.12.2020-40.jpg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" y="2140744"/>
            <a:ext cx="1834800" cy="151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ADMIN\Desktop\QUAN LY CHUYEN MON\FLASHCARD\Flashcard LOP 2_A5_9.12.2020-40.jpg"/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94" y="5013016"/>
            <a:ext cx="1834800" cy="15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:\Users\ADMIN\Desktop\QUAN LY CHUYEN MON\FLASHCARD\Flashcard LOP 2_A5_9.12.2020-40.jpg"/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17" y="4929659"/>
            <a:ext cx="1834800" cy="178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:\Users\ADMIN\Desktop\QUAN LY CHUYEN MON\FLASHCARD\Flashcard LOP 2_A5_9.12.2020-40.jpg"/>
          <p:cNvPicPr/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3854" y="2167407"/>
            <a:ext cx="1902948" cy="146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C:\Users\ADMIN\Desktop\QUAN LY CHUYEN MON\FLASHCARD\Flashcard LOP 2_A5_9.12.2020-40.jpg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8" y="3452064"/>
            <a:ext cx="1834800" cy="151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C:\Users\ADMIN\Desktop\QUAN LY CHUYEN MON\FLASHCARD\Flashcard LOP 2_A5_9.12.2020-40.jpg"/>
          <p:cNvPicPr/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69" y="2203310"/>
            <a:ext cx="1834800" cy="145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C:\Users\ADMIN\Desktop\QUAN LY CHUYEN MON\FLASHCARD\Flashcard LOP 2_A5_9.12.2020-40.jpg"/>
          <p:cNvPicPr/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0577" y="3564057"/>
            <a:ext cx="1577023" cy="154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:\Users\ADMIN\Desktop\QUAN LY CHUYEN MON\FLASHCARD\Flashcard LOP 2_A5_9.12.2020-40.jpg"/>
          <p:cNvPicPr/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64" y="2263842"/>
            <a:ext cx="1834800" cy="145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ADMIN\Desktop\QUAN LY CHUYEN MON\FLASHCARD\Flashcard LOP 2_A5_9.12.2020-40.jpg"/>
          <p:cNvPicPr/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69" y="3511622"/>
            <a:ext cx="1834800" cy="146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ADMIN\Desktop\QUAN LY CHUYEN MON\FLASHCARD\Flashcard LOP 2_A5_9.12.2020-40.jpg"/>
          <p:cNvPicPr/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73" y="2194071"/>
            <a:ext cx="1834800" cy="147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:\Users\ADMIN\Desktop\QUAN LY CHUYEN MON\FLASHCARD\Flashcard LOP 2_A5_9.12.2020-40.jpg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9588" y="3605699"/>
            <a:ext cx="1897298" cy="137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C:\Users\ADMIN\Desktop\QUAN LY CHUYEN MON\FLASHCARD\Flashcard LOP 2_A5_9.12.2020-40.jpg"/>
          <p:cNvPicPr/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916" b="96055" l="5361" r="95405">
                        <a14:foregroundMark x1="53083" y1="26758" x2="53083" y2="26758"/>
                        <a14:foregroundMark x1="53083" y1="26758" x2="53083" y2="26758"/>
                        <a14:foregroundMark x1="47239" y1="29045" x2="47239" y2="29045"/>
                        <a14:foregroundMark x1="47239" y1="29045" x2="47239" y2="29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7993" y="2176259"/>
            <a:ext cx="1921583" cy="143854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2810801" y="70388"/>
            <a:ext cx="389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lo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loc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oc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ock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lock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loc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lock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lock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clock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clock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lock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3D70101E-A213-4ACE-BA4B-39AD816F3C5F}"/>
              </a:ext>
            </a:extLst>
          </p:cNvPr>
          <p:cNvSpPr/>
          <p:nvPr/>
        </p:nvSpPr>
        <p:spPr bwMode="auto">
          <a:xfrm>
            <a:off x="2177" y="1262250"/>
            <a:ext cx="4873864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Can you </a:t>
            </a:r>
            <a:r>
              <a:rPr lang="vi-V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count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8" name="Picture 17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03" y="2151828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47" y="4862512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65" y="2905598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40" y="4113978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94" y="3657600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36" y="2074709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:\Users\ADMIN\Pictures\Camera Roll\Untitled 4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" b="95146" l="1493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89" y="2074709"/>
            <a:ext cx="1914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C:\Users\ADMIN\Pictures\Camera Roll\Untitled 5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970" l="3241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" y="4036859"/>
            <a:ext cx="2964779" cy="27580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2810801" y="70388"/>
            <a:ext cx="389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lo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loc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oc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ock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lock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loc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lock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lock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clock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clock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lock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clock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55" y="4829175"/>
            <a:ext cx="1990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3D70101E-A213-4ACE-BA4B-39AD816F3C5F}"/>
              </a:ext>
            </a:extLst>
          </p:cNvPr>
          <p:cNvSpPr/>
          <p:nvPr/>
        </p:nvSpPr>
        <p:spPr bwMode="auto">
          <a:xfrm>
            <a:off x="35542" y="1074751"/>
            <a:ext cx="4873864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Can you </a:t>
            </a:r>
            <a:r>
              <a:rPr lang="vi-V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count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8" y="2098878"/>
            <a:ext cx="1481137" cy="155733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98" y="4789600"/>
            <a:ext cx="1481137" cy="1557337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7726" y="5063540"/>
            <a:ext cx="1397906" cy="137296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580" y="3391990"/>
            <a:ext cx="1456180" cy="15573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4767" y="3692903"/>
            <a:ext cx="1520921" cy="147380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84" y="3210063"/>
            <a:ext cx="1481137" cy="155733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08" y="3513417"/>
            <a:ext cx="1481137" cy="1557337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7341" y="2075868"/>
            <a:ext cx="1315074" cy="1557337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5589" y="2099716"/>
            <a:ext cx="1498375" cy="1448693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33" y="2033660"/>
            <a:ext cx="1481137" cy="1557337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" b="96785" l="1608" r="93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968" y="2033660"/>
            <a:ext cx="1408208" cy="1557337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823" b="61068" l="7980" r="32504">
                        <a14:foregroundMark x1="20644" y1="33984" x2="22182" y2="45964"/>
                        <a14:foregroundMark x1="18009" y1="40234" x2="24597" y2="40234"/>
                      </a14:backgroundRemoval>
                    </a14:imgEffect>
                  </a14:imgLayer>
                </a14:imgProps>
              </a:ext>
            </a:extLst>
          </a:blip>
          <a:srcRect l="8773" t="27104" r="67987" b="39770"/>
          <a:stretch/>
        </p:blipFill>
        <p:spPr bwMode="auto">
          <a:xfrm>
            <a:off x="-215076" y="4207908"/>
            <a:ext cx="3203397" cy="2676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810800" y="30749"/>
            <a:ext cx="389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67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0827" y="762000"/>
            <a:ext cx="66223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8: Lesson 1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Uu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785</Words>
  <Application>Microsoft Office PowerPoint</Application>
  <PresentationFormat>On-screen Show (4:3)</PresentationFormat>
  <Paragraphs>117</Paragraphs>
  <Slides>23</Slides>
  <Notes>13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Dell</cp:lastModifiedBy>
  <cp:revision>112</cp:revision>
  <dcterms:created xsi:type="dcterms:W3CDTF">2006-08-16T00:00:00Z</dcterms:created>
  <dcterms:modified xsi:type="dcterms:W3CDTF">2021-03-31T09:20:34Z</dcterms:modified>
</cp:coreProperties>
</file>