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2.wav" ContentType="audio/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67" r:id="rId2"/>
    <p:sldId id="285" r:id="rId3"/>
    <p:sldId id="256" r:id="rId4"/>
    <p:sldId id="266" r:id="rId5"/>
    <p:sldId id="268" r:id="rId6"/>
    <p:sldId id="295" r:id="rId7"/>
    <p:sldId id="296" r:id="rId8"/>
    <p:sldId id="297" r:id="rId9"/>
    <p:sldId id="300" r:id="rId10"/>
    <p:sldId id="299" r:id="rId11"/>
    <p:sldId id="301" r:id="rId12"/>
    <p:sldId id="302" r:id="rId13"/>
    <p:sldId id="303" r:id="rId14"/>
    <p:sldId id="304" r:id="rId15"/>
    <p:sldId id="305" r:id="rId16"/>
    <p:sldId id="306" r:id="rId17"/>
    <p:sldId id="287" r:id="rId18"/>
    <p:sldId id="326" r:id="rId19"/>
    <p:sldId id="327" r:id="rId20"/>
    <p:sldId id="328" r:id="rId21"/>
    <p:sldId id="319" r:id="rId22"/>
    <p:sldId id="316" r:id="rId23"/>
    <p:sldId id="314" r:id="rId24"/>
    <p:sldId id="311" r:id="rId25"/>
    <p:sldId id="312" r:id="rId26"/>
    <p:sldId id="313" r:id="rId27"/>
    <p:sldId id="315" r:id="rId28"/>
    <p:sldId id="264" r:id="rId29"/>
    <p:sldId id="324" r:id="rId30"/>
    <p:sldId id="284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L" initials="D" lastIdx="1" clrIdx="0">
    <p:extLst>
      <p:ext uri="{19B8F6BF-5375-455C-9EA6-DF929625EA0E}">
        <p15:presenceInfo xmlns:p15="http://schemas.microsoft.com/office/powerpoint/2012/main" xmlns="" userId="DEL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E59F"/>
    <a:srgbClr val="A9DA74"/>
    <a:srgbClr val="AFDC7E"/>
    <a:srgbClr val="F6C6E3"/>
    <a:srgbClr val="FF0066"/>
    <a:srgbClr val="FF33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09" autoAdjust="0"/>
    <p:restoredTop sz="85083" autoAdjust="0"/>
  </p:normalViewPr>
  <p:slideViewPr>
    <p:cSldViewPr>
      <p:cViewPr varScale="1">
        <p:scale>
          <a:sx n="62" d="100"/>
          <a:sy n="62" d="100"/>
        </p:scale>
        <p:origin x="-148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68E7C-2E0D-4225-8786-A48541B06C56}" type="datetimeFigureOut">
              <a:rPr lang="en-US" smtClean="0"/>
              <a:t>07-Apr-20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09BC6D-6A59-433B-A3C0-652FCC141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74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/>
              <a:t>Teacher says </a:t>
            </a:r>
            <a:r>
              <a:rPr lang="en-US" i="1" dirty="0"/>
              <a:t>“Hello, everyone. How are you? How’s the weather? Is it sunny? Great! Now, let’s sing a song with me.”</a:t>
            </a:r>
          </a:p>
          <a:p>
            <a:pPr marL="228600" indent="-228600">
              <a:buAutoNum type="arabicPeriod"/>
            </a:pPr>
            <a:r>
              <a:rPr lang="en-US" dirty="0"/>
              <a:t>Warm up: Sing </a:t>
            </a:r>
            <a:r>
              <a:rPr lang="en-US" i="1" dirty="0"/>
              <a:t>“Hello song” – “Excellent! You sing very well.”</a:t>
            </a:r>
          </a:p>
          <a:p>
            <a:pPr marL="228600" indent="-228600">
              <a:buAutoNum type="arabicPeriod"/>
            </a:pPr>
            <a:r>
              <a:rPr lang="en-US" dirty="0"/>
              <a:t>Divide class into 2 groups (optional) – </a:t>
            </a:r>
            <a:r>
              <a:rPr lang="en-US" i="1" dirty="0"/>
              <a:t>“Today, we will have 2 groups – Group 1 and Group 2. You are Group 1, you are Group 2.”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8053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corrects the answers: </a:t>
            </a:r>
            <a:r>
              <a:rPr lang="en-US" i="1" dirty="0"/>
              <a:t>“Two. It is a cow. Tick or cross?”. “No. It is not a tick. Again.” .”Yes, it is a cross. So cross it.”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2262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corrects the answers: </a:t>
            </a:r>
            <a:r>
              <a:rPr lang="en-US" i="1" dirty="0"/>
              <a:t>“Three. It is an egg. Tick or cross?”. ”Yes, it is a cross. Let’s cross it.”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2385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corrects the answers: </a:t>
            </a:r>
            <a:r>
              <a:rPr lang="en-US" i="1" dirty="0"/>
              <a:t>“Four. It is a donkey. Tick or cross?”. ”Good job, it is a tick. So tick it.”</a:t>
            </a: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592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gives praises: </a:t>
            </a:r>
            <a:r>
              <a:rPr lang="en-US" i="1" dirty="0"/>
              <a:t>“Well done class. Now, let’s move to part C.”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5646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gives instructions of the task: </a:t>
            </a:r>
            <a:r>
              <a:rPr lang="en-US" i="1" dirty="0"/>
              <a:t>“Now, look! How many animals?”. “Good. Six animals.”. “So now listen.”</a:t>
            </a:r>
          </a:p>
          <a:p>
            <a:pPr marL="171450" indent="-171450">
              <a:buFontTx/>
              <a:buChar char="-"/>
            </a:pPr>
            <a:r>
              <a:rPr lang="en-US" dirty="0"/>
              <a:t>Teacher </a:t>
            </a:r>
            <a:r>
              <a:rPr lang="en-US" dirty="0" smtClean="0"/>
              <a:t>asks </a:t>
            </a:r>
            <a:r>
              <a:rPr lang="en-US" dirty="0"/>
              <a:t>students to listen again: </a:t>
            </a:r>
            <a:r>
              <a:rPr lang="en-US" i="1" dirty="0"/>
              <a:t>“Listen again.”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Teacher confirms students’ understanding: </a:t>
            </a:r>
            <a:r>
              <a:rPr lang="en-US" i="1" dirty="0"/>
              <a:t>“So what is it?”. “Good job. It is a cat.”. “And do you know what can a duck do?”. “Great. A duck can swim. Well done.”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Teacher leads to the game: </a:t>
            </a:r>
            <a:r>
              <a:rPr lang="en-US" i="1" dirty="0"/>
              <a:t>“Let’ play Guessing game. Are you ready?”</a:t>
            </a:r>
            <a:r>
              <a:rPr lang="en-US" i="0" dirty="0"/>
              <a:t>. Teacher moves to the next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1217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gives instructions: </a:t>
            </a:r>
            <a:r>
              <a:rPr lang="en-US" i="1" dirty="0"/>
              <a:t>“I will remove the box one by one, and you guess what it is. OK?”. “Good”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Teacher may say: </a:t>
            </a:r>
            <a:r>
              <a:rPr lang="en-US" i="1" dirty="0"/>
              <a:t>“What is it? Do you know him? Guess.”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After the picture is shown, teacher asks: </a:t>
            </a:r>
            <a:r>
              <a:rPr lang="en-US" i="1" dirty="0"/>
              <a:t>“So what can a frog do, class?”. “A frog can jump. Great.”. “Let’s meet another friend.”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3411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i="0" dirty="0"/>
              <a:t>Teacher may say: </a:t>
            </a:r>
            <a:r>
              <a:rPr lang="en-US" i="1" dirty="0"/>
              <a:t>“What is it? Do you know him? Let’s guess.”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After the picture is shown, teacher asks: </a:t>
            </a:r>
            <a:r>
              <a:rPr lang="en-US" i="1" dirty="0"/>
              <a:t>“So what is it, class?”. “It is an elephant. Good job.”. “The next one.”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591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i="0" dirty="0"/>
              <a:t>Teacher may say: </a:t>
            </a:r>
            <a:r>
              <a:rPr lang="en-US" i="1" dirty="0"/>
              <a:t>“What is it? Do you know him? Guess.”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After the picture is shown, teacher asks: </a:t>
            </a:r>
            <a:r>
              <a:rPr lang="en-US" i="1" dirty="0"/>
              <a:t>“So what can a bird do, class?”. “A bird can fly. Well done.”. “OK the last one.”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0659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i="0" dirty="0"/>
              <a:t>Teacher may say: </a:t>
            </a:r>
            <a:r>
              <a:rPr lang="en-US" i="1" dirty="0"/>
              <a:t>“What is it? Do you know him? Guess.”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After the picture is shown, teacher asks: </a:t>
            </a:r>
            <a:r>
              <a:rPr lang="en-US" i="1" dirty="0"/>
              <a:t>“So what is it, class?”. “It is a butterfly. Excellent.”.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Teacher moves to the next part: </a:t>
            </a:r>
            <a:r>
              <a:rPr lang="en-US" i="1" dirty="0"/>
              <a:t>“Let’s move to part D.”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9774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asks students to look at the book: </a:t>
            </a:r>
            <a:r>
              <a:rPr lang="en-US" i="1" dirty="0"/>
              <a:t>“Now, look at your book page 31. Part D.” “Can you see the animals? Good.”</a:t>
            </a:r>
          </a:p>
          <a:p>
            <a:pPr marL="171450" indent="-171450">
              <a:buFontTx/>
              <a:buChar char="-"/>
            </a:pPr>
            <a:endParaRPr lang="en-US" i="1" dirty="0"/>
          </a:p>
          <a:p>
            <a:pPr marL="171450" indent="-171450">
              <a:buFontTx/>
              <a:buChar char="-"/>
            </a:pPr>
            <a:r>
              <a:rPr lang="en-US" i="0" dirty="0"/>
              <a:t>Teacher leads to the game: </a:t>
            </a:r>
            <a:r>
              <a:rPr lang="en-US" i="1" dirty="0"/>
              <a:t>“Now, we have a game with the animals. Do you want to play? Are you excited? Great. Let’s go”. </a:t>
            </a:r>
            <a:r>
              <a:rPr lang="en-US" i="0" dirty="0"/>
              <a:t>Teacher moves to the next slide.</a:t>
            </a:r>
          </a:p>
          <a:p>
            <a:pPr marL="171450" indent="-171450">
              <a:buFontTx/>
              <a:buChar char="-"/>
            </a:pPr>
            <a:endParaRPr lang="en-US" i="0" dirty="0"/>
          </a:p>
          <a:p>
            <a:pPr marL="171450" indent="-171450">
              <a:buFontTx/>
              <a:buChar char="-"/>
            </a:pP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142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leads to the lesson: </a:t>
            </a:r>
            <a:r>
              <a:rPr lang="en-US" i="1" dirty="0"/>
              <a:t>“OK. From lesson 1 to lesson 6, we’ve met a lot of friends. Do you remember them? OK. We will meet all of them in today’s lesson. Are you excited?”. “Good. So let’s go to part A.”</a:t>
            </a:r>
          </a:p>
          <a:p>
            <a:pPr marL="171450" indent="-171450">
              <a:buFontTx/>
              <a:buChar char="-"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7730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may ask some background questions: </a:t>
            </a:r>
            <a:r>
              <a:rPr lang="en-US" i="1" dirty="0"/>
              <a:t>“Look at the screen. What can you see?”. “Yes. There is a boy. So do you know is it in the morning or at night?”. “Good job, at night.”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Teacher leads to the game, and gives instructions: </a:t>
            </a:r>
            <a:r>
              <a:rPr lang="en-US" i="1" dirty="0"/>
              <a:t>“So, what is he finding? Can you guess?”. “Ok, this is an example.” </a:t>
            </a:r>
            <a:r>
              <a:rPr lang="en-US" b="0" i="0" dirty="0"/>
              <a:t>Teacher moves to the next slide.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2673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does the example: </a:t>
            </a:r>
            <a:r>
              <a:rPr lang="en-US" i="1" dirty="0"/>
              <a:t>“So what is it?”. “Yes, it is an ant. So I click to the word ant. That’s it”. “There is time for this game right here. So do it quickly, OK?, and choose the right word”. “Do you understand?”</a:t>
            </a:r>
          </a:p>
          <a:p>
            <a:pPr marL="171450" indent="-171450">
              <a:buFontTx/>
              <a:buChar char="-"/>
            </a:pPr>
            <a:endParaRPr lang="en-US" i="1" dirty="0"/>
          </a:p>
          <a:p>
            <a:pPr marL="171450" indent="-171450">
              <a:buFontTx/>
              <a:buChar char="-"/>
            </a:pPr>
            <a:r>
              <a:rPr lang="en-US" i="0" dirty="0"/>
              <a:t>Teacher calls one student: </a:t>
            </a:r>
            <a:r>
              <a:rPr lang="en-US" i="1" dirty="0"/>
              <a:t>“OK. Team 1. Who volunteers? Raise your hands. Good, come here.”</a:t>
            </a:r>
          </a:p>
          <a:p>
            <a:pPr marL="171450" indent="-171450">
              <a:buFontTx/>
              <a:buChar char="-"/>
            </a:pPr>
            <a:endParaRPr lang="en-US" i="0" dirty="0"/>
          </a:p>
          <a:p>
            <a:pPr marL="171450" indent="-171450">
              <a:buFontTx/>
              <a:buChar char="-"/>
            </a:pPr>
            <a:r>
              <a:rPr lang="en-US" i="0" dirty="0"/>
              <a:t>Teacher starts the game: </a:t>
            </a:r>
            <a:r>
              <a:rPr lang="en-US" i="1" dirty="0"/>
              <a:t>“Are you ready? Go.”</a:t>
            </a:r>
          </a:p>
          <a:p>
            <a:pPr marL="171450" indent="-171450">
              <a:buFontTx/>
              <a:buChar char="-"/>
            </a:pPr>
            <a:endParaRPr lang="en-US" i="1" dirty="0"/>
          </a:p>
          <a:p>
            <a:pPr marL="171450" indent="-171450">
              <a:buFontTx/>
              <a:buChar char="-"/>
            </a:pP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1871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have student to play, and may say: </a:t>
            </a:r>
            <a:r>
              <a:rPr lang="en-US" i="1" dirty="0"/>
              <a:t>“What is it? Choose the right word. Quickly”. “Well done. CAT.”</a:t>
            </a:r>
          </a:p>
          <a:p>
            <a:pPr marL="171450" indent="-171450">
              <a:buFontTx/>
              <a:buChar char="-"/>
            </a:pPr>
            <a:endParaRPr lang="en-US" i="1" dirty="0"/>
          </a:p>
          <a:p>
            <a:pPr marL="171450" indent="-171450">
              <a:buFontTx/>
              <a:buChar char="-"/>
            </a:pPr>
            <a:r>
              <a:rPr lang="en-US" i="0" dirty="0"/>
              <a:t>Teacher calls another student to play: </a:t>
            </a:r>
            <a:r>
              <a:rPr lang="en-US" i="1" dirty="0"/>
              <a:t>“Team 2. Who volunteers? Good. Come here”. </a:t>
            </a:r>
            <a:r>
              <a:rPr lang="en-US" i="0" dirty="0"/>
              <a:t>Teacher moves to the next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4530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have student to play, and may say: </a:t>
            </a:r>
            <a:r>
              <a:rPr lang="en-US" i="1" dirty="0"/>
              <a:t>“What is it? Which is the right word? Quickly”. “Good job. Duck.”</a:t>
            </a:r>
          </a:p>
          <a:p>
            <a:pPr marL="171450" indent="-171450">
              <a:buFontTx/>
              <a:buChar char="-"/>
            </a:pPr>
            <a:endParaRPr lang="en-US" i="1" dirty="0"/>
          </a:p>
          <a:p>
            <a:pPr marL="171450" indent="-171450">
              <a:buFontTx/>
              <a:buChar char="-"/>
            </a:pPr>
            <a:r>
              <a:rPr lang="en-US" i="0" dirty="0"/>
              <a:t>Teacher calls another student to play: </a:t>
            </a:r>
            <a:r>
              <a:rPr lang="en-US" i="1" dirty="0"/>
              <a:t>“Team 3. Who volunteers? Good. Let’s go”. </a:t>
            </a:r>
            <a:r>
              <a:rPr lang="en-US" i="0" dirty="0"/>
              <a:t>Teacher moves to the next slide.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3855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have student to play, and may say: </a:t>
            </a:r>
            <a:r>
              <a:rPr lang="en-US" i="1" dirty="0"/>
              <a:t>“What is it? Choose the right word. Quickly”. “Great. BEE.”</a:t>
            </a:r>
          </a:p>
          <a:p>
            <a:pPr marL="171450" indent="-171450">
              <a:buFontTx/>
              <a:buChar char="-"/>
            </a:pPr>
            <a:endParaRPr lang="en-US" i="1" dirty="0"/>
          </a:p>
          <a:p>
            <a:pPr marL="171450" indent="-171450">
              <a:buFontTx/>
              <a:buChar char="-"/>
            </a:pPr>
            <a:r>
              <a:rPr lang="en-US" i="0" dirty="0"/>
              <a:t>Teacher calls another student to play: </a:t>
            </a:r>
            <a:r>
              <a:rPr lang="en-US" i="1" dirty="0"/>
              <a:t>“Team 2. Who volunteers? Good. Come here”. </a:t>
            </a:r>
            <a:r>
              <a:rPr lang="en-US" i="0" dirty="0"/>
              <a:t>Teacher moves to the next slide.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8441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gives praises, and asks students to write the words in their book: </a:t>
            </a:r>
            <a:r>
              <a:rPr lang="en-US" i="1" dirty="0"/>
              <a:t>“Well done class. Now write the right words in your book.”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837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asks students to look at the picture and asks </a:t>
            </a:r>
            <a:r>
              <a:rPr lang="en-US" i="1" dirty="0"/>
              <a:t>“What is it?”, “What can a duck do?’’</a:t>
            </a:r>
          </a:p>
          <a:p>
            <a:pPr marL="171450" indent="-171450">
              <a:buFontTx/>
              <a:buChar char="-"/>
            </a:pPr>
            <a:endParaRPr lang="en-US" i="1" dirty="0"/>
          </a:p>
          <a:p>
            <a:pPr marL="171450" indent="-171450">
              <a:buFontTx/>
              <a:buChar char="-"/>
            </a:pPr>
            <a:r>
              <a:rPr lang="en-US" dirty="0"/>
              <a:t>Teacher comments on the class’s performance: </a:t>
            </a:r>
            <a:r>
              <a:rPr lang="en-US" i="1" dirty="0"/>
              <a:t>“You are excellent today.”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655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altLang="en-US" dirty="0"/>
              <a:t>Teacher says Goodbye. – </a:t>
            </a:r>
            <a:r>
              <a:rPr lang="en-US" altLang="en-US" i="1" dirty="0"/>
              <a:t>“It’s time to say Goodbye. Goodbye, and see you.”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2186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FontTx/>
              <a:buNone/>
            </a:pPr>
            <a:endParaRPr lang="en-US" altLang="en-US" dirty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49E964E1-94C8-49B7-955C-B4608F72BC1A}" type="slidenum">
              <a:rPr lang="en-US" altLang="en-US" smtClean="0"/>
              <a:pPr/>
              <a:t>30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asks students some questions, which helps them to recognize the objects: </a:t>
            </a:r>
            <a:r>
              <a:rPr lang="en-US" i="1" dirty="0"/>
              <a:t>“Can you see the animals?”, “Can you see the eggs?”, “Can you see the </a:t>
            </a:r>
            <a:r>
              <a:rPr lang="en-US" i="1" dirty="0" err="1"/>
              <a:t>colours</a:t>
            </a:r>
            <a:r>
              <a:rPr lang="en-US" i="1" dirty="0"/>
              <a:t>? Good.”</a:t>
            </a:r>
          </a:p>
          <a:p>
            <a:pPr marL="171450" indent="-171450">
              <a:buFontTx/>
              <a:buChar char="-"/>
            </a:pPr>
            <a:endParaRPr lang="en-US" i="1" dirty="0"/>
          </a:p>
          <a:p>
            <a:pPr marL="171450" indent="-171450">
              <a:buFontTx/>
              <a:buChar char="-"/>
            </a:pPr>
            <a:r>
              <a:rPr lang="en-US" dirty="0"/>
              <a:t>Teacher then asks students to open the book, and gives instructions: </a:t>
            </a:r>
            <a:r>
              <a:rPr lang="en-US" i="1" dirty="0"/>
              <a:t>“Look at your book, page 30. Part A. Now you listen and circle.” </a:t>
            </a:r>
          </a:p>
          <a:p>
            <a:pPr marL="171450" indent="-171450">
              <a:buFontTx/>
              <a:buChar char="-"/>
            </a:pPr>
            <a:endParaRPr lang="en-US" i="1" dirty="0"/>
          </a:p>
          <a:p>
            <a:pPr marL="171450" indent="-171450">
              <a:buFontTx/>
              <a:buChar char="-"/>
            </a:pPr>
            <a:r>
              <a:rPr lang="en-US" i="0" dirty="0"/>
              <a:t>Teacher have students to listen twice: </a:t>
            </a:r>
            <a:r>
              <a:rPr lang="en-US" i="1" dirty="0"/>
              <a:t>“Now, you listen again.”</a:t>
            </a:r>
          </a:p>
          <a:p>
            <a:pPr marL="0" indent="0">
              <a:buFontTx/>
              <a:buNone/>
            </a:pPr>
            <a:endParaRPr lang="en-US" i="1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8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corrects the answers: </a:t>
            </a:r>
            <a:r>
              <a:rPr lang="en-US" i="1" dirty="0"/>
              <a:t>“Let’s correct. Now, look at the screen. One. You listen.” “So, what is it?”. “Well done. It is a butterfly. Circle c.”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176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corrects the answers: </a:t>
            </a:r>
            <a:r>
              <a:rPr lang="en-US" i="1" dirty="0"/>
              <a:t>“Two. Listen!” “So, how many eggs?”. “Good job. Two eggs. Circle b.”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768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corrects the answers: </a:t>
            </a:r>
            <a:r>
              <a:rPr lang="en-US" i="1" dirty="0"/>
              <a:t>“Three. Listen!” “So, what is the </a:t>
            </a:r>
            <a:r>
              <a:rPr lang="en-US" i="1" dirty="0" err="1"/>
              <a:t>colour</a:t>
            </a:r>
            <a:r>
              <a:rPr lang="en-US" i="1" dirty="0"/>
              <a:t> of the cow?”. “Great. Brown. Circle b.”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146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gives praises: </a:t>
            </a:r>
            <a:r>
              <a:rPr lang="en-US" i="1" dirty="0"/>
              <a:t>“Well done. Now, we move to part B.”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045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asks students to look at the book: </a:t>
            </a:r>
            <a:r>
              <a:rPr lang="en-US" i="1" dirty="0"/>
              <a:t>“Look at your book, page 30. Part B. Can you see four animals? Good.”</a:t>
            </a:r>
          </a:p>
          <a:p>
            <a:pPr marL="171450" indent="-171450">
              <a:buFontTx/>
              <a:buChar char="-"/>
            </a:pPr>
            <a:endParaRPr lang="en-US" i="1" dirty="0"/>
          </a:p>
          <a:p>
            <a:pPr marL="171450" indent="-171450">
              <a:buFontTx/>
              <a:buChar char="-"/>
            </a:pPr>
            <a:r>
              <a:rPr lang="en-US" i="0" dirty="0"/>
              <a:t>Teacher gives instructions and asks them to do the task: “</a:t>
            </a:r>
            <a:r>
              <a:rPr lang="en-US" i="1" dirty="0"/>
              <a:t>Now you read, tick or cross in 3 minutes.” </a:t>
            </a:r>
            <a:endParaRPr lang="en-US" i="0" dirty="0"/>
          </a:p>
          <a:p>
            <a:pPr marL="171450" indent="-171450">
              <a:buFontTx/>
              <a:buChar char="-"/>
            </a:pPr>
            <a:endParaRPr lang="en-US" i="1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49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corrects the answers: </a:t>
            </a:r>
            <a:r>
              <a:rPr lang="en-US" i="1" dirty="0"/>
              <a:t>“Now it’s time to correct. Look at the screen. One. It is a frog. Tick or cross?”. “Well done. It is a tick. So tick it.”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36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93694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413511"/>
      </p:ext>
    </p:extLst>
  </p:cSld>
  <p:clrMapOvr>
    <a:masterClrMapping/>
  </p:clrMapOvr>
  <p:transition spd="med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9368450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07-Apr-20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07-Apr-20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07-Apr-20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07-Apr-20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07-Apr-20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07-Apr-20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07-Apr-20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5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jp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6.jpeg"/><Relationship Id="rId4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bin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6.jpeg"/><Relationship Id="rId4" Type="http://schemas.openxmlformats.org/officeDocument/2006/relationships/image" Target="../media/image1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4.wav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audio" Target="../media/audio6.wav"/><Relationship Id="rId10" Type="http://schemas.openxmlformats.org/officeDocument/2006/relationships/image" Target="../media/image22.png"/><Relationship Id="rId4" Type="http://schemas.openxmlformats.org/officeDocument/2006/relationships/audio" Target="../media/audio5.wav"/><Relationship Id="rId9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4.wav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11" Type="http://schemas.openxmlformats.org/officeDocument/2006/relationships/image" Target="../media/image24.jpeg"/><Relationship Id="rId5" Type="http://schemas.openxmlformats.org/officeDocument/2006/relationships/audio" Target="../media/audio2.wav"/><Relationship Id="rId10" Type="http://schemas.microsoft.com/office/2007/relationships/hdphoto" Target="../media/hdphoto3.wdp"/><Relationship Id="rId4" Type="http://schemas.openxmlformats.org/officeDocument/2006/relationships/audio" Target="../media/audio5.wav"/><Relationship Id="rId9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4.wav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11" Type="http://schemas.openxmlformats.org/officeDocument/2006/relationships/image" Target="../media/image25.jpeg"/><Relationship Id="rId5" Type="http://schemas.openxmlformats.org/officeDocument/2006/relationships/audio" Target="../media/audio6.wav"/><Relationship Id="rId10" Type="http://schemas.microsoft.com/office/2007/relationships/hdphoto" Target="../media/hdphoto3.wdp"/><Relationship Id="rId4" Type="http://schemas.openxmlformats.org/officeDocument/2006/relationships/audio" Target="../media/audio5.wav"/><Relationship Id="rId9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4.wav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audio" Target="../media/audio6.wav"/><Relationship Id="rId10" Type="http://schemas.openxmlformats.org/officeDocument/2006/relationships/image" Target="../media/image26.jpeg"/><Relationship Id="rId4" Type="http://schemas.openxmlformats.org/officeDocument/2006/relationships/audio" Target="../media/audio5.wav"/><Relationship Id="rId9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audio" Target="../media/audio2.wav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eg"/><Relationship Id="rId5" Type="http://schemas.openxmlformats.org/officeDocument/2006/relationships/image" Target="../media/image12.png"/><Relationship Id="rId4" Type="http://schemas.openxmlformats.org/officeDocument/2006/relationships/image" Target="../media/image9.jpe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6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31.png"/><Relationship Id="rId10" Type="http://schemas.microsoft.com/office/2007/relationships/hdphoto" Target="../media/hdphoto6.wdp"/><Relationship Id="rId4" Type="http://schemas.openxmlformats.org/officeDocument/2006/relationships/image" Target="../media/image30.jpeg"/><Relationship Id="rId9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jpeg"/><Relationship Id="rId5" Type="http://schemas.openxmlformats.org/officeDocument/2006/relationships/hyperlink" Target="mailto:phonics.hcm@vpbox.edu.vn" TargetMode="External"/><Relationship Id="rId4" Type="http://schemas.openxmlformats.org/officeDocument/2006/relationships/hyperlink" Target="mailto:phonics.hanoi@vpbox.edu.vn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jp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jpe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jp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jpe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jp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jpe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200"/>
            <a:ext cx="88392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754273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8141" y="154921"/>
            <a:ext cx="26677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REVIEW 1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1143000"/>
            <a:ext cx="848450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B. 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Read and tick (</a:t>
            </a:r>
            <a:r>
              <a:rPr lang="en-US" sz="48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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) or cross (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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)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4">
            <a:extLst>
              <a:ext uri="{FF2B5EF4-FFF2-40B4-BE49-F238E27FC236}">
                <a16:creationId xmlns:a16="http://schemas.microsoft.com/office/drawing/2014/main" xmlns="" id="{91056D34-3F6D-4562-848D-B37D34895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24404"/>
            <a:ext cx="139338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400" b="1" i="1" dirty="0">
                <a:latin typeface="Comic Sans MS" panose="030F0702030302020204" pitchFamily="66" charset="0"/>
              </a:rPr>
              <a:t>LOOK</a:t>
            </a:r>
          </a:p>
          <a:p>
            <a:pPr algn="ctr"/>
            <a:r>
              <a:rPr lang="en-US" altLang="en-US" sz="2400" b="1" i="1" dirty="0"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en-US" altLang="en-US" sz="2400" b="1" i="1" dirty="0">
                <a:latin typeface="Comic Sans MS" panose="030F0702030302020204" pitchFamily="66" charset="0"/>
              </a:rPr>
              <a:t>AT </a:t>
            </a:r>
          </a:p>
          <a:p>
            <a:pPr algn="ctr"/>
            <a:endParaRPr lang="en-US" altLang="en-US" sz="2400" b="1" i="1" dirty="0">
              <a:latin typeface="Comic Sans MS" panose="030F0702030302020204" pitchFamily="66" charset="0"/>
            </a:endParaRPr>
          </a:p>
          <a:p>
            <a:pPr algn="ctr"/>
            <a:r>
              <a:rPr lang="en-US" altLang="en-US" sz="2400" b="1" i="1" dirty="0">
                <a:latin typeface="Comic Sans MS" panose="030F0702030302020204" pitchFamily="66" charset="0"/>
              </a:rPr>
              <a:t>YOUR</a:t>
            </a:r>
          </a:p>
          <a:p>
            <a:pPr algn="ctr"/>
            <a:r>
              <a:rPr lang="en-US" altLang="en-US" sz="2400" b="1" i="1" dirty="0"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en-US" altLang="en-US" sz="2400" b="1" i="1" dirty="0">
                <a:latin typeface="Comic Sans MS" panose="030F0702030302020204" pitchFamily="66" charset="0"/>
              </a:rPr>
              <a:t>BOOK!</a:t>
            </a:r>
            <a:endParaRPr lang="en-US" altLang="en-US" sz="2000" b="1" i="1" dirty="0"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A7FEA79-B13E-406D-9A09-F29132684C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1" t="64445" r="7564" b="4444"/>
          <a:stretch/>
        </p:blipFill>
        <p:spPr>
          <a:xfrm>
            <a:off x="1352550" y="2509272"/>
            <a:ext cx="733425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6526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8141" y="154921"/>
            <a:ext cx="26677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REVIEW 1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1143000"/>
            <a:ext cx="848450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B. 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Read and tick (</a:t>
            </a:r>
            <a:r>
              <a:rPr lang="en-US" sz="48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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) or cross (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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)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6">
            <a:extLst>
              <a:ext uri="{FF2B5EF4-FFF2-40B4-BE49-F238E27FC236}">
                <a16:creationId xmlns:a16="http://schemas.microsoft.com/office/drawing/2014/main" xmlns="" id="{853029B4-D0CC-4BD2-B588-617907D1E84E}"/>
              </a:ext>
            </a:extLst>
          </p:cNvPr>
          <p:cNvSpPr/>
          <p:nvPr/>
        </p:nvSpPr>
        <p:spPr bwMode="auto">
          <a:xfrm>
            <a:off x="3008212" y="2362433"/>
            <a:ext cx="2772878" cy="67813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Let’s correct!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5069685-6FEF-4224-9468-5C91DA977C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4" t="64445" r="54134" b="19123"/>
          <a:stretch/>
        </p:blipFill>
        <p:spPr>
          <a:xfrm>
            <a:off x="1857997" y="3203275"/>
            <a:ext cx="5073307" cy="349261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0E0EC2A-25C5-4B68-A68F-40B2C9C2CA5B}"/>
              </a:ext>
            </a:extLst>
          </p:cNvPr>
          <p:cNvSpPr/>
          <p:nvPr/>
        </p:nvSpPr>
        <p:spPr>
          <a:xfrm>
            <a:off x="5571472" y="5562600"/>
            <a:ext cx="6687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3528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8141" y="154921"/>
            <a:ext cx="26677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REVIEW 1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1143000"/>
            <a:ext cx="848450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B. 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Read and tick (</a:t>
            </a:r>
            <a:r>
              <a:rPr lang="en-US" sz="48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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) or cross (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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)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6">
            <a:extLst>
              <a:ext uri="{FF2B5EF4-FFF2-40B4-BE49-F238E27FC236}">
                <a16:creationId xmlns:a16="http://schemas.microsoft.com/office/drawing/2014/main" xmlns="" id="{853029B4-D0CC-4BD2-B588-617907D1E84E}"/>
              </a:ext>
            </a:extLst>
          </p:cNvPr>
          <p:cNvSpPr/>
          <p:nvPr/>
        </p:nvSpPr>
        <p:spPr bwMode="auto">
          <a:xfrm>
            <a:off x="3008212" y="2267700"/>
            <a:ext cx="2772878" cy="67813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Let’s correct!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7B2470A-8D79-4E0C-9C50-26375D4019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16" t="64489" r="9361" b="20273"/>
          <a:stretch/>
        </p:blipFill>
        <p:spPr>
          <a:xfrm>
            <a:off x="1696596" y="3239534"/>
            <a:ext cx="5618604" cy="32889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33EAB5F-B12B-4549-A5A6-87578E85E172}"/>
              </a:ext>
            </a:extLst>
          </p:cNvPr>
          <p:cNvSpPr/>
          <p:nvPr/>
        </p:nvSpPr>
        <p:spPr>
          <a:xfrm>
            <a:off x="5781090" y="5512810"/>
            <a:ext cx="67358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</a:t>
            </a:r>
            <a:endParaRPr lang="en-US" sz="6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329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8141" y="154921"/>
            <a:ext cx="26677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REVIEW 1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1143000"/>
            <a:ext cx="848450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B. 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Read and tick (</a:t>
            </a:r>
            <a:r>
              <a:rPr lang="en-US" sz="48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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) or cross (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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)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6">
            <a:extLst>
              <a:ext uri="{FF2B5EF4-FFF2-40B4-BE49-F238E27FC236}">
                <a16:creationId xmlns:a16="http://schemas.microsoft.com/office/drawing/2014/main" xmlns="" id="{853029B4-D0CC-4BD2-B588-617907D1E84E}"/>
              </a:ext>
            </a:extLst>
          </p:cNvPr>
          <p:cNvSpPr/>
          <p:nvPr/>
        </p:nvSpPr>
        <p:spPr bwMode="auto">
          <a:xfrm>
            <a:off x="3008212" y="2193072"/>
            <a:ext cx="2772878" cy="67813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Let’s correct!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24134F4-180C-453E-8EED-D0CAD679EF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1" t="80362" r="55165" b="4444"/>
          <a:stretch/>
        </p:blipFill>
        <p:spPr>
          <a:xfrm>
            <a:off x="1828800" y="3090277"/>
            <a:ext cx="5105400" cy="349064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8DB4790-D231-4E8F-BD73-5AD20CE70F35}"/>
              </a:ext>
            </a:extLst>
          </p:cNvPr>
          <p:cNvSpPr/>
          <p:nvPr/>
        </p:nvSpPr>
        <p:spPr>
          <a:xfrm>
            <a:off x="5638800" y="5573222"/>
            <a:ext cx="67358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</a:t>
            </a:r>
            <a:endParaRPr lang="en-US" sz="6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5128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8141" y="154921"/>
            <a:ext cx="26677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REVIEW 1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1143000"/>
            <a:ext cx="848450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B. 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Read and tick (</a:t>
            </a:r>
            <a:r>
              <a:rPr lang="en-US" sz="48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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) or cross (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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)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6">
            <a:extLst>
              <a:ext uri="{FF2B5EF4-FFF2-40B4-BE49-F238E27FC236}">
                <a16:creationId xmlns:a16="http://schemas.microsoft.com/office/drawing/2014/main" xmlns="" id="{853029B4-D0CC-4BD2-B588-617907D1E84E}"/>
              </a:ext>
            </a:extLst>
          </p:cNvPr>
          <p:cNvSpPr/>
          <p:nvPr/>
        </p:nvSpPr>
        <p:spPr bwMode="auto">
          <a:xfrm>
            <a:off x="3008212" y="2193072"/>
            <a:ext cx="2772878" cy="67813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Let’s correct!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6907F45-0D15-4B0C-9FD3-B7443F424D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0" t="79156" r="11817" b="4444"/>
          <a:stretch/>
        </p:blipFill>
        <p:spPr>
          <a:xfrm>
            <a:off x="2011678" y="3068226"/>
            <a:ext cx="5120643" cy="36348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C4DFB54-26E3-4B74-BABD-7BFB3828F590}"/>
              </a:ext>
            </a:extLst>
          </p:cNvPr>
          <p:cNvSpPr/>
          <p:nvPr/>
        </p:nvSpPr>
        <p:spPr>
          <a:xfrm>
            <a:off x="5905859" y="5872082"/>
            <a:ext cx="6687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085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8141" y="154921"/>
            <a:ext cx="26677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REVIEW 2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42793C8-7DAB-4C3D-B60A-F2454A0566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569" y="2514600"/>
            <a:ext cx="5092861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ED37B96-A609-495E-9850-82D21EA558D6}"/>
              </a:ext>
            </a:extLst>
          </p:cNvPr>
          <p:cNvSpPr/>
          <p:nvPr/>
        </p:nvSpPr>
        <p:spPr>
          <a:xfrm>
            <a:off x="152400" y="1143000"/>
            <a:ext cx="848450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B. 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Read and tick (</a:t>
            </a:r>
            <a:r>
              <a:rPr lang="en-US" sz="48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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) or cross (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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)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70959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8141" y="154921"/>
            <a:ext cx="26677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REVIEW 1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3315" y="1081700"/>
            <a:ext cx="324056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Let’s talk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34BD769-EC09-4444-95E9-2D741C97C12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" t="11111" r="5993" b="34445"/>
          <a:stretch/>
        </p:blipFill>
        <p:spPr>
          <a:xfrm>
            <a:off x="2199505" y="2008479"/>
            <a:ext cx="5162444" cy="4599269"/>
          </a:xfrm>
          <a:prstGeom prst="rect">
            <a:avLst/>
          </a:prstGeom>
        </p:spPr>
      </p:pic>
      <p:pic>
        <p:nvPicPr>
          <p:cNvPr id="8" name="Track 41">
            <a:hlinkClick r:id="" action="ppaction://media"/>
            <a:extLst>
              <a:ext uri="{FF2B5EF4-FFF2-40B4-BE49-F238E27FC236}">
                <a16:creationId xmlns:a16="http://schemas.microsoft.com/office/drawing/2014/main" xmlns="" id="{425252BD-42D4-48FE-883E-B17E3AF617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53882" y="11923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205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29485B2-FBDA-4B38-8636-F7C407304D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9A4E0C9-5275-4176-BE4B-2DAC8A509A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7838" r="28333" b="7838"/>
          <a:stretch/>
        </p:blipFill>
        <p:spPr>
          <a:xfrm>
            <a:off x="2502227" y="1718765"/>
            <a:ext cx="4230543" cy="37348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252" name="Rectangle 12"/>
          <p:cNvSpPr>
            <a:spLocks noChangeArrowheads="1"/>
          </p:cNvSpPr>
          <p:nvPr/>
        </p:nvSpPr>
        <p:spPr bwMode="auto">
          <a:xfrm>
            <a:off x="2502226" y="1718765"/>
            <a:ext cx="2069773" cy="186263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x-none" altLang="x-none" sz="1300">
              <a:latin typeface="Arial" charset="0"/>
            </a:endParaRPr>
          </a:p>
        </p:txBody>
      </p:sp>
      <p:sp>
        <p:nvSpPr>
          <p:cNvPr id="10253" name="Rectangle 13"/>
          <p:cNvSpPr>
            <a:spLocks noChangeArrowheads="1"/>
          </p:cNvSpPr>
          <p:nvPr/>
        </p:nvSpPr>
        <p:spPr bwMode="auto">
          <a:xfrm>
            <a:off x="2479480" y="3590967"/>
            <a:ext cx="2092519" cy="186263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x-none" altLang="x-none" sz="1300">
              <a:latin typeface="Arial" charset="0"/>
            </a:endParaRPr>
          </a:p>
        </p:txBody>
      </p:sp>
      <p:sp>
        <p:nvSpPr>
          <p:cNvPr id="10255" name="Rectangle 15"/>
          <p:cNvSpPr>
            <a:spLocks noChangeArrowheads="1"/>
          </p:cNvSpPr>
          <p:nvPr/>
        </p:nvSpPr>
        <p:spPr bwMode="auto">
          <a:xfrm>
            <a:off x="4571998" y="1699430"/>
            <a:ext cx="2160771" cy="188892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x-none" altLang="x-none" sz="1300">
              <a:latin typeface="Arial" charset="0"/>
            </a:endParaRPr>
          </a:p>
        </p:txBody>
      </p:sp>
      <p:sp>
        <p:nvSpPr>
          <p:cNvPr id="10256" name="Rectangle 16"/>
          <p:cNvSpPr>
            <a:spLocks noChangeArrowheads="1"/>
          </p:cNvSpPr>
          <p:nvPr/>
        </p:nvSpPr>
        <p:spPr bwMode="auto">
          <a:xfrm>
            <a:off x="4571998" y="3589661"/>
            <a:ext cx="2160771" cy="186263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x-none" altLang="x-none" sz="1300" dirty="0">
              <a:latin typeface="Arial" charset="0"/>
            </a:endParaRPr>
          </a:p>
        </p:txBody>
      </p:sp>
      <p:sp>
        <p:nvSpPr>
          <p:cNvPr id="10258" name="Rectangle 18"/>
          <p:cNvSpPr>
            <a:spLocks noChangeArrowheads="1"/>
          </p:cNvSpPr>
          <p:nvPr/>
        </p:nvSpPr>
        <p:spPr bwMode="auto">
          <a:xfrm>
            <a:off x="6184017" y="5158570"/>
            <a:ext cx="1143000" cy="342900"/>
          </a:xfrm>
          <a:prstGeom prst="rect">
            <a:avLst/>
          </a:prstGeom>
          <a:solidFill>
            <a:schemeClr val="accent1"/>
          </a:solidFill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x-none" sz="1350" dirty="0">
                <a:latin typeface="Arial" charset="0"/>
              </a:rPr>
              <a:t>Remove Box</a:t>
            </a:r>
          </a:p>
        </p:txBody>
      </p:sp>
      <p:sp>
        <p:nvSpPr>
          <p:cNvPr id="29703" name="Rectangle 19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8153400" y="6356747"/>
            <a:ext cx="742950" cy="171450"/>
          </a:xfrm>
          <a:prstGeom prst="rect">
            <a:avLst/>
          </a:prstGeom>
          <a:solidFill>
            <a:schemeClr val="accent1"/>
          </a:solidFill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x-none" sz="900" dirty="0">
                <a:latin typeface="Arial" charset="0"/>
              </a:rPr>
              <a:t>Next Slide</a:t>
            </a:r>
          </a:p>
        </p:txBody>
      </p:sp>
      <p:pic>
        <p:nvPicPr>
          <p:cNvPr id="10" name="Picture 1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20" y="182252"/>
            <a:ext cx="9906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xmlns="" id="{6A7A11B6-37A2-4557-9E0A-8AC7DF5BD87A}"/>
              </a:ext>
            </a:extLst>
          </p:cNvPr>
          <p:cNvSpPr/>
          <p:nvPr/>
        </p:nvSpPr>
        <p:spPr>
          <a:xfrm flipH="1">
            <a:off x="120173" y="1285476"/>
            <a:ext cx="2050245" cy="1476590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Comic Sans MS" panose="030F0702030302020204" pitchFamily="66" charset="0"/>
              </a:rPr>
              <a:t>What can he do?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0B9043A9-A65C-4731-815D-030EB7E9F6D9}"/>
              </a:ext>
            </a:extLst>
          </p:cNvPr>
          <p:cNvSpPr/>
          <p:nvPr/>
        </p:nvSpPr>
        <p:spPr>
          <a:xfrm>
            <a:off x="2235154" y="5676900"/>
            <a:ext cx="4673687" cy="85129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 frog can jump.</a:t>
            </a:r>
            <a:endParaRPr lang="en-US" sz="4400" b="1" cap="none" spc="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22 Rectángulo redondeado">
            <a:extLst>
              <a:ext uri="{FF2B5EF4-FFF2-40B4-BE49-F238E27FC236}">
                <a16:creationId xmlns:a16="http://schemas.microsoft.com/office/drawing/2014/main" xmlns="" id="{5264EDBD-D2B4-49EA-8DC9-EB238F15722E}"/>
              </a:ext>
            </a:extLst>
          </p:cNvPr>
          <p:cNvSpPr/>
          <p:nvPr/>
        </p:nvSpPr>
        <p:spPr>
          <a:xfrm>
            <a:off x="1991373" y="533928"/>
            <a:ext cx="5252250" cy="639899"/>
          </a:xfrm>
          <a:prstGeom prst="roundRect">
            <a:avLst>
              <a:gd name="adj" fmla="val 33120"/>
            </a:avLst>
          </a:prstGeom>
          <a:solidFill>
            <a:srgbClr val="FFFF00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altLang="es-E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Game</a:t>
            </a:r>
            <a:r>
              <a:rPr lang="es-ES_tradnl" altLang="es-E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: Can </a:t>
            </a:r>
            <a:r>
              <a:rPr lang="es-ES_tradnl" altLang="es-E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you</a:t>
            </a:r>
            <a:r>
              <a:rPr lang="es-ES_tradnl" altLang="es-E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ES_tradnl" altLang="es-E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guess</a:t>
            </a:r>
            <a:r>
              <a:rPr lang="es-ES_tradnl" altLang="es-E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  <a:endParaRPr lang="es-ES" altLang="es-ES" sz="32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403641"/>
      </p:ext>
    </p:extLst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2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decel="1000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decel="1000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move-pictur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decel="100000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decel="100000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move-pictur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decel="1000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decel="1000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move-pictur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decel="1000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decel="1000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move-pictur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8"/>
                  </p:tgtEl>
                </p:cond>
              </p:nextCondLst>
            </p:seq>
          </p:childTnLst>
        </p:cTn>
      </p:par>
    </p:tnLst>
    <p:bldLst>
      <p:bldP spid="10252" grpId="0" animBg="1"/>
      <p:bldP spid="10253" grpId="0" animBg="1"/>
      <p:bldP spid="10255" grpId="0" animBg="1"/>
      <p:bldP spid="10256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29485B2-FBDA-4B38-8636-F7C407304D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-3" y="-7182"/>
            <a:ext cx="9144000" cy="6857999"/>
          </a:xfrm>
          <a:prstGeom prst="rect">
            <a:avLst/>
          </a:prstGeom>
        </p:spPr>
      </p:pic>
      <p:sp>
        <p:nvSpPr>
          <p:cNvPr id="29703" name="Rectangle 19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8153400" y="6356747"/>
            <a:ext cx="742950" cy="171450"/>
          </a:xfrm>
          <a:prstGeom prst="rect">
            <a:avLst/>
          </a:prstGeom>
          <a:solidFill>
            <a:schemeClr val="accent1"/>
          </a:solidFill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x-none" sz="900" dirty="0">
                <a:latin typeface="Arial" charset="0"/>
              </a:rPr>
              <a:t>Next Slide</a:t>
            </a:r>
          </a:p>
        </p:txBody>
      </p:sp>
      <p:pic>
        <p:nvPicPr>
          <p:cNvPr id="10" name="Picture 1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20" y="182252"/>
            <a:ext cx="9906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xmlns="" id="{6A7A11B6-37A2-4557-9E0A-8AC7DF5BD87A}"/>
              </a:ext>
            </a:extLst>
          </p:cNvPr>
          <p:cNvSpPr/>
          <p:nvPr/>
        </p:nvSpPr>
        <p:spPr>
          <a:xfrm flipH="1">
            <a:off x="120173" y="1285476"/>
            <a:ext cx="2050245" cy="1476590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Comic Sans MS" panose="030F0702030302020204" pitchFamily="66" charset="0"/>
              </a:rPr>
              <a:t>What </a:t>
            </a:r>
          </a:p>
          <a:p>
            <a:pPr algn="ctr"/>
            <a:r>
              <a:rPr lang="en-US" sz="2400" dirty="0">
                <a:solidFill>
                  <a:schemeClr val="tx2"/>
                </a:solidFill>
                <a:latin typeface="Comic Sans MS" panose="030F0702030302020204" pitchFamily="66" charset="0"/>
              </a:rPr>
              <a:t>is it?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0B9043A9-A65C-4731-815D-030EB7E9F6D9}"/>
              </a:ext>
            </a:extLst>
          </p:cNvPr>
          <p:cNvSpPr/>
          <p:nvPr/>
        </p:nvSpPr>
        <p:spPr>
          <a:xfrm>
            <a:off x="2280654" y="5887599"/>
            <a:ext cx="4673687" cy="85129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It is an elephant.</a:t>
            </a:r>
            <a:endParaRPr lang="en-US" sz="4400" b="1" cap="none" spc="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22 Rectángulo redondeado">
            <a:extLst>
              <a:ext uri="{FF2B5EF4-FFF2-40B4-BE49-F238E27FC236}">
                <a16:creationId xmlns:a16="http://schemas.microsoft.com/office/drawing/2014/main" xmlns="" id="{5264EDBD-D2B4-49EA-8DC9-EB238F15722E}"/>
              </a:ext>
            </a:extLst>
          </p:cNvPr>
          <p:cNvSpPr/>
          <p:nvPr/>
        </p:nvSpPr>
        <p:spPr>
          <a:xfrm>
            <a:off x="1991373" y="533928"/>
            <a:ext cx="5252250" cy="639899"/>
          </a:xfrm>
          <a:prstGeom prst="roundRect">
            <a:avLst>
              <a:gd name="adj" fmla="val 33120"/>
            </a:avLst>
          </a:prstGeom>
          <a:solidFill>
            <a:srgbClr val="FFFF00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altLang="es-E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Game</a:t>
            </a:r>
            <a:r>
              <a:rPr lang="es-ES_tradnl" altLang="es-E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: Can </a:t>
            </a:r>
            <a:r>
              <a:rPr lang="es-ES_tradnl" altLang="es-E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you</a:t>
            </a:r>
            <a:r>
              <a:rPr lang="es-ES_tradnl" altLang="es-E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ES_tradnl" altLang="es-E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guess</a:t>
            </a:r>
            <a:r>
              <a:rPr lang="es-ES_tradnl" altLang="es-E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  <a:endParaRPr lang="es-ES" altLang="es-ES" sz="32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D2BA1F5-6BFD-470A-860B-BC3C759054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9801" r="25833" b="10984"/>
          <a:stretch/>
        </p:blipFill>
        <p:spPr>
          <a:xfrm>
            <a:off x="2250157" y="1591990"/>
            <a:ext cx="5120336" cy="41836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252" name="Rectangle 12"/>
          <p:cNvSpPr>
            <a:spLocks noChangeArrowheads="1"/>
          </p:cNvSpPr>
          <p:nvPr/>
        </p:nvSpPr>
        <p:spPr bwMode="auto">
          <a:xfrm>
            <a:off x="2250156" y="1590782"/>
            <a:ext cx="2550537" cy="209184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x-none" altLang="x-none" sz="1300">
              <a:latin typeface="Arial" charset="0"/>
            </a:endParaRPr>
          </a:p>
        </p:txBody>
      </p:sp>
      <p:sp>
        <p:nvSpPr>
          <p:cNvPr id="10255" name="Rectangle 15"/>
          <p:cNvSpPr>
            <a:spLocks noChangeArrowheads="1"/>
          </p:cNvSpPr>
          <p:nvPr/>
        </p:nvSpPr>
        <p:spPr bwMode="auto">
          <a:xfrm>
            <a:off x="4800694" y="1614567"/>
            <a:ext cx="2569799" cy="209063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x-none" altLang="x-none" sz="1300">
              <a:latin typeface="Arial" charset="0"/>
            </a:endParaRPr>
          </a:p>
        </p:txBody>
      </p:sp>
      <p:sp>
        <p:nvSpPr>
          <p:cNvPr id="10256" name="Rectangle 16"/>
          <p:cNvSpPr>
            <a:spLocks noChangeArrowheads="1"/>
          </p:cNvSpPr>
          <p:nvPr/>
        </p:nvSpPr>
        <p:spPr bwMode="auto">
          <a:xfrm>
            <a:off x="4778463" y="3727777"/>
            <a:ext cx="2607033" cy="204790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x-none" altLang="x-none" sz="1300" dirty="0">
              <a:latin typeface="Arial" charset="0"/>
            </a:endParaRPr>
          </a:p>
        </p:txBody>
      </p:sp>
      <p:sp>
        <p:nvSpPr>
          <p:cNvPr id="10253" name="Rectangle 13"/>
          <p:cNvSpPr>
            <a:spLocks noChangeArrowheads="1"/>
          </p:cNvSpPr>
          <p:nvPr/>
        </p:nvSpPr>
        <p:spPr bwMode="auto">
          <a:xfrm>
            <a:off x="2235153" y="3705201"/>
            <a:ext cx="2543310" cy="207047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x-none" altLang="x-none" sz="1300">
              <a:latin typeface="Arial" charset="0"/>
            </a:endParaRPr>
          </a:p>
        </p:txBody>
      </p:sp>
      <p:sp>
        <p:nvSpPr>
          <p:cNvPr id="10258" name="Rectangle 18"/>
          <p:cNvSpPr>
            <a:spLocks noChangeArrowheads="1"/>
          </p:cNvSpPr>
          <p:nvPr/>
        </p:nvSpPr>
        <p:spPr bwMode="auto">
          <a:xfrm>
            <a:off x="7028623" y="5594089"/>
            <a:ext cx="1143000" cy="342900"/>
          </a:xfrm>
          <a:prstGeom prst="rect">
            <a:avLst/>
          </a:prstGeom>
          <a:solidFill>
            <a:schemeClr val="accent1"/>
          </a:solidFill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x-none" sz="1350" dirty="0">
                <a:latin typeface="Arial" charset="0"/>
              </a:rPr>
              <a:t>Remove Box</a:t>
            </a:r>
          </a:p>
        </p:txBody>
      </p:sp>
    </p:spTree>
    <p:extLst>
      <p:ext uri="{BB962C8B-B14F-4D97-AF65-F5344CB8AC3E}">
        <p14:creationId xmlns:p14="http://schemas.microsoft.com/office/powerpoint/2010/main" val="3247574786"/>
      </p:ext>
    </p:extLst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2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decel="1000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decel="1000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move-pictur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decel="100000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decel="100000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move-pictur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decel="1000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decel="1000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move-pictur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decel="1000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decel="1000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move-pictur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8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0252" grpId="0" animBg="1"/>
      <p:bldP spid="10255" grpId="0" animBg="1"/>
      <p:bldP spid="10256" grpId="0" animBg="1"/>
      <p:bldP spid="1025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29485B2-FBDA-4B38-8636-F7C407304D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9703" name="Rectangle 19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8153400" y="6356747"/>
            <a:ext cx="742950" cy="171450"/>
          </a:xfrm>
          <a:prstGeom prst="rect">
            <a:avLst/>
          </a:prstGeom>
          <a:solidFill>
            <a:schemeClr val="accent1"/>
          </a:solidFill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x-none" sz="900" dirty="0">
                <a:latin typeface="Arial" charset="0"/>
              </a:rPr>
              <a:t>Next Slide</a:t>
            </a:r>
          </a:p>
        </p:txBody>
      </p:sp>
      <p:pic>
        <p:nvPicPr>
          <p:cNvPr id="10" name="Picture 1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20" y="182252"/>
            <a:ext cx="9906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xmlns="" id="{6A7A11B6-37A2-4557-9E0A-8AC7DF5BD87A}"/>
              </a:ext>
            </a:extLst>
          </p:cNvPr>
          <p:cNvSpPr/>
          <p:nvPr/>
        </p:nvSpPr>
        <p:spPr>
          <a:xfrm flipH="1">
            <a:off x="120173" y="1285476"/>
            <a:ext cx="2050245" cy="1476590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Comic Sans MS" panose="030F0702030302020204" pitchFamily="66" charset="0"/>
              </a:rPr>
              <a:t>What can he do?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0B9043A9-A65C-4731-815D-030EB7E9F6D9}"/>
              </a:ext>
            </a:extLst>
          </p:cNvPr>
          <p:cNvSpPr/>
          <p:nvPr/>
        </p:nvSpPr>
        <p:spPr>
          <a:xfrm>
            <a:off x="2572775" y="5757422"/>
            <a:ext cx="4089446" cy="85129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 bird can fly.</a:t>
            </a:r>
            <a:endParaRPr lang="en-US" sz="4400" b="1" cap="none" spc="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22 Rectángulo redondeado">
            <a:extLst>
              <a:ext uri="{FF2B5EF4-FFF2-40B4-BE49-F238E27FC236}">
                <a16:creationId xmlns:a16="http://schemas.microsoft.com/office/drawing/2014/main" xmlns="" id="{5264EDBD-D2B4-49EA-8DC9-EB238F15722E}"/>
              </a:ext>
            </a:extLst>
          </p:cNvPr>
          <p:cNvSpPr/>
          <p:nvPr/>
        </p:nvSpPr>
        <p:spPr>
          <a:xfrm>
            <a:off x="2365790" y="361880"/>
            <a:ext cx="5252250" cy="639899"/>
          </a:xfrm>
          <a:prstGeom prst="roundRect">
            <a:avLst>
              <a:gd name="adj" fmla="val 33120"/>
            </a:avLst>
          </a:prstGeom>
          <a:solidFill>
            <a:srgbClr val="FFFF00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altLang="es-E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Game</a:t>
            </a:r>
            <a:r>
              <a:rPr lang="es-ES_tradnl" altLang="es-E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: Can </a:t>
            </a:r>
            <a:r>
              <a:rPr lang="es-ES_tradnl" altLang="es-E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you</a:t>
            </a:r>
            <a:r>
              <a:rPr lang="es-ES_tradnl" altLang="es-E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ES_tradnl" altLang="es-E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guess</a:t>
            </a:r>
            <a:r>
              <a:rPr lang="es-ES_tradnl" altLang="es-E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  <a:endParaRPr lang="es-ES" altLang="es-ES" sz="32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3132E05-47E3-4166-82B7-458DAF22BB2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6" t="8029" r="19421" b="10393"/>
          <a:stretch/>
        </p:blipFill>
        <p:spPr>
          <a:xfrm>
            <a:off x="2310670" y="1425453"/>
            <a:ext cx="5126653" cy="40934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252" name="Rectangle 12"/>
          <p:cNvSpPr>
            <a:spLocks noChangeArrowheads="1"/>
          </p:cNvSpPr>
          <p:nvPr/>
        </p:nvSpPr>
        <p:spPr bwMode="auto">
          <a:xfrm>
            <a:off x="2290591" y="1430486"/>
            <a:ext cx="2631501" cy="206206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x-none" altLang="x-none" sz="1300">
              <a:latin typeface="Arial" charset="0"/>
            </a:endParaRPr>
          </a:p>
        </p:txBody>
      </p:sp>
      <p:sp>
        <p:nvSpPr>
          <p:cNvPr id="10253" name="Rectangle 13"/>
          <p:cNvSpPr>
            <a:spLocks noChangeArrowheads="1"/>
          </p:cNvSpPr>
          <p:nvPr/>
        </p:nvSpPr>
        <p:spPr bwMode="auto">
          <a:xfrm>
            <a:off x="2290590" y="3492552"/>
            <a:ext cx="2631501" cy="202636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x-none" altLang="x-none" sz="1300">
              <a:latin typeface="Arial" charset="0"/>
            </a:endParaRPr>
          </a:p>
        </p:txBody>
      </p:sp>
      <p:sp>
        <p:nvSpPr>
          <p:cNvPr id="10255" name="Rectangle 15"/>
          <p:cNvSpPr>
            <a:spLocks noChangeArrowheads="1"/>
          </p:cNvSpPr>
          <p:nvPr/>
        </p:nvSpPr>
        <p:spPr bwMode="auto">
          <a:xfrm>
            <a:off x="4932130" y="1425453"/>
            <a:ext cx="2505193" cy="206206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x-none" altLang="x-none" sz="1300">
              <a:latin typeface="Arial" charset="0"/>
            </a:endParaRPr>
          </a:p>
        </p:txBody>
      </p:sp>
      <p:sp>
        <p:nvSpPr>
          <p:cNvPr id="10256" name="Rectangle 16"/>
          <p:cNvSpPr>
            <a:spLocks noChangeArrowheads="1"/>
          </p:cNvSpPr>
          <p:nvPr/>
        </p:nvSpPr>
        <p:spPr bwMode="auto">
          <a:xfrm>
            <a:off x="4939181" y="3487520"/>
            <a:ext cx="2518221" cy="203140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x-none" altLang="x-none" sz="1300" dirty="0">
              <a:latin typeface="Arial" charset="0"/>
            </a:endParaRPr>
          </a:p>
        </p:txBody>
      </p:sp>
      <p:sp>
        <p:nvSpPr>
          <p:cNvPr id="10258" name="Rectangle 18"/>
          <p:cNvSpPr>
            <a:spLocks noChangeArrowheads="1"/>
          </p:cNvSpPr>
          <p:nvPr/>
        </p:nvSpPr>
        <p:spPr bwMode="auto">
          <a:xfrm>
            <a:off x="7010400" y="5347471"/>
            <a:ext cx="1143000" cy="342900"/>
          </a:xfrm>
          <a:prstGeom prst="rect">
            <a:avLst/>
          </a:prstGeom>
          <a:solidFill>
            <a:schemeClr val="accent1"/>
          </a:solidFill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x-none" sz="1350" dirty="0">
                <a:latin typeface="Arial" charset="0"/>
              </a:rPr>
              <a:t>Remove Box</a:t>
            </a:r>
          </a:p>
        </p:txBody>
      </p:sp>
    </p:spTree>
    <p:extLst>
      <p:ext uri="{BB962C8B-B14F-4D97-AF65-F5344CB8AC3E}">
        <p14:creationId xmlns:p14="http://schemas.microsoft.com/office/powerpoint/2010/main" val="2671321825"/>
      </p:ext>
    </p:extLst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2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decel="1000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decel="1000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move-pictur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decel="100000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decel="100000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move-pictur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decel="1000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decel="1000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move-pictur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decel="1000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decel="1000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move-pictur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8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0252" grpId="0" animBg="1"/>
      <p:bldP spid="10253" grpId="0" animBg="1"/>
      <p:bldP spid="10255" grpId="0" animBg="1"/>
      <p:bldP spid="1025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5" b="61983"/>
          <a:stretch>
            <a:fillRect/>
          </a:stretch>
        </p:blipFill>
        <p:spPr bwMode="auto">
          <a:xfrm>
            <a:off x="260320" y="2612570"/>
            <a:ext cx="8634184" cy="3559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00741"/>
            <a:ext cx="759817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84902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29485B2-FBDA-4B38-8636-F7C407304D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9703" name="Rectangle 19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8153400" y="6356747"/>
            <a:ext cx="742950" cy="171450"/>
          </a:xfrm>
          <a:prstGeom prst="rect">
            <a:avLst/>
          </a:prstGeom>
          <a:solidFill>
            <a:schemeClr val="accent1"/>
          </a:solidFill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x-none" sz="900" dirty="0">
                <a:latin typeface="Arial" charset="0"/>
              </a:rPr>
              <a:t>Next Slide</a:t>
            </a:r>
          </a:p>
        </p:txBody>
      </p:sp>
      <p:pic>
        <p:nvPicPr>
          <p:cNvPr id="10" name="Picture 1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20" y="182252"/>
            <a:ext cx="9906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xmlns="" id="{6A7A11B6-37A2-4557-9E0A-8AC7DF5BD87A}"/>
              </a:ext>
            </a:extLst>
          </p:cNvPr>
          <p:cNvSpPr/>
          <p:nvPr/>
        </p:nvSpPr>
        <p:spPr>
          <a:xfrm flipH="1">
            <a:off x="71945" y="1332912"/>
            <a:ext cx="2050245" cy="1476590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Comic Sans MS" panose="030F0702030302020204" pitchFamily="66" charset="0"/>
              </a:rPr>
              <a:t>What </a:t>
            </a:r>
          </a:p>
          <a:p>
            <a:pPr algn="ctr"/>
            <a:r>
              <a:rPr lang="en-US" sz="2400" dirty="0">
                <a:solidFill>
                  <a:schemeClr val="tx2"/>
                </a:solidFill>
                <a:latin typeface="Comic Sans MS" panose="030F0702030302020204" pitchFamily="66" charset="0"/>
              </a:rPr>
              <a:t>is it?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0B9043A9-A65C-4731-815D-030EB7E9F6D9}"/>
              </a:ext>
            </a:extLst>
          </p:cNvPr>
          <p:cNvSpPr/>
          <p:nvPr/>
        </p:nvSpPr>
        <p:spPr>
          <a:xfrm>
            <a:off x="2280654" y="5819044"/>
            <a:ext cx="4673687" cy="85129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It is a butterfly.</a:t>
            </a:r>
            <a:endParaRPr lang="en-US" sz="4400" b="1" cap="none" spc="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22 Rectángulo redondeado">
            <a:extLst>
              <a:ext uri="{FF2B5EF4-FFF2-40B4-BE49-F238E27FC236}">
                <a16:creationId xmlns:a16="http://schemas.microsoft.com/office/drawing/2014/main" xmlns="" id="{5264EDBD-D2B4-49EA-8DC9-EB238F15722E}"/>
              </a:ext>
            </a:extLst>
          </p:cNvPr>
          <p:cNvSpPr/>
          <p:nvPr/>
        </p:nvSpPr>
        <p:spPr>
          <a:xfrm>
            <a:off x="1991373" y="533928"/>
            <a:ext cx="5252250" cy="639899"/>
          </a:xfrm>
          <a:prstGeom prst="roundRect">
            <a:avLst>
              <a:gd name="adj" fmla="val 33120"/>
            </a:avLst>
          </a:prstGeom>
          <a:solidFill>
            <a:srgbClr val="FFFF00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altLang="es-E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Game</a:t>
            </a:r>
            <a:r>
              <a:rPr lang="es-ES_tradnl" altLang="es-E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: Can </a:t>
            </a:r>
            <a:r>
              <a:rPr lang="es-ES_tradnl" altLang="es-E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you</a:t>
            </a:r>
            <a:r>
              <a:rPr lang="es-ES_tradnl" altLang="es-E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ES_tradnl" altLang="es-E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guess</a:t>
            </a:r>
            <a:r>
              <a:rPr lang="es-ES_tradnl" altLang="es-E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  <a:endParaRPr lang="es-ES" altLang="es-ES" sz="32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B869CF3-FE1F-4423-8D78-6F3A2C0594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9793" r="34167" b="13341"/>
          <a:stretch/>
        </p:blipFill>
        <p:spPr>
          <a:xfrm>
            <a:off x="2245948" y="1623982"/>
            <a:ext cx="4811990" cy="40270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252" name="Rectangle 12"/>
          <p:cNvSpPr>
            <a:spLocks noChangeArrowheads="1"/>
          </p:cNvSpPr>
          <p:nvPr/>
        </p:nvSpPr>
        <p:spPr bwMode="auto">
          <a:xfrm>
            <a:off x="2245948" y="1623982"/>
            <a:ext cx="2395929" cy="199369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x-none" altLang="x-none" sz="1300">
              <a:latin typeface="Arial" charset="0"/>
            </a:endParaRPr>
          </a:p>
        </p:txBody>
      </p:sp>
      <p:sp>
        <p:nvSpPr>
          <p:cNvPr id="10253" name="Rectangle 13"/>
          <p:cNvSpPr>
            <a:spLocks noChangeArrowheads="1"/>
          </p:cNvSpPr>
          <p:nvPr/>
        </p:nvSpPr>
        <p:spPr bwMode="auto">
          <a:xfrm>
            <a:off x="2245947" y="3643501"/>
            <a:ext cx="2395929" cy="200757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x-none" altLang="x-none" sz="1300">
              <a:latin typeface="Arial" charset="0"/>
            </a:endParaRPr>
          </a:p>
        </p:txBody>
      </p:sp>
      <p:sp>
        <p:nvSpPr>
          <p:cNvPr id="10255" name="Rectangle 15"/>
          <p:cNvSpPr>
            <a:spLocks noChangeArrowheads="1"/>
          </p:cNvSpPr>
          <p:nvPr/>
        </p:nvSpPr>
        <p:spPr bwMode="auto">
          <a:xfrm>
            <a:off x="4641876" y="1649807"/>
            <a:ext cx="2416062" cy="199369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x-none" altLang="x-none" sz="1300">
              <a:latin typeface="Arial" charset="0"/>
            </a:endParaRPr>
          </a:p>
        </p:txBody>
      </p:sp>
      <p:sp>
        <p:nvSpPr>
          <p:cNvPr id="10256" name="Rectangle 16"/>
          <p:cNvSpPr>
            <a:spLocks noChangeArrowheads="1"/>
          </p:cNvSpPr>
          <p:nvPr/>
        </p:nvSpPr>
        <p:spPr bwMode="auto">
          <a:xfrm>
            <a:off x="4641876" y="3669326"/>
            <a:ext cx="2416062" cy="197698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x-none" altLang="x-none" sz="1300" dirty="0">
              <a:latin typeface="Arial" charset="0"/>
            </a:endParaRPr>
          </a:p>
        </p:txBody>
      </p:sp>
      <p:sp>
        <p:nvSpPr>
          <p:cNvPr id="10258" name="Rectangle 18"/>
          <p:cNvSpPr>
            <a:spLocks noChangeArrowheads="1"/>
          </p:cNvSpPr>
          <p:nvPr/>
        </p:nvSpPr>
        <p:spPr bwMode="auto">
          <a:xfrm>
            <a:off x="6613194" y="5229156"/>
            <a:ext cx="1143000" cy="342900"/>
          </a:xfrm>
          <a:prstGeom prst="rect">
            <a:avLst/>
          </a:prstGeom>
          <a:solidFill>
            <a:schemeClr val="accent1"/>
          </a:solidFill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x-none" sz="1350" dirty="0">
                <a:latin typeface="Arial" charset="0"/>
              </a:rPr>
              <a:t>Remove Box</a:t>
            </a:r>
          </a:p>
        </p:txBody>
      </p:sp>
    </p:spTree>
    <p:extLst>
      <p:ext uri="{BB962C8B-B14F-4D97-AF65-F5344CB8AC3E}">
        <p14:creationId xmlns:p14="http://schemas.microsoft.com/office/powerpoint/2010/main" val="1186811721"/>
      </p:ext>
    </p:extLst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2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decel="1000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decel="1000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move-pictur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decel="100000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decel="100000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move-pictur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decel="1000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decel="1000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move-pictur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decel="1000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decel="1000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move-pictur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8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0252" grpId="0" animBg="1"/>
      <p:bldP spid="10253" grpId="0" animBg="1"/>
      <p:bldP spid="10255" grpId="0" animBg="1"/>
      <p:bldP spid="1025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8141" y="154921"/>
            <a:ext cx="26677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REVIEW 1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9730" y="1068601"/>
            <a:ext cx="48315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Look and write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9249148-6E4C-44D1-9812-A49A2B07DF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" t="71112" r="5992" b="6667"/>
          <a:stretch/>
        </p:blipFill>
        <p:spPr>
          <a:xfrm>
            <a:off x="1410458" y="2663250"/>
            <a:ext cx="7733542" cy="2812197"/>
          </a:xfrm>
          <a:prstGeom prst="rect">
            <a:avLst/>
          </a:prstGeom>
        </p:spPr>
      </p:pic>
      <p:sp>
        <p:nvSpPr>
          <p:cNvPr id="19" name="TextBox 14">
            <a:extLst>
              <a:ext uri="{FF2B5EF4-FFF2-40B4-BE49-F238E27FC236}">
                <a16:creationId xmlns:a16="http://schemas.microsoft.com/office/drawing/2014/main" xmlns="" id="{97F1FEAD-5011-4DDB-A3B7-9708B85A4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22" y="2663250"/>
            <a:ext cx="139338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400" b="1" i="1" dirty="0">
                <a:latin typeface="Comic Sans MS" panose="030F0702030302020204" pitchFamily="66" charset="0"/>
              </a:rPr>
              <a:t>LOOK</a:t>
            </a:r>
          </a:p>
          <a:p>
            <a:pPr algn="ctr"/>
            <a:r>
              <a:rPr lang="en-US" altLang="en-US" sz="2400" b="1" i="1" dirty="0"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en-US" altLang="en-US" sz="2400" b="1" i="1" dirty="0">
                <a:latin typeface="Comic Sans MS" panose="030F0702030302020204" pitchFamily="66" charset="0"/>
              </a:rPr>
              <a:t>AT </a:t>
            </a:r>
          </a:p>
          <a:p>
            <a:pPr algn="ctr"/>
            <a:endParaRPr lang="en-US" altLang="en-US" sz="2400" b="1" i="1" dirty="0">
              <a:latin typeface="Comic Sans MS" panose="030F0702030302020204" pitchFamily="66" charset="0"/>
            </a:endParaRPr>
          </a:p>
          <a:p>
            <a:pPr algn="ctr"/>
            <a:r>
              <a:rPr lang="en-US" altLang="en-US" sz="2400" b="1" i="1" dirty="0">
                <a:latin typeface="Comic Sans MS" panose="030F0702030302020204" pitchFamily="66" charset="0"/>
              </a:rPr>
              <a:t>YOUR</a:t>
            </a:r>
          </a:p>
          <a:p>
            <a:pPr algn="ctr"/>
            <a:r>
              <a:rPr lang="en-US" altLang="en-US" sz="2400" b="1" i="1" dirty="0"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en-US" altLang="en-US" sz="2400" b="1" i="1" dirty="0">
                <a:latin typeface="Comic Sans MS" panose="030F0702030302020204" pitchFamily="66" charset="0"/>
              </a:rPr>
              <a:t>BOOK!</a:t>
            </a:r>
            <a:endParaRPr lang="en-US" altLang="en-US" sz="2000" b="1" i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4873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2323457-D548-4991-84A9-0B1056E7B5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7" name="16 Rectángulo redondeado">
            <a:extLst>
              <a:ext uri="{FF2B5EF4-FFF2-40B4-BE49-F238E27FC236}">
                <a16:creationId xmlns:a16="http://schemas.microsoft.com/office/drawing/2014/main" xmlns="" id="{E13121A7-4EE6-441F-98A4-E95DC6DD55CC}"/>
              </a:ext>
            </a:extLst>
          </p:cNvPr>
          <p:cNvSpPr/>
          <p:nvPr/>
        </p:nvSpPr>
        <p:spPr>
          <a:xfrm>
            <a:off x="395536" y="3212976"/>
            <a:ext cx="432048" cy="216024"/>
          </a:xfrm>
          <a:prstGeom prst="roundRect">
            <a:avLst>
              <a:gd name="adj" fmla="val 47398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sp>
        <p:nvSpPr>
          <p:cNvPr id="23" name="22 Rectángulo redondeado">
            <a:extLst>
              <a:ext uri="{FF2B5EF4-FFF2-40B4-BE49-F238E27FC236}">
                <a16:creationId xmlns:a16="http://schemas.microsoft.com/office/drawing/2014/main" xmlns="" id="{CDE88796-D116-4C6C-9202-E8979CDF8291}"/>
              </a:ext>
            </a:extLst>
          </p:cNvPr>
          <p:cNvSpPr/>
          <p:nvPr/>
        </p:nvSpPr>
        <p:spPr>
          <a:xfrm>
            <a:off x="1945875" y="374117"/>
            <a:ext cx="5252250" cy="639899"/>
          </a:xfrm>
          <a:prstGeom prst="roundRect">
            <a:avLst>
              <a:gd name="adj" fmla="val 33120"/>
            </a:avLst>
          </a:prstGeom>
          <a:solidFill>
            <a:srgbClr val="FFFF00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altLang="es-E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Game</a:t>
            </a:r>
            <a:r>
              <a:rPr lang="es-ES_tradnl" altLang="es-E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: Can </a:t>
            </a:r>
            <a:r>
              <a:rPr lang="es-ES_tradnl" altLang="es-E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you</a:t>
            </a:r>
            <a:r>
              <a:rPr lang="es-ES_tradnl" altLang="es-E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ES_tradnl" altLang="es-E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find</a:t>
            </a:r>
            <a:r>
              <a:rPr lang="es-ES_tradnl" altLang="es-E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ES_tradnl" altLang="es-E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it</a:t>
            </a:r>
            <a:r>
              <a:rPr lang="es-ES_tradnl" altLang="es-E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  <a:endParaRPr lang="es-ES" altLang="es-ES" sz="32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F4C1B86-CF6D-4456-857F-023275E783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8444" y1="40359" x2="25556" y2="50673"/>
                        <a14:foregroundMark x1="26889" y1="78027" x2="28444" y2="84305"/>
                        <a14:foregroundMark x1="32000" y1="84305" x2="34000" y2="847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755" y="1739507"/>
            <a:ext cx="8028268" cy="419582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1C7AB7FD-E520-41D2-A99D-0DBDE40BC0A8}"/>
              </a:ext>
            </a:extLst>
          </p:cNvPr>
          <p:cNvSpPr/>
          <p:nvPr/>
        </p:nvSpPr>
        <p:spPr>
          <a:xfrm>
            <a:off x="2017854" y="2286000"/>
            <a:ext cx="2020746" cy="20574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WHAT IS IT?</a:t>
            </a:r>
          </a:p>
        </p:txBody>
      </p:sp>
    </p:spTree>
    <p:extLst>
      <p:ext uri="{BB962C8B-B14F-4D97-AF65-F5344CB8AC3E}">
        <p14:creationId xmlns:p14="http://schemas.microsoft.com/office/powerpoint/2010/main" val="418684221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2323457-D548-4991-84A9-0B1056E7B5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1" name="15 Rectángulo redondeado">
            <a:extLst>
              <a:ext uri="{FF2B5EF4-FFF2-40B4-BE49-F238E27FC236}">
                <a16:creationId xmlns:a16="http://schemas.microsoft.com/office/drawing/2014/main" xmlns="" id="{D58B9E50-C1F0-4DE7-BD9A-45903BFE6D31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-1165892" y="3178863"/>
            <a:ext cx="3554903" cy="500063"/>
          </a:xfrm>
          <a:prstGeom prst="roundRect">
            <a:avLst>
              <a:gd name="adj" fmla="val 32858"/>
            </a:avLst>
          </a:prstGeom>
          <a:solidFill>
            <a:schemeClr val="bg1">
              <a:lumMod val="65000"/>
            </a:schemeClr>
          </a:solidFill>
          <a:ln w="12700" algn="ctr">
            <a:solidFill>
              <a:schemeClr val="tx1"/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altLang="es-ES" kern="0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7" name="16 Rectángulo redondeado">
            <a:extLst>
              <a:ext uri="{FF2B5EF4-FFF2-40B4-BE49-F238E27FC236}">
                <a16:creationId xmlns:a16="http://schemas.microsoft.com/office/drawing/2014/main" xmlns="" id="{E13121A7-4EE6-441F-98A4-E95DC6DD55CC}"/>
              </a:ext>
            </a:extLst>
          </p:cNvPr>
          <p:cNvSpPr/>
          <p:nvPr/>
        </p:nvSpPr>
        <p:spPr>
          <a:xfrm>
            <a:off x="395536" y="3212976"/>
            <a:ext cx="432048" cy="216024"/>
          </a:xfrm>
          <a:prstGeom prst="roundRect">
            <a:avLst>
              <a:gd name="adj" fmla="val 47398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sp>
        <p:nvSpPr>
          <p:cNvPr id="21" name="Rectangle 94">
            <a:extLst>
              <a:ext uri="{FF2B5EF4-FFF2-40B4-BE49-F238E27FC236}">
                <a16:creationId xmlns:a16="http://schemas.microsoft.com/office/drawing/2014/main" xmlns="" id="{20AFCB4E-45B2-49EA-B77B-9D2B46D18632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473001" y="6303897"/>
            <a:ext cx="3102525" cy="231595"/>
          </a:xfrm>
          <a:prstGeom prst="roundRect">
            <a:avLst>
              <a:gd name="adj" fmla="val 41344"/>
            </a:avLst>
          </a:prstGeom>
          <a:solidFill>
            <a:schemeClr val="tx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altLang="es-ES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22" name="21 Rectángulo redondeado">
            <a:extLst>
              <a:ext uri="{FF2B5EF4-FFF2-40B4-BE49-F238E27FC236}">
                <a16:creationId xmlns:a16="http://schemas.microsoft.com/office/drawing/2014/main" xmlns="" id="{5248D896-1D42-4233-9509-449AA05591EA}"/>
              </a:ext>
            </a:extLst>
          </p:cNvPr>
          <p:cNvSpPr/>
          <p:nvPr/>
        </p:nvSpPr>
        <p:spPr>
          <a:xfrm>
            <a:off x="7038721" y="1327117"/>
            <a:ext cx="1658144" cy="773647"/>
          </a:xfrm>
          <a:prstGeom prst="roundRect">
            <a:avLst>
              <a:gd name="adj" fmla="val 16905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400" b="1" kern="0" dirty="0">
                <a:solidFill>
                  <a:srgbClr val="FFFF00"/>
                </a:solidFill>
                <a:latin typeface="Comic Sans MS" panose="030F0702030302020204" pitchFamily="66" charset="0"/>
              </a:rPr>
              <a:t>CLICK </a:t>
            </a:r>
            <a:r>
              <a:rPr lang="es-ES_tradnl" sz="2400" b="1" kern="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CLICK</a:t>
            </a:r>
            <a:endParaRPr lang="es-ES" sz="2400" b="1" kern="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1 Rectángulo redondeado">
            <a:extLst>
              <a:ext uri="{FF2B5EF4-FFF2-40B4-BE49-F238E27FC236}">
                <a16:creationId xmlns:a16="http://schemas.microsoft.com/office/drawing/2014/main" xmlns="" id="{744FA37B-A94F-47A1-BA68-8016F1228011}"/>
              </a:ext>
            </a:extLst>
          </p:cNvPr>
          <p:cNvSpPr/>
          <p:nvPr/>
        </p:nvSpPr>
        <p:spPr>
          <a:xfrm>
            <a:off x="6876256" y="2276872"/>
            <a:ext cx="1944216" cy="79208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000" b="1" kern="0" dirty="0" err="1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omic Sans MS" panose="030F0702030302020204" pitchFamily="66" charset="0"/>
              </a:rPr>
              <a:t>nat</a:t>
            </a:r>
            <a:endParaRPr lang="es-ES" sz="4000" b="1" kern="0" dirty="0">
              <a:solidFill>
                <a:sysClr val="windowText" lastClr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9" name="18 Rectángulo redondeado">
            <a:extLst>
              <a:ext uri="{FF2B5EF4-FFF2-40B4-BE49-F238E27FC236}">
                <a16:creationId xmlns:a16="http://schemas.microsoft.com/office/drawing/2014/main" xmlns="" id="{4936B2FA-396C-4248-BF5F-99FCCC501F98}"/>
              </a:ext>
            </a:extLst>
          </p:cNvPr>
          <p:cNvSpPr/>
          <p:nvPr/>
        </p:nvSpPr>
        <p:spPr>
          <a:xfrm>
            <a:off x="6876256" y="3356992"/>
            <a:ext cx="1944216" cy="79208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000" b="1" kern="0" dirty="0" err="1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omic Sans MS" panose="030F0702030302020204" pitchFamily="66" charset="0"/>
              </a:rPr>
              <a:t>ant</a:t>
            </a:r>
            <a:endParaRPr lang="es-ES" sz="4000" b="1" kern="0" dirty="0">
              <a:solidFill>
                <a:sysClr val="windowText" lastClr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0" name="19 Rectángulo redondeado">
            <a:extLst>
              <a:ext uri="{FF2B5EF4-FFF2-40B4-BE49-F238E27FC236}">
                <a16:creationId xmlns:a16="http://schemas.microsoft.com/office/drawing/2014/main" xmlns="" id="{C1A732C6-A40D-4E76-912E-F2DAA98F21FC}"/>
              </a:ext>
            </a:extLst>
          </p:cNvPr>
          <p:cNvSpPr/>
          <p:nvPr/>
        </p:nvSpPr>
        <p:spPr>
          <a:xfrm>
            <a:off x="6876256" y="4437112"/>
            <a:ext cx="1944216" cy="79208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000" b="1" kern="0" dirty="0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omic Sans MS" panose="030F0702030302020204" pitchFamily="66" charset="0"/>
              </a:rPr>
              <a:t>tan</a:t>
            </a:r>
            <a:endParaRPr lang="es-ES" sz="4000" b="1" kern="0" dirty="0">
              <a:solidFill>
                <a:sysClr val="windowText" lastClr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3" name="22 Rectángulo redondeado">
            <a:extLst>
              <a:ext uri="{FF2B5EF4-FFF2-40B4-BE49-F238E27FC236}">
                <a16:creationId xmlns:a16="http://schemas.microsoft.com/office/drawing/2014/main" xmlns="" id="{CDE88796-D116-4C6C-9202-E8979CDF8291}"/>
              </a:ext>
            </a:extLst>
          </p:cNvPr>
          <p:cNvSpPr/>
          <p:nvPr/>
        </p:nvSpPr>
        <p:spPr>
          <a:xfrm>
            <a:off x="1945875" y="234452"/>
            <a:ext cx="5252250" cy="639899"/>
          </a:xfrm>
          <a:prstGeom prst="roundRect">
            <a:avLst>
              <a:gd name="adj" fmla="val 33120"/>
            </a:avLst>
          </a:prstGeom>
          <a:solidFill>
            <a:srgbClr val="FFFF00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altLang="es-E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Game</a:t>
            </a:r>
            <a:r>
              <a:rPr lang="es-ES_tradnl" altLang="es-E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: Can </a:t>
            </a:r>
            <a:r>
              <a:rPr lang="es-ES_tradnl" altLang="es-E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you</a:t>
            </a:r>
            <a:r>
              <a:rPr lang="es-ES_tradnl" altLang="es-E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ES_tradnl" altLang="es-E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find</a:t>
            </a:r>
            <a:r>
              <a:rPr lang="es-ES_tradnl" altLang="es-E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ES_tradnl" altLang="es-E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it</a:t>
            </a:r>
            <a:r>
              <a:rPr lang="es-ES_tradnl" altLang="es-E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  <a:endParaRPr lang="es-ES" altLang="es-ES" sz="32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Rectangle 93">
            <a:extLst>
              <a:ext uri="{FF2B5EF4-FFF2-40B4-BE49-F238E27FC236}">
                <a16:creationId xmlns:a16="http://schemas.microsoft.com/office/drawing/2014/main" xmlns="" id="{4208B435-0DC1-4C32-93D8-3C8E1AAA6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3001" y="6292850"/>
            <a:ext cx="3086100" cy="20161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altLang="es-ES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25" name="24 CuadroTexto">
            <a:extLst>
              <a:ext uri="{FF2B5EF4-FFF2-40B4-BE49-F238E27FC236}">
                <a16:creationId xmlns:a16="http://schemas.microsoft.com/office/drawing/2014/main" xmlns="" id="{7B32F2B1-64E9-4A7E-AC79-CC200AE928ED}"/>
              </a:ext>
            </a:extLst>
          </p:cNvPr>
          <p:cNvSpPr txBox="1"/>
          <p:nvPr/>
        </p:nvSpPr>
        <p:spPr>
          <a:xfrm>
            <a:off x="2824950" y="6229308"/>
            <a:ext cx="2471738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600" b="1" kern="0" dirty="0">
                <a:solidFill>
                  <a:srgbClr val="FF0000"/>
                </a:solidFill>
                <a:latin typeface="Arial" charset="0"/>
              </a:rPr>
              <a:t>TIME’S UP</a:t>
            </a:r>
            <a:endParaRPr lang="es-ES" sz="1600" b="1" kern="0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F4C1B86-CF6D-4456-857F-023275E783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8444" y1="40359" x2="25556" y2="50673"/>
                        <a14:foregroundMark x1="26889" y1="78027" x2="28444" y2="84305"/>
                        <a14:foregroundMark x1="32000" y1="84305" x2="34000" y2="847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7135" y="1833381"/>
            <a:ext cx="6801930" cy="35549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5530D1B-A560-438E-AA82-71A8DFAB311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" t="4898" r="6407" b="4912"/>
          <a:stretch/>
        </p:blipFill>
        <p:spPr bwMode="auto">
          <a:xfrm>
            <a:off x="1918776" y="2266636"/>
            <a:ext cx="2127982" cy="20448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1 Rectángulo redondeado">
            <a:extLst>
              <a:ext uri="{FF2B5EF4-FFF2-40B4-BE49-F238E27FC236}">
                <a16:creationId xmlns:a16="http://schemas.microsoft.com/office/drawing/2014/main" xmlns="" id="{D2086A1D-E651-4794-AFF4-EE21BFF6ACBA}"/>
              </a:ext>
            </a:extLst>
          </p:cNvPr>
          <p:cNvSpPr/>
          <p:nvPr/>
        </p:nvSpPr>
        <p:spPr>
          <a:xfrm>
            <a:off x="192459" y="1082070"/>
            <a:ext cx="838200" cy="440228"/>
          </a:xfrm>
          <a:prstGeom prst="roundRect">
            <a:avLst>
              <a:gd name="adj" fmla="val 16905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400" b="1" kern="0" dirty="0">
                <a:solidFill>
                  <a:srgbClr val="FFFF00"/>
                </a:solidFill>
                <a:latin typeface="Comic Sans MS" panose="030F0702030302020204" pitchFamily="66" charset="0"/>
              </a:rPr>
              <a:t>Yes</a:t>
            </a:r>
            <a:endParaRPr lang="es-ES" sz="2400" b="1" kern="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21 Rectángulo redondeado">
            <a:extLst>
              <a:ext uri="{FF2B5EF4-FFF2-40B4-BE49-F238E27FC236}">
                <a16:creationId xmlns:a16="http://schemas.microsoft.com/office/drawing/2014/main" xmlns="" id="{FFE63486-13E2-4902-9599-A6DFD9128A58}"/>
              </a:ext>
            </a:extLst>
          </p:cNvPr>
          <p:cNvSpPr/>
          <p:nvPr/>
        </p:nvSpPr>
        <p:spPr>
          <a:xfrm>
            <a:off x="192459" y="5350108"/>
            <a:ext cx="838200" cy="440228"/>
          </a:xfrm>
          <a:prstGeom prst="roundRect">
            <a:avLst>
              <a:gd name="adj" fmla="val 16905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400" b="1" kern="0" dirty="0">
                <a:solidFill>
                  <a:srgbClr val="FFFF00"/>
                </a:solidFill>
                <a:latin typeface="Comic Sans MS" panose="030F0702030302020204" pitchFamily="66" charset="0"/>
              </a:rPr>
              <a:t>No</a:t>
            </a:r>
            <a:endParaRPr lang="es-ES" sz="2400" b="1" kern="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13012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5.78035E-7 L -2.77778E-7 0.26751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3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2.77778E-7 -0.21528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5.78035E-7 L -2.77778E-7 0.26751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3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  <p:bldP spid="20" grpId="0" animBg="1"/>
      <p:bldP spid="24" grpId="0" animBg="1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2323457-D548-4991-84A9-0B1056E7B5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1" name="15 Rectángulo redondeado">
            <a:extLst>
              <a:ext uri="{FF2B5EF4-FFF2-40B4-BE49-F238E27FC236}">
                <a16:creationId xmlns:a16="http://schemas.microsoft.com/office/drawing/2014/main" xmlns="" id="{D58B9E50-C1F0-4DE7-BD9A-45903BFE6D31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-1165892" y="3178863"/>
            <a:ext cx="3554903" cy="500063"/>
          </a:xfrm>
          <a:prstGeom prst="roundRect">
            <a:avLst>
              <a:gd name="adj" fmla="val 32858"/>
            </a:avLst>
          </a:prstGeom>
          <a:solidFill>
            <a:schemeClr val="bg1">
              <a:lumMod val="65000"/>
            </a:schemeClr>
          </a:solidFill>
          <a:ln w="12700" algn="ctr">
            <a:solidFill>
              <a:schemeClr val="tx1"/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altLang="es-ES" kern="0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7" name="16 Rectángulo redondeado">
            <a:extLst>
              <a:ext uri="{FF2B5EF4-FFF2-40B4-BE49-F238E27FC236}">
                <a16:creationId xmlns:a16="http://schemas.microsoft.com/office/drawing/2014/main" xmlns="" id="{E13121A7-4EE6-441F-98A4-E95DC6DD55CC}"/>
              </a:ext>
            </a:extLst>
          </p:cNvPr>
          <p:cNvSpPr/>
          <p:nvPr/>
        </p:nvSpPr>
        <p:spPr>
          <a:xfrm>
            <a:off x="395536" y="3212976"/>
            <a:ext cx="432048" cy="216024"/>
          </a:xfrm>
          <a:prstGeom prst="roundRect">
            <a:avLst>
              <a:gd name="adj" fmla="val 47398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sp>
        <p:nvSpPr>
          <p:cNvPr id="21" name="Rectangle 94">
            <a:extLst>
              <a:ext uri="{FF2B5EF4-FFF2-40B4-BE49-F238E27FC236}">
                <a16:creationId xmlns:a16="http://schemas.microsoft.com/office/drawing/2014/main" xmlns="" id="{20AFCB4E-45B2-49EA-B77B-9D2B46D18632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473001" y="6303897"/>
            <a:ext cx="3102525" cy="231595"/>
          </a:xfrm>
          <a:prstGeom prst="roundRect">
            <a:avLst>
              <a:gd name="adj" fmla="val 41344"/>
            </a:avLst>
          </a:prstGeom>
          <a:solidFill>
            <a:schemeClr val="tx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altLang="es-ES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22" name="21 Rectángulo redondeado">
            <a:extLst>
              <a:ext uri="{FF2B5EF4-FFF2-40B4-BE49-F238E27FC236}">
                <a16:creationId xmlns:a16="http://schemas.microsoft.com/office/drawing/2014/main" xmlns="" id="{5248D896-1D42-4233-9509-449AA05591EA}"/>
              </a:ext>
            </a:extLst>
          </p:cNvPr>
          <p:cNvSpPr/>
          <p:nvPr/>
        </p:nvSpPr>
        <p:spPr>
          <a:xfrm>
            <a:off x="7038721" y="1327117"/>
            <a:ext cx="1658144" cy="773647"/>
          </a:xfrm>
          <a:prstGeom prst="roundRect">
            <a:avLst>
              <a:gd name="adj" fmla="val 16905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400" b="1" kern="0" dirty="0">
                <a:solidFill>
                  <a:srgbClr val="FFFF00"/>
                </a:solidFill>
                <a:latin typeface="Comic Sans MS" panose="030F0702030302020204" pitchFamily="66" charset="0"/>
              </a:rPr>
              <a:t>CLICK </a:t>
            </a:r>
            <a:r>
              <a:rPr lang="es-ES_tradnl" sz="2400" b="1" kern="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CLICK</a:t>
            </a:r>
            <a:endParaRPr lang="es-ES" sz="2400" b="1" kern="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1 Rectángulo redondeado">
            <a:extLst>
              <a:ext uri="{FF2B5EF4-FFF2-40B4-BE49-F238E27FC236}">
                <a16:creationId xmlns:a16="http://schemas.microsoft.com/office/drawing/2014/main" xmlns="" id="{744FA37B-A94F-47A1-BA68-8016F1228011}"/>
              </a:ext>
            </a:extLst>
          </p:cNvPr>
          <p:cNvSpPr/>
          <p:nvPr/>
        </p:nvSpPr>
        <p:spPr>
          <a:xfrm>
            <a:off x="6876256" y="2276872"/>
            <a:ext cx="1944216" cy="79208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000" b="1" kern="0" dirty="0" err="1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omic Sans MS" panose="030F0702030302020204" pitchFamily="66" charset="0"/>
              </a:rPr>
              <a:t>cat</a:t>
            </a:r>
            <a:endParaRPr lang="es-ES" sz="4000" b="1" kern="0" dirty="0">
              <a:solidFill>
                <a:sysClr val="windowText" lastClr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9" name="18 Rectángulo redondeado">
            <a:extLst>
              <a:ext uri="{FF2B5EF4-FFF2-40B4-BE49-F238E27FC236}">
                <a16:creationId xmlns:a16="http://schemas.microsoft.com/office/drawing/2014/main" xmlns="" id="{4936B2FA-396C-4248-BF5F-99FCCC501F98}"/>
              </a:ext>
            </a:extLst>
          </p:cNvPr>
          <p:cNvSpPr/>
          <p:nvPr/>
        </p:nvSpPr>
        <p:spPr>
          <a:xfrm>
            <a:off x="6876256" y="3356992"/>
            <a:ext cx="1944216" cy="79208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000" b="1" kern="0" dirty="0" err="1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omic Sans MS" panose="030F0702030302020204" pitchFamily="66" charset="0"/>
              </a:rPr>
              <a:t>bat</a:t>
            </a:r>
            <a:endParaRPr lang="es-ES" sz="4000" b="1" kern="0" dirty="0">
              <a:solidFill>
                <a:sysClr val="windowText" lastClr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0" name="19 Rectángulo redondeado">
            <a:extLst>
              <a:ext uri="{FF2B5EF4-FFF2-40B4-BE49-F238E27FC236}">
                <a16:creationId xmlns:a16="http://schemas.microsoft.com/office/drawing/2014/main" xmlns="" id="{C1A732C6-A40D-4E76-912E-F2DAA98F21FC}"/>
              </a:ext>
            </a:extLst>
          </p:cNvPr>
          <p:cNvSpPr/>
          <p:nvPr/>
        </p:nvSpPr>
        <p:spPr>
          <a:xfrm>
            <a:off x="6876256" y="4437112"/>
            <a:ext cx="1944216" cy="79208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000" b="1" kern="0" dirty="0" err="1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omic Sans MS" panose="030F0702030302020204" pitchFamily="66" charset="0"/>
              </a:rPr>
              <a:t>fat</a:t>
            </a:r>
            <a:endParaRPr lang="es-ES" sz="4000" b="1" kern="0" dirty="0">
              <a:solidFill>
                <a:sysClr val="windowText" lastClr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3" name="22 Rectángulo redondeado">
            <a:extLst>
              <a:ext uri="{FF2B5EF4-FFF2-40B4-BE49-F238E27FC236}">
                <a16:creationId xmlns:a16="http://schemas.microsoft.com/office/drawing/2014/main" xmlns="" id="{CDE88796-D116-4C6C-9202-E8979CDF8291}"/>
              </a:ext>
            </a:extLst>
          </p:cNvPr>
          <p:cNvSpPr/>
          <p:nvPr/>
        </p:nvSpPr>
        <p:spPr>
          <a:xfrm>
            <a:off x="1945875" y="234452"/>
            <a:ext cx="5252250" cy="639899"/>
          </a:xfrm>
          <a:prstGeom prst="roundRect">
            <a:avLst>
              <a:gd name="adj" fmla="val 33120"/>
            </a:avLst>
          </a:prstGeom>
          <a:solidFill>
            <a:srgbClr val="FFFF00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altLang="es-E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Game</a:t>
            </a:r>
            <a:r>
              <a:rPr lang="es-ES_tradnl" altLang="es-E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: Can </a:t>
            </a:r>
            <a:r>
              <a:rPr lang="es-ES_tradnl" altLang="es-E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you</a:t>
            </a:r>
            <a:r>
              <a:rPr lang="es-ES_tradnl" altLang="es-E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ES_tradnl" altLang="es-E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find</a:t>
            </a:r>
            <a:r>
              <a:rPr lang="es-ES_tradnl" altLang="es-E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ES_tradnl" altLang="es-E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it</a:t>
            </a:r>
            <a:r>
              <a:rPr lang="es-ES_tradnl" altLang="es-E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  <a:endParaRPr lang="es-ES" altLang="es-ES" sz="32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Rectangle 93">
            <a:extLst>
              <a:ext uri="{FF2B5EF4-FFF2-40B4-BE49-F238E27FC236}">
                <a16:creationId xmlns:a16="http://schemas.microsoft.com/office/drawing/2014/main" xmlns="" id="{4208B435-0DC1-4C32-93D8-3C8E1AAA6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3001" y="6292850"/>
            <a:ext cx="3086100" cy="20161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altLang="es-ES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25" name="24 CuadroTexto">
            <a:extLst>
              <a:ext uri="{FF2B5EF4-FFF2-40B4-BE49-F238E27FC236}">
                <a16:creationId xmlns:a16="http://schemas.microsoft.com/office/drawing/2014/main" xmlns="" id="{7B32F2B1-64E9-4A7E-AC79-CC200AE928ED}"/>
              </a:ext>
            </a:extLst>
          </p:cNvPr>
          <p:cNvSpPr txBox="1"/>
          <p:nvPr/>
        </p:nvSpPr>
        <p:spPr>
          <a:xfrm>
            <a:off x="2824950" y="6229308"/>
            <a:ext cx="2471738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600" b="1" kern="0" dirty="0">
                <a:solidFill>
                  <a:srgbClr val="FF0000"/>
                </a:solidFill>
                <a:latin typeface="Arial" charset="0"/>
              </a:rPr>
              <a:t>TIME’S UP</a:t>
            </a:r>
            <a:endParaRPr lang="es-ES" sz="1600" b="1" kern="0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10" name="Picture 2" descr="Adelante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18598F80-2EB0-4B8F-91D5-635BB3703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454900" y="5500688"/>
            <a:ext cx="788988" cy="79216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F4C1B86-CF6D-4456-857F-023275E783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8444" y1="40359" x2="25556" y2="50673"/>
                        <a14:foregroundMark x1="26889" y1="78027" x2="28444" y2="84305"/>
                        <a14:foregroundMark x1="32000" y1="84305" x2="34000" y2="847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7135" y="1833381"/>
            <a:ext cx="6801930" cy="35549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3B92F84-4B45-4BB9-AA94-3663F22B488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2" t="6564" r="29311" b="6358"/>
          <a:stretch/>
        </p:blipFill>
        <p:spPr>
          <a:xfrm>
            <a:off x="1975504" y="2173476"/>
            <a:ext cx="1944215" cy="19442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21 Rectángulo redondeado">
            <a:extLst>
              <a:ext uri="{FF2B5EF4-FFF2-40B4-BE49-F238E27FC236}">
                <a16:creationId xmlns:a16="http://schemas.microsoft.com/office/drawing/2014/main" xmlns="" id="{4FB14730-6E66-4535-9256-46C768FD169D}"/>
              </a:ext>
            </a:extLst>
          </p:cNvPr>
          <p:cNvSpPr/>
          <p:nvPr/>
        </p:nvSpPr>
        <p:spPr>
          <a:xfrm>
            <a:off x="233365" y="1107003"/>
            <a:ext cx="838200" cy="440228"/>
          </a:xfrm>
          <a:prstGeom prst="roundRect">
            <a:avLst>
              <a:gd name="adj" fmla="val 16905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400" b="1" kern="0" dirty="0">
                <a:solidFill>
                  <a:srgbClr val="FFFF00"/>
                </a:solidFill>
                <a:latin typeface="Comic Sans MS" panose="030F0702030302020204" pitchFamily="66" charset="0"/>
              </a:rPr>
              <a:t>Yes</a:t>
            </a:r>
            <a:endParaRPr lang="es-ES" sz="2400" b="1" kern="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21 Rectángulo redondeado">
            <a:extLst>
              <a:ext uri="{FF2B5EF4-FFF2-40B4-BE49-F238E27FC236}">
                <a16:creationId xmlns:a16="http://schemas.microsoft.com/office/drawing/2014/main" xmlns="" id="{FA7D968B-27F8-4B53-82E2-844A25AA03F7}"/>
              </a:ext>
            </a:extLst>
          </p:cNvPr>
          <p:cNvSpPr/>
          <p:nvPr/>
        </p:nvSpPr>
        <p:spPr>
          <a:xfrm>
            <a:off x="192459" y="5350108"/>
            <a:ext cx="838200" cy="440228"/>
          </a:xfrm>
          <a:prstGeom prst="roundRect">
            <a:avLst>
              <a:gd name="adj" fmla="val 16905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400" b="1" kern="0" dirty="0">
                <a:solidFill>
                  <a:srgbClr val="FFFF00"/>
                </a:solidFill>
                <a:latin typeface="Comic Sans MS" panose="030F0702030302020204" pitchFamily="66" charset="0"/>
              </a:rPr>
              <a:t>No</a:t>
            </a:r>
            <a:endParaRPr lang="es-ES" sz="2400" b="1" kern="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2.77778E-7 -0.21528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5.78035E-7 L -2.77778E-7 0.26751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3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5.78035E-7 L -2.77778E-7 0.26751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3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2323457-D548-4991-84A9-0B1056E7B5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1" name="15 Rectángulo redondeado">
            <a:extLst>
              <a:ext uri="{FF2B5EF4-FFF2-40B4-BE49-F238E27FC236}">
                <a16:creationId xmlns:a16="http://schemas.microsoft.com/office/drawing/2014/main" xmlns="" id="{D58B9E50-C1F0-4DE7-BD9A-45903BFE6D31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-1165892" y="3178863"/>
            <a:ext cx="3554903" cy="500063"/>
          </a:xfrm>
          <a:prstGeom prst="roundRect">
            <a:avLst>
              <a:gd name="adj" fmla="val 32858"/>
            </a:avLst>
          </a:prstGeom>
          <a:solidFill>
            <a:schemeClr val="bg1">
              <a:lumMod val="65000"/>
            </a:schemeClr>
          </a:solidFill>
          <a:ln w="12700" algn="ctr">
            <a:solidFill>
              <a:schemeClr val="tx1"/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altLang="es-ES" kern="0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7" name="16 Rectángulo redondeado">
            <a:extLst>
              <a:ext uri="{FF2B5EF4-FFF2-40B4-BE49-F238E27FC236}">
                <a16:creationId xmlns:a16="http://schemas.microsoft.com/office/drawing/2014/main" xmlns="" id="{E13121A7-4EE6-441F-98A4-E95DC6DD55CC}"/>
              </a:ext>
            </a:extLst>
          </p:cNvPr>
          <p:cNvSpPr/>
          <p:nvPr/>
        </p:nvSpPr>
        <p:spPr>
          <a:xfrm>
            <a:off x="395536" y="3212976"/>
            <a:ext cx="432048" cy="216024"/>
          </a:xfrm>
          <a:prstGeom prst="roundRect">
            <a:avLst>
              <a:gd name="adj" fmla="val 47398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sp>
        <p:nvSpPr>
          <p:cNvPr id="21" name="Rectangle 94">
            <a:extLst>
              <a:ext uri="{FF2B5EF4-FFF2-40B4-BE49-F238E27FC236}">
                <a16:creationId xmlns:a16="http://schemas.microsoft.com/office/drawing/2014/main" xmlns="" id="{20AFCB4E-45B2-49EA-B77B-9D2B46D18632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473001" y="6303897"/>
            <a:ext cx="3102525" cy="231595"/>
          </a:xfrm>
          <a:prstGeom prst="roundRect">
            <a:avLst>
              <a:gd name="adj" fmla="val 41344"/>
            </a:avLst>
          </a:prstGeom>
          <a:solidFill>
            <a:schemeClr val="tx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altLang="es-ES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22" name="21 Rectángulo redondeado">
            <a:extLst>
              <a:ext uri="{FF2B5EF4-FFF2-40B4-BE49-F238E27FC236}">
                <a16:creationId xmlns:a16="http://schemas.microsoft.com/office/drawing/2014/main" xmlns="" id="{5248D896-1D42-4233-9509-449AA05591EA}"/>
              </a:ext>
            </a:extLst>
          </p:cNvPr>
          <p:cNvSpPr/>
          <p:nvPr/>
        </p:nvSpPr>
        <p:spPr>
          <a:xfrm>
            <a:off x="7038721" y="1327117"/>
            <a:ext cx="1658144" cy="773647"/>
          </a:xfrm>
          <a:prstGeom prst="roundRect">
            <a:avLst>
              <a:gd name="adj" fmla="val 16905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400" b="1" kern="0" dirty="0">
                <a:solidFill>
                  <a:srgbClr val="FFFF00"/>
                </a:solidFill>
                <a:latin typeface="Comic Sans MS" panose="030F0702030302020204" pitchFamily="66" charset="0"/>
              </a:rPr>
              <a:t>CLICK </a:t>
            </a:r>
            <a:r>
              <a:rPr lang="es-ES_tradnl" sz="2400" b="1" kern="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CLICK</a:t>
            </a:r>
            <a:endParaRPr lang="es-ES" sz="2400" b="1" kern="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1 Rectángulo redondeado">
            <a:extLst>
              <a:ext uri="{FF2B5EF4-FFF2-40B4-BE49-F238E27FC236}">
                <a16:creationId xmlns:a16="http://schemas.microsoft.com/office/drawing/2014/main" xmlns="" id="{744FA37B-A94F-47A1-BA68-8016F1228011}"/>
              </a:ext>
            </a:extLst>
          </p:cNvPr>
          <p:cNvSpPr/>
          <p:nvPr/>
        </p:nvSpPr>
        <p:spPr>
          <a:xfrm>
            <a:off x="6876256" y="2276872"/>
            <a:ext cx="1944216" cy="79208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000" b="1" kern="0" dirty="0" err="1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omic Sans MS" panose="030F0702030302020204" pitchFamily="66" charset="0"/>
              </a:rPr>
              <a:t>deck</a:t>
            </a:r>
            <a:endParaRPr lang="es-ES" sz="4000" b="1" kern="0" dirty="0">
              <a:solidFill>
                <a:sysClr val="windowText" lastClr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9" name="18 Rectángulo redondeado">
            <a:extLst>
              <a:ext uri="{FF2B5EF4-FFF2-40B4-BE49-F238E27FC236}">
                <a16:creationId xmlns:a16="http://schemas.microsoft.com/office/drawing/2014/main" xmlns="" id="{4936B2FA-396C-4248-BF5F-99FCCC501F98}"/>
              </a:ext>
            </a:extLst>
          </p:cNvPr>
          <p:cNvSpPr/>
          <p:nvPr/>
        </p:nvSpPr>
        <p:spPr>
          <a:xfrm>
            <a:off x="6876256" y="3356992"/>
            <a:ext cx="1944216" cy="79208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000" b="1" kern="0" dirty="0" err="1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omic Sans MS" panose="030F0702030302020204" pitchFamily="66" charset="0"/>
              </a:rPr>
              <a:t>dack</a:t>
            </a:r>
            <a:endParaRPr lang="es-ES" sz="4000" b="1" kern="0" dirty="0">
              <a:solidFill>
                <a:sysClr val="windowText" lastClr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0" name="19 Rectángulo redondeado">
            <a:extLst>
              <a:ext uri="{FF2B5EF4-FFF2-40B4-BE49-F238E27FC236}">
                <a16:creationId xmlns:a16="http://schemas.microsoft.com/office/drawing/2014/main" xmlns="" id="{C1A732C6-A40D-4E76-912E-F2DAA98F21FC}"/>
              </a:ext>
            </a:extLst>
          </p:cNvPr>
          <p:cNvSpPr/>
          <p:nvPr/>
        </p:nvSpPr>
        <p:spPr>
          <a:xfrm>
            <a:off x="6876256" y="4437112"/>
            <a:ext cx="1944216" cy="79208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000" b="1" kern="0" dirty="0" err="1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omic Sans MS" panose="030F0702030302020204" pitchFamily="66" charset="0"/>
              </a:rPr>
              <a:t>duck</a:t>
            </a:r>
            <a:endParaRPr lang="es-ES" sz="4000" b="1" kern="0" dirty="0">
              <a:solidFill>
                <a:sysClr val="windowText" lastClr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3" name="22 Rectángulo redondeado">
            <a:extLst>
              <a:ext uri="{FF2B5EF4-FFF2-40B4-BE49-F238E27FC236}">
                <a16:creationId xmlns:a16="http://schemas.microsoft.com/office/drawing/2014/main" xmlns="" id="{CDE88796-D116-4C6C-9202-E8979CDF8291}"/>
              </a:ext>
            </a:extLst>
          </p:cNvPr>
          <p:cNvSpPr/>
          <p:nvPr/>
        </p:nvSpPr>
        <p:spPr>
          <a:xfrm>
            <a:off x="1945875" y="234452"/>
            <a:ext cx="5252250" cy="639899"/>
          </a:xfrm>
          <a:prstGeom prst="roundRect">
            <a:avLst>
              <a:gd name="adj" fmla="val 33120"/>
            </a:avLst>
          </a:prstGeom>
          <a:solidFill>
            <a:srgbClr val="FFFF00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altLang="es-E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Game</a:t>
            </a:r>
            <a:r>
              <a:rPr lang="es-ES_tradnl" altLang="es-E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: Can </a:t>
            </a:r>
            <a:r>
              <a:rPr lang="es-ES_tradnl" altLang="es-E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you</a:t>
            </a:r>
            <a:r>
              <a:rPr lang="es-ES_tradnl" altLang="es-E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ES_tradnl" altLang="es-E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find</a:t>
            </a:r>
            <a:r>
              <a:rPr lang="es-ES_tradnl" altLang="es-E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ES_tradnl" altLang="es-E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it</a:t>
            </a:r>
            <a:r>
              <a:rPr lang="es-ES_tradnl" altLang="es-E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  <a:endParaRPr lang="es-ES" altLang="es-ES" sz="32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Rectangle 93">
            <a:extLst>
              <a:ext uri="{FF2B5EF4-FFF2-40B4-BE49-F238E27FC236}">
                <a16:creationId xmlns:a16="http://schemas.microsoft.com/office/drawing/2014/main" xmlns="" id="{4208B435-0DC1-4C32-93D8-3C8E1AAA6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3001" y="6292850"/>
            <a:ext cx="3086100" cy="20161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altLang="es-ES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25" name="24 CuadroTexto">
            <a:extLst>
              <a:ext uri="{FF2B5EF4-FFF2-40B4-BE49-F238E27FC236}">
                <a16:creationId xmlns:a16="http://schemas.microsoft.com/office/drawing/2014/main" xmlns="" id="{7B32F2B1-64E9-4A7E-AC79-CC200AE928ED}"/>
              </a:ext>
            </a:extLst>
          </p:cNvPr>
          <p:cNvSpPr txBox="1"/>
          <p:nvPr/>
        </p:nvSpPr>
        <p:spPr>
          <a:xfrm>
            <a:off x="2824950" y="6229308"/>
            <a:ext cx="2471738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600" b="1" kern="0" dirty="0">
                <a:solidFill>
                  <a:srgbClr val="FF0000"/>
                </a:solidFill>
                <a:latin typeface="Arial" charset="0"/>
              </a:rPr>
              <a:t>TIME’S UP</a:t>
            </a:r>
            <a:endParaRPr lang="es-ES" sz="1600" b="1" kern="0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10" name="Picture 2" descr="Adelante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18598F80-2EB0-4B8F-91D5-635BB3703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454900" y="5500688"/>
            <a:ext cx="788988" cy="79216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F4C1B86-CF6D-4456-857F-023275E783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8444" y1="40359" x2="25556" y2="50673"/>
                        <a14:foregroundMark x1="26889" y1="78027" x2="28444" y2="84305"/>
                        <a14:foregroundMark x1="32000" y1="84305" x2="34000" y2="847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7135" y="1833381"/>
            <a:ext cx="6801930" cy="35549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A916BB4-44FA-4015-8EBF-3C1D93FE753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7437" r="27501" b="8620"/>
          <a:stretch/>
        </p:blipFill>
        <p:spPr>
          <a:xfrm>
            <a:off x="2115136" y="2276872"/>
            <a:ext cx="1951928" cy="17323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21 Rectángulo redondeado">
            <a:extLst>
              <a:ext uri="{FF2B5EF4-FFF2-40B4-BE49-F238E27FC236}">
                <a16:creationId xmlns:a16="http://schemas.microsoft.com/office/drawing/2014/main" xmlns="" id="{D1CBB517-6D0D-47F7-837D-E8B9AC1064E5}"/>
              </a:ext>
            </a:extLst>
          </p:cNvPr>
          <p:cNvSpPr/>
          <p:nvPr/>
        </p:nvSpPr>
        <p:spPr>
          <a:xfrm>
            <a:off x="233365" y="1107003"/>
            <a:ext cx="838200" cy="440228"/>
          </a:xfrm>
          <a:prstGeom prst="roundRect">
            <a:avLst>
              <a:gd name="adj" fmla="val 16905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400" b="1" kern="0" dirty="0">
                <a:solidFill>
                  <a:srgbClr val="FFFF00"/>
                </a:solidFill>
                <a:latin typeface="Comic Sans MS" panose="030F0702030302020204" pitchFamily="66" charset="0"/>
              </a:rPr>
              <a:t>Yes</a:t>
            </a:r>
            <a:endParaRPr lang="es-ES" sz="2400" b="1" kern="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21 Rectángulo redondeado">
            <a:extLst>
              <a:ext uri="{FF2B5EF4-FFF2-40B4-BE49-F238E27FC236}">
                <a16:creationId xmlns:a16="http://schemas.microsoft.com/office/drawing/2014/main" xmlns="" id="{95D71443-D7F8-4036-AA43-A357756A7FC0}"/>
              </a:ext>
            </a:extLst>
          </p:cNvPr>
          <p:cNvSpPr/>
          <p:nvPr/>
        </p:nvSpPr>
        <p:spPr>
          <a:xfrm>
            <a:off x="192459" y="5350108"/>
            <a:ext cx="838200" cy="440228"/>
          </a:xfrm>
          <a:prstGeom prst="roundRect">
            <a:avLst>
              <a:gd name="adj" fmla="val 16905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400" b="1" kern="0" dirty="0">
                <a:solidFill>
                  <a:srgbClr val="FFFF00"/>
                </a:solidFill>
                <a:latin typeface="Comic Sans MS" panose="030F0702030302020204" pitchFamily="66" charset="0"/>
              </a:rPr>
              <a:t>No</a:t>
            </a:r>
            <a:endParaRPr lang="es-ES" sz="2400" b="1" kern="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11336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5.78035E-7 L -2.77778E-7 0.26751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3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5.78035E-7 L -2.77778E-7 0.26751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3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2.77778E-7 -0.21528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  <p:bldP spid="24" grpId="0" animBg="1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2323457-D548-4991-84A9-0B1056E7B5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1" name="15 Rectángulo redondeado">
            <a:extLst>
              <a:ext uri="{FF2B5EF4-FFF2-40B4-BE49-F238E27FC236}">
                <a16:creationId xmlns:a16="http://schemas.microsoft.com/office/drawing/2014/main" xmlns="" id="{D58B9E50-C1F0-4DE7-BD9A-45903BFE6D31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-1165892" y="3178863"/>
            <a:ext cx="3554903" cy="500063"/>
          </a:xfrm>
          <a:prstGeom prst="roundRect">
            <a:avLst>
              <a:gd name="adj" fmla="val 32858"/>
            </a:avLst>
          </a:prstGeom>
          <a:solidFill>
            <a:schemeClr val="bg1">
              <a:lumMod val="65000"/>
            </a:schemeClr>
          </a:solidFill>
          <a:ln w="12700" algn="ctr">
            <a:solidFill>
              <a:schemeClr val="tx1"/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altLang="es-ES" kern="0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7" name="16 Rectángulo redondeado">
            <a:extLst>
              <a:ext uri="{FF2B5EF4-FFF2-40B4-BE49-F238E27FC236}">
                <a16:creationId xmlns:a16="http://schemas.microsoft.com/office/drawing/2014/main" xmlns="" id="{E13121A7-4EE6-441F-98A4-E95DC6DD55CC}"/>
              </a:ext>
            </a:extLst>
          </p:cNvPr>
          <p:cNvSpPr/>
          <p:nvPr/>
        </p:nvSpPr>
        <p:spPr>
          <a:xfrm>
            <a:off x="395536" y="3212976"/>
            <a:ext cx="432048" cy="216024"/>
          </a:xfrm>
          <a:prstGeom prst="roundRect">
            <a:avLst>
              <a:gd name="adj" fmla="val 47398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sp>
        <p:nvSpPr>
          <p:cNvPr id="21" name="Rectangle 94">
            <a:extLst>
              <a:ext uri="{FF2B5EF4-FFF2-40B4-BE49-F238E27FC236}">
                <a16:creationId xmlns:a16="http://schemas.microsoft.com/office/drawing/2014/main" xmlns="" id="{20AFCB4E-45B2-49EA-B77B-9D2B46D18632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473001" y="6303897"/>
            <a:ext cx="3102525" cy="231595"/>
          </a:xfrm>
          <a:prstGeom prst="roundRect">
            <a:avLst>
              <a:gd name="adj" fmla="val 41344"/>
            </a:avLst>
          </a:prstGeom>
          <a:solidFill>
            <a:schemeClr val="tx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altLang="es-ES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22" name="21 Rectángulo redondeado">
            <a:extLst>
              <a:ext uri="{FF2B5EF4-FFF2-40B4-BE49-F238E27FC236}">
                <a16:creationId xmlns:a16="http://schemas.microsoft.com/office/drawing/2014/main" xmlns="" id="{5248D896-1D42-4233-9509-449AA05591EA}"/>
              </a:ext>
            </a:extLst>
          </p:cNvPr>
          <p:cNvSpPr/>
          <p:nvPr/>
        </p:nvSpPr>
        <p:spPr>
          <a:xfrm>
            <a:off x="7038721" y="1327117"/>
            <a:ext cx="1658144" cy="773647"/>
          </a:xfrm>
          <a:prstGeom prst="roundRect">
            <a:avLst>
              <a:gd name="adj" fmla="val 16905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400" b="1" kern="0" dirty="0">
                <a:solidFill>
                  <a:srgbClr val="FFFF00"/>
                </a:solidFill>
                <a:latin typeface="Comic Sans MS" panose="030F0702030302020204" pitchFamily="66" charset="0"/>
              </a:rPr>
              <a:t>CLICK </a:t>
            </a:r>
            <a:r>
              <a:rPr lang="es-ES_tradnl" sz="2400" b="1" kern="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CLICK</a:t>
            </a:r>
            <a:endParaRPr lang="es-ES" sz="2400" b="1" kern="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1 Rectángulo redondeado">
            <a:extLst>
              <a:ext uri="{FF2B5EF4-FFF2-40B4-BE49-F238E27FC236}">
                <a16:creationId xmlns:a16="http://schemas.microsoft.com/office/drawing/2014/main" xmlns="" id="{744FA37B-A94F-47A1-BA68-8016F1228011}"/>
              </a:ext>
            </a:extLst>
          </p:cNvPr>
          <p:cNvSpPr/>
          <p:nvPr/>
        </p:nvSpPr>
        <p:spPr>
          <a:xfrm>
            <a:off x="6876256" y="2276872"/>
            <a:ext cx="1944216" cy="79208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000" b="1" kern="0" dirty="0" err="1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omic Sans MS" panose="030F0702030302020204" pitchFamily="66" charset="0"/>
              </a:rPr>
              <a:t>big</a:t>
            </a:r>
            <a:endParaRPr lang="es-ES" sz="4000" b="1" kern="0" dirty="0">
              <a:solidFill>
                <a:sysClr val="windowText" lastClr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9" name="18 Rectángulo redondeado">
            <a:extLst>
              <a:ext uri="{FF2B5EF4-FFF2-40B4-BE49-F238E27FC236}">
                <a16:creationId xmlns:a16="http://schemas.microsoft.com/office/drawing/2014/main" xmlns="" id="{4936B2FA-396C-4248-BF5F-99FCCC501F98}"/>
              </a:ext>
            </a:extLst>
          </p:cNvPr>
          <p:cNvSpPr/>
          <p:nvPr/>
        </p:nvSpPr>
        <p:spPr>
          <a:xfrm>
            <a:off x="6876256" y="3356992"/>
            <a:ext cx="1944216" cy="79208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000" b="1" kern="0" dirty="0" err="1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omic Sans MS" panose="030F0702030302020204" pitchFamily="66" charset="0"/>
              </a:rPr>
              <a:t>bee</a:t>
            </a:r>
            <a:endParaRPr lang="es-ES" sz="4000" b="1" kern="0" dirty="0">
              <a:solidFill>
                <a:sysClr val="windowText" lastClr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0" name="19 Rectángulo redondeado">
            <a:extLst>
              <a:ext uri="{FF2B5EF4-FFF2-40B4-BE49-F238E27FC236}">
                <a16:creationId xmlns:a16="http://schemas.microsoft.com/office/drawing/2014/main" xmlns="" id="{C1A732C6-A40D-4E76-912E-F2DAA98F21FC}"/>
              </a:ext>
            </a:extLst>
          </p:cNvPr>
          <p:cNvSpPr/>
          <p:nvPr/>
        </p:nvSpPr>
        <p:spPr>
          <a:xfrm>
            <a:off x="6876256" y="4437112"/>
            <a:ext cx="1944216" cy="79208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000" b="1" kern="0" dirty="0" err="1"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omic Sans MS" panose="030F0702030302020204" pitchFamily="66" charset="0"/>
              </a:rPr>
              <a:t>bet</a:t>
            </a:r>
            <a:endParaRPr lang="es-ES" sz="4000" b="1" kern="0" dirty="0">
              <a:solidFill>
                <a:sysClr val="windowText" lastClr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3" name="22 Rectángulo redondeado">
            <a:extLst>
              <a:ext uri="{FF2B5EF4-FFF2-40B4-BE49-F238E27FC236}">
                <a16:creationId xmlns:a16="http://schemas.microsoft.com/office/drawing/2014/main" xmlns="" id="{CDE88796-D116-4C6C-9202-E8979CDF8291}"/>
              </a:ext>
            </a:extLst>
          </p:cNvPr>
          <p:cNvSpPr/>
          <p:nvPr/>
        </p:nvSpPr>
        <p:spPr>
          <a:xfrm>
            <a:off x="1945875" y="234452"/>
            <a:ext cx="5252250" cy="639899"/>
          </a:xfrm>
          <a:prstGeom prst="roundRect">
            <a:avLst>
              <a:gd name="adj" fmla="val 33120"/>
            </a:avLst>
          </a:prstGeom>
          <a:solidFill>
            <a:srgbClr val="FFFF00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altLang="es-E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Game</a:t>
            </a:r>
            <a:r>
              <a:rPr lang="es-ES_tradnl" altLang="es-E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: Can </a:t>
            </a:r>
            <a:r>
              <a:rPr lang="es-ES_tradnl" altLang="es-E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you</a:t>
            </a:r>
            <a:r>
              <a:rPr lang="es-ES_tradnl" altLang="es-E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ES_tradnl" altLang="es-E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find</a:t>
            </a:r>
            <a:r>
              <a:rPr lang="es-ES_tradnl" altLang="es-E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ES_tradnl" altLang="es-E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it</a:t>
            </a:r>
            <a:r>
              <a:rPr lang="es-ES_tradnl" altLang="es-E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  <a:endParaRPr lang="es-ES" altLang="es-ES" sz="32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Rectangle 93">
            <a:extLst>
              <a:ext uri="{FF2B5EF4-FFF2-40B4-BE49-F238E27FC236}">
                <a16:creationId xmlns:a16="http://schemas.microsoft.com/office/drawing/2014/main" xmlns="" id="{4208B435-0DC1-4C32-93D8-3C8E1AAA6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3001" y="6292850"/>
            <a:ext cx="3086100" cy="20161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altLang="es-ES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25" name="24 CuadroTexto">
            <a:extLst>
              <a:ext uri="{FF2B5EF4-FFF2-40B4-BE49-F238E27FC236}">
                <a16:creationId xmlns:a16="http://schemas.microsoft.com/office/drawing/2014/main" xmlns="" id="{7B32F2B1-64E9-4A7E-AC79-CC200AE928ED}"/>
              </a:ext>
            </a:extLst>
          </p:cNvPr>
          <p:cNvSpPr txBox="1"/>
          <p:nvPr/>
        </p:nvSpPr>
        <p:spPr>
          <a:xfrm>
            <a:off x="2824950" y="6229308"/>
            <a:ext cx="2471738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600" b="1" kern="0" dirty="0">
                <a:solidFill>
                  <a:srgbClr val="FF0000"/>
                </a:solidFill>
                <a:latin typeface="Arial" charset="0"/>
              </a:rPr>
              <a:t>TIME’S UP</a:t>
            </a:r>
            <a:endParaRPr lang="es-ES" sz="1600" b="1" kern="0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F4C1B86-CF6D-4456-857F-023275E783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8444" y1="40359" x2="25556" y2="50673"/>
                        <a14:foregroundMark x1="26889" y1="78027" x2="28444" y2="84305"/>
                        <a14:foregroundMark x1="32000" y1="84305" x2="34000" y2="847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7135" y="1833381"/>
            <a:ext cx="6801930" cy="35549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7F08C80-A259-4C38-8861-49870A54646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" t="7000" r="27257" b="7368"/>
          <a:stretch/>
        </p:blipFill>
        <p:spPr>
          <a:xfrm>
            <a:off x="1969758" y="2276872"/>
            <a:ext cx="1945357" cy="17532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21 Rectángulo redondeado">
            <a:extLst>
              <a:ext uri="{FF2B5EF4-FFF2-40B4-BE49-F238E27FC236}">
                <a16:creationId xmlns:a16="http://schemas.microsoft.com/office/drawing/2014/main" xmlns="" id="{B9EB6019-74A1-421D-A7D6-C4800BEDF27D}"/>
              </a:ext>
            </a:extLst>
          </p:cNvPr>
          <p:cNvSpPr/>
          <p:nvPr/>
        </p:nvSpPr>
        <p:spPr>
          <a:xfrm>
            <a:off x="233365" y="1107003"/>
            <a:ext cx="838200" cy="440228"/>
          </a:xfrm>
          <a:prstGeom prst="roundRect">
            <a:avLst>
              <a:gd name="adj" fmla="val 16905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400" b="1" kern="0" dirty="0">
                <a:solidFill>
                  <a:srgbClr val="FFFF00"/>
                </a:solidFill>
                <a:latin typeface="Comic Sans MS" panose="030F0702030302020204" pitchFamily="66" charset="0"/>
              </a:rPr>
              <a:t>Yes</a:t>
            </a:r>
            <a:endParaRPr lang="es-ES" sz="2400" b="1" kern="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21 Rectángulo redondeado">
            <a:extLst>
              <a:ext uri="{FF2B5EF4-FFF2-40B4-BE49-F238E27FC236}">
                <a16:creationId xmlns:a16="http://schemas.microsoft.com/office/drawing/2014/main" xmlns="" id="{756010B6-6934-449B-A499-C31029AF56F3}"/>
              </a:ext>
            </a:extLst>
          </p:cNvPr>
          <p:cNvSpPr/>
          <p:nvPr/>
        </p:nvSpPr>
        <p:spPr>
          <a:xfrm>
            <a:off x="192459" y="5350108"/>
            <a:ext cx="838200" cy="440228"/>
          </a:xfrm>
          <a:prstGeom prst="roundRect">
            <a:avLst>
              <a:gd name="adj" fmla="val 16905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400" b="1" kern="0" dirty="0">
                <a:solidFill>
                  <a:srgbClr val="FFFF00"/>
                </a:solidFill>
                <a:latin typeface="Comic Sans MS" panose="030F0702030302020204" pitchFamily="66" charset="0"/>
              </a:rPr>
              <a:t>No</a:t>
            </a:r>
            <a:endParaRPr lang="es-ES" sz="2400" b="1" kern="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32869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5.78035E-7 L -2.77778E-7 0.26751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3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2.77778E-7 -0.21528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5.78035E-7 L -2.77778E-7 0.26751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3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  <p:bldP spid="20" grpId="0" animBg="1"/>
      <p:bldP spid="24" grpId="0" animBg="1"/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8141" y="154921"/>
            <a:ext cx="26677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REVIEW 1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42793C8-7DAB-4C3D-B60A-F2454A0566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569" y="3655079"/>
            <a:ext cx="5092861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ED37B96-A609-495E-9850-82D21EA558D6}"/>
              </a:ext>
            </a:extLst>
          </p:cNvPr>
          <p:cNvSpPr/>
          <p:nvPr/>
        </p:nvSpPr>
        <p:spPr>
          <a:xfrm>
            <a:off x="117894" y="1143000"/>
            <a:ext cx="48315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Look and 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write.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CD8F38A-A511-4B38-97A5-3E9EACB61B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052" y="1973997"/>
            <a:ext cx="2177868" cy="15347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3759E62-6244-4995-B397-D4EE285210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167" y="1973997"/>
            <a:ext cx="2177400" cy="15347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53E0720-77A6-46C7-829F-D254EE116C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83" y="1973997"/>
            <a:ext cx="2177400" cy="15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4265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CCF0B2-751A-4246-B8FE-3899AF265577}"/>
              </a:ext>
            </a:extLst>
          </p:cNvPr>
          <p:cNvPicPr/>
          <p:nvPr/>
        </p:nvPicPr>
        <p:blipFill rotWithShape="1">
          <a:blip r:embed="rId3"/>
          <a:srcRect l="7455" t="5913" r="5379" b="-1"/>
          <a:stretch/>
        </p:blipFill>
        <p:spPr>
          <a:xfrm>
            <a:off x="1731595" y="2474625"/>
            <a:ext cx="5964605" cy="4283668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868"/>
            <a:ext cx="1543319" cy="108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0" y="1214795"/>
            <a:ext cx="346319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</a:t>
            </a:r>
            <a:r>
              <a:rPr lang="en-US" sz="32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Listen and circle.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6C3C554-1083-4918-8311-C4BB9977A5C6}"/>
              </a:ext>
            </a:extLst>
          </p:cNvPr>
          <p:cNvSpPr/>
          <p:nvPr/>
        </p:nvSpPr>
        <p:spPr>
          <a:xfrm>
            <a:off x="5905859" y="1118203"/>
            <a:ext cx="2222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C. Let’s talk.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29C5A76-92D7-4BE9-A92B-155C6345F1D8}"/>
              </a:ext>
            </a:extLst>
          </p:cNvPr>
          <p:cNvSpPr/>
          <p:nvPr/>
        </p:nvSpPr>
        <p:spPr>
          <a:xfrm>
            <a:off x="5878906" y="1702573"/>
            <a:ext cx="328205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D. Look and write.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463AD7A-98F3-4ABE-92A5-2146FA018395}"/>
              </a:ext>
            </a:extLst>
          </p:cNvPr>
          <p:cNvSpPr/>
          <p:nvPr/>
        </p:nvSpPr>
        <p:spPr>
          <a:xfrm>
            <a:off x="-30480" y="1702978"/>
            <a:ext cx="57152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B. </a:t>
            </a:r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Read and tick (</a:t>
            </a:r>
            <a:r>
              <a:rPr lang="en-US" sz="32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</a:t>
            </a:r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) or cross (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</a:t>
            </a:r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)</a:t>
            </a:r>
            <a:r>
              <a:rPr lang="en-US" sz="32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F90EA61-DD69-46E3-B1B9-62827AD84C39}"/>
              </a:ext>
            </a:extLst>
          </p:cNvPr>
          <p:cNvSpPr/>
          <p:nvPr/>
        </p:nvSpPr>
        <p:spPr>
          <a:xfrm>
            <a:off x="3238141" y="294116"/>
            <a:ext cx="26677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REVIEW 1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98695F0-6A18-4552-8D1C-F57868E26D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59" y="2173698"/>
            <a:ext cx="2133600" cy="15035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6416A9C-D09C-48EC-8660-C40C5EEC13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56" b="89973" l="6870" r="89885">
                        <a14:foregroundMark x1="45229" y1="26016" x2="44847" y2="33062"/>
                        <a14:foregroundMark x1="43130" y1="26016" x2="43893" y2="319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525611"/>
            <a:ext cx="1524000" cy="10741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ED3C414-DB19-4F04-BAC6-95590703AC5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088" b="79234" l="15480" r="42490">
                        <a14:foregroundMark x1="26259" y1="67367" x2="26259" y2="67659"/>
                        <a14:foregroundMark x1="28654" y1="67192" x2="28902" y2="679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04" t="64445" r="54134" b="19123"/>
          <a:stretch/>
        </p:blipFill>
        <p:spPr>
          <a:xfrm>
            <a:off x="2727970" y="5578429"/>
            <a:ext cx="1744871" cy="120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08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27CF2BD-88AB-4029-949A-59A52609A60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FF9B67D-CF28-4102-9C58-6173046142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9144000" cy="4572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B2383FC-9AD0-4572-8958-66929615FC61}"/>
              </a:ext>
            </a:extLst>
          </p:cNvPr>
          <p:cNvSpPr/>
          <p:nvPr/>
        </p:nvSpPr>
        <p:spPr>
          <a:xfrm>
            <a:off x="3238141" y="294116"/>
            <a:ext cx="26677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REVIEW 1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92911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TIENG ANH PHONICS -SMART\PHONICS - SMART LEVEL 1\BO SACH PHONICS SMART - LEVEL 1\5.1.2020_SGK LOP 1 SUA MOI\Trang 4-5s-0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8649" r="10546" b="41937"/>
          <a:stretch/>
        </p:blipFill>
        <p:spPr bwMode="auto">
          <a:xfrm>
            <a:off x="1" y="30480"/>
            <a:ext cx="9155082" cy="68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rack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81200" y="30480"/>
            <a:ext cx="917555" cy="91755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27258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011" name="Group 1"/>
          <p:cNvGrpSpPr>
            <a:grpSpLocks/>
          </p:cNvGrpSpPr>
          <p:nvPr/>
        </p:nvGrpSpPr>
        <p:grpSpPr bwMode="auto">
          <a:xfrm>
            <a:off x="1524000" y="649288"/>
            <a:ext cx="7112920" cy="4494212"/>
            <a:chOff x="1645204" y="1580346"/>
            <a:chExt cx="6758095" cy="4493226"/>
          </a:xfrm>
        </p:grpSpPr>
        <p:sp>
          <p:nvSpPr>
            <p:cNvPr id="43013" name="TextBox 2"/>
            <p:cNvSpPr txBox="1">
              <a:spLocks noChangeArrowheads="1"/>
            </p:cNvSpPr>
            <p:nvPr/>
          </p:nvSpPr>
          <p:spPr bwMode="auto">
            <a:xfrm>
              <a:off x="1645204" y="1580346"/>
              <a:ext cx="6758095" cy="800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en-US" altLang="en-US" sz="2300" b="1" dirty="0">
                  <a:solidFill>
                    <a:srgbClr val="0000FF"/>
                  </a:solidFill>
                  <a:latin typeface="Arial" charset="0"/>
                </a:rPr>
                <a:t>CÔNG TY CỔ PHẦN PHÁT TRIỂN GIÁO DỤC </a:t>
              </a:r>
            </a:p>
            <a:p>
              <a:pPr algn="r" eaLnBrk="1" hangingPunct="1"/>
              <a:r>
                <a:rPr lang="en-US" altLang="en-US" sz="2300" b="1" dirty="0">
                  <a:solidFill>
                    <a:srgbClr val="0000FF"/>
                  </a:solidFill>
                  <a:latin typeface="Arial" charset="0"/>
                </a:rPr>
                <a:t>VIỆT NAM VPBOX</a:t>
              </a:r>
              <a:r>
                <a:rPr lang="en-US" altLang="en-US" sz="1600" b="1" dirty="0">
                  <a:solidFill>
                    <a:srgbClr val="00B050"/>
                  </a:solidFill>
                  <a:latin typeface="Arial" charset="0"/>
                </a:rPr>
                <a:t> 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992441" y="2835783"/>
              <a:ext cx="5410858" cy="323778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defRPr/>
              </a:pPr>
              <a:r>
                <a:rPr lang="en-US" b="1" dirty="0" err="1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Hà</a:t>
              </a:r>
              <a:r>
                <a:rPr lang="en-US" b="1" dirty="0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Nội</a:t>
              </a:r>
              <a:endParaRPr lang="en-US" b="1" dirty="0">
                <a:solidFill>
                  <a:srgbClr val="FF6600"/>
                </a:solidFill>
                <a:latin typeface="Arial" pitchFamily="34" charset="0"/>
                <a:cs typeface="Arial" panose="020B0604020202020204" pitchFamily="34" charset="0"/>
              </a:endParaRPr>
            </a:p>
            <a:p>
              <a:pPr algn="r" eaLnBrk="1" hangingPunct="1">
                <a:defRPr/>
              </a:pP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Biệt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thự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G2&amp;G28,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Làng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Quốc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Tế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Thăng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Long,</a:t>
              </a:r>
            </a:p>
            <a:p>
              <a:pPr algn="r" eaLnBrk="1" hangingPunct="1">
                <a:defRPr/>
              </a:pP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Quận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Cầu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Giấy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,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Hà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Nội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.</a:t>
              </a:r>
            </a:p>
            <a:p>
              <a:pPr algn="r" eaLnBrk="1" hangingPunct="1">
                <a:defRPr/>
              </a:pP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ĐT: (024) 3 3793 2405</a:t>
              </a:r>
            </a:p>
            <a:p>
              <a:pPr algn="r" eaLnBrk="1" hangingPunct="1">
                <a:lnSpc>
                  <a:spcPct val="120000"/>
                </a:lnSpc>
                <a:defRPr/>
              </a:pPr>
              <a:r>
                <a:rPr lang="en-US" sz="1600" u="sng" dirty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anose="020B0604020202020204" pitchFamily="34" charset="0"/>
                  <a:hlinkClick r:id="rId4"/>
                </a:rPr>
                <a:t>phonics.hanoi@vpbox.edu.vn</a:t>
              </a:r>
              <a:endParaRPr lang="en-US" sz="1600" u="sng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anose="020B0604020202020204" pitchFamily="34" charset="0"/>
              </a:endParaRPr>
            </a:p>
            <a:p>
              <a:pPr algn="r" eaLnBrk="1" hangingPunct="1">
                <a:lnSpc>
                  <a:spcPct val="120000"/>
                </a:lnSpc>
                <a:defRPr/>
              </a:pPr>
              <a:endParaRPr lang="en-US" sz="1600" u="sng" dirty="0">
                <a:latin typeface="Arial" pitchFamily="34" charset="0"/>
                <a:cs typeface="Arial" panose="020B0604020202020204" pitchFamily="34" charset="0"/>
              </a:endParaRPr>
            </a:p>
            <a:p>
              <a:pPr algn="r" eaLnBrk="1" hangingPunct="1">
                <a:defRPr/>
              </a:pPr>
              <a:r>
                <a:rPr lang="en-US" b="1" dirty="0" err="1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Thành</a:t>
              </a:r>
              <a:r>
                <a:rPr lang="en-US" b="1" dirty="0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Phố</a:t>
              </a:r>
              <a:r>
                <a:rPr lang="en-US" b="1" dirty="0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Hồ</a:t>
              </a:r>
              <a:r>
                <a:rPr lang="en-US" b="1" dirty="0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Chí</a:t>
              </a:r>
              <a:r>
                <a:rPr lang="en-US" b="1" dirty="0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 Minh</a:t>
              </a:r>
            </a:p>
            <a:p>
              <a:pPr algn="r" eaLnBrk="1" hangingPunct="1">
                <a:defRPr/>
              </a:pP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Số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29 Mai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Thị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Lựu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,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Quận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1, TP. HCM.</a:t>
              </a:r>
            </a:p>
            <a:p>
              <a:pPr algn="r" eaLnBrk="1" hangingPunct="1">
                <a:defRPr/>
              </a:pP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ĐT: (028)  3 820 5934</a:t>
              </a:r>
            </a:p>
            <a:p>
              <a:pPr algn="r" eaLnBrk="1" hangingPunct="1">
                <a:defRPr/>
              </a:pPr>
              <a:r>
                <a:rPr lang="en-US" sz="1600" u="sng" dirty="0">
                  <a:latin typeface="Arial" pitchFamily="34" charset="0"/>
                  <a:cs typeface="Arial" panose="020B0604020202020204" pitchFamily="34" charset="0"/>
                  <a:hlinkClick r:id="rId5"/>
                </a:rPr>
                <a:t>phonics.hcm@vpbox.edu.vn</a:t>
              </a:r>
              <a:r>
                <a:rPr lang="en-US" sz="1600" u="sng" dirty="0">
                  <a:latin typeface="Arial" pitchFamily="34" charset="0"/>
                  <a:cs typeface="Arial" panose="020B0604020202020204" pitchFamily="34" charset="0"/>
                </a:rPr>
                <a:t/>
              </a:r>
              <a:br>
                <a:rPr lang="en-US" sz="1600" u="sng" dirty="0">
                  <a:latin typeface="Arial" pitchFamily="34" charset="0"/>
                  <a:cs typeface="Arial" panose="020B0604020202020204" pitchFamily="34" charset="0"/>
                </a:rPr>
              </a:br>
              <a:endParaRPr lang="en-US" sz="1600" u="sng" dirty="0">
                <a:latin typeface="Arial" pitchFamily="34" charset="0"/>
                <a:cs typeface="Arial" panose="020B0604020202020204" pitchFamily="34" charset="0"/>
              </a:endParaRPr>
            </a:p>
            <a:p>
              <a:pPr algn="r" eaLnBrk="1" hangingPunct="1">
                <a:defRPr/>
              </a:pPr>
              <a:r>
                <a:rPr lang="en-US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www.vpbox.edu.vn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 </a:t>
              </a:r>
            </a:p>
          </p:txBody>
        </p:sp>
      </p:grpSp>
      <p:pic>
        <p:nvPicPr>
          <p:cNvPr id="43012" name="Picture 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46" y="252775"/>
            <a:ext cx="2012950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8098016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0D6B8A0-D520-4D82-9D7A-5751F5A47CB4}"/>
              </a:ext>
            </a:extLst>
          </p:cNvPr>
          <p:cNvPicPr/>
          <p:nvPr/>
        </p:nvPicPr>
        <p:blipFill rotWithShape="1">
          <a:blip r:embed="rId3"/>
          <a:srcRect l="7455" t="5913" r="5379" b="-1"/>
          <a:stretch/>
        </p:blipFill>
        <p:spPr>
          <a:xfrm>
            <a:off x="18690" y="0"/>
            <a:ext cx="912530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54648" y="407065"/>
            <a:ext cx="328968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REVIEW 1</a:t>
            </a:r>
            <a:endParaRPr lang="en-US" sz="60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B6EAB33-3D40-4AA7-A201-1FB3862723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302" b="78233" l="12140" r="72079">
                        <a14:backgroundMark x1="58725" y1="70043" x2="61760" y2="63362"/>
                        <a14:backgroundMark x1="28983" y1="26940" x2="33080" y2="26940"/>
                        <a14:backgroundMark x1="22307" y1="67888" x2="26859" y2="75216"/>
                        <a14:backgroundMark x1="61760" y1="53879" x2="63885" y2="44612"/>
                        <a14:backgroundMark x1="20182" y1="59914" x2="20637" y2="648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50" t="14432" r="27490" b="14481"/>
          <a:stretch/>
        </p:blipFill>
        <p:spPr>
          <a:xfrm flipH="1">
            <a:off x="4134531" y="4114800"/>
            <a:ext cx="2209800" cy="18283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0B3DC4C-58B2-4E5F-AF81-64881285C5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-200720"/>
            <a:ext cx="3166270" cy="223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174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8141" y="154921"/>
            <a:ext cx="26677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REVIEW 1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4260" y="985918"/>
            <a:ext cx="510806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Listen and circle.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4">
            <a:extLst>
              <a:ext uri="{FF2B5EF4-FFF2-40B4-BE49-F238E27FC236}">
                <a16:creationId xmlns:a16="http://schemas.microsoft.com/office/drawing/2014/main" xmlns="" id="{F23DB332-1DD9-43DA-B6DA-2CFBBC37C6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0068" y="2702253"/>
            <a:ext cx="1605085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400" b="1" i="1" dirty="0">
                <a:latin typeface="Comic Sans MS" panose="030F0702030302020204" pitchFamily="66" charset="0"/>
              </a:rPr>
              <a:t>LOOK</a:t>
            </a:r>
          </a:p>
          <a:p>
            <a:pPr algn="ctr"/>
            <a:r>
              <a:rPr lang="en-US" altLang="en-US" sz="2400" b="1" i="1" dirty="0"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en-US" altLang="en-US" sz="2400" b="1" i="1" dirty="0">
                <a:latin typeface="Comic Sans MS" panose="030F0702030302020204" pitchFamily="66" charset="0"/>
              </a:rPr>
              <a:t>AT </a:t>
            </a:r>
          </a:p>
          <a:p>
            <a:pPr algn="ctr"/>
            <a:endParaRPr lang="en-US" altLang="en-US" sz="2400" b="1" i="1" dirty="0">
              <a:latin typeface="Comic Sans MS" panose="030F0702030302020204" pitchFamily="66" charset="0"/>
            </a:endParaRPr>
          </a:p>
          <a:p>
            <a:pPr algn="ctr"/>
            <a:r>
              <a:rPr lang="en-US" altLang="en-US" sz="2400" b="1" i="1" dirty="0">
                <a:latin typeface="Comic Sans MS" panose="030F0702030302020204" pitchFamily="66" charset="0"/>
              </a:rPr>
              <a:t>YOUR</a:t>
            </a:r>
          </a:p>
          <a:p>
            <a:pPr algn="ctr"/>
            <a:r>
              <a:rPr lang="en-US" altLang="en-US" sz="2400" b="1" i="1" dirty="0"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en-US" altLang="en-US" sz="2400" b="1" i="1" dirty="0">
                <a:latin typeface="Comic Sans MS" panose="030F0702030302020204" pitchFamily="66" charset="0"/>
              </a:rPr>
              <a:t>BOOK!</a:t>
            </a:r>
            <a:endParaRPr lang="en-US" altLang="en-US" sz="2000" b="1" i="1" dirty="0"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969F7BB-6495-40E9-96D5-5FDE8386E2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19858" r="8456" b="40680"/>
          <a:stretch/>
        </p:blipFill>
        <p:spPr>
          <a:xfrm>
            <a:off x="1828800" y="2057400"/>
            <a:ext cx="6577578" cy="4319252"/>
          </a:xfrm>
          <a:prstGeom prst="rect">
            <a:avLst/>
          </a:prstGeom>
        </p:spPr>
      </p:pic>
      <p:pic>
        <p:nvPicPr>
          <p:cNvPr id="7" name="Track 40">
            <a:hlinkClick r:id="" action="ppaction://media"/>
            <a:extLst>
              <a:ext uri="{FF2B5EF4-FFF2-40B4-BE49-F238E27FC236}">
                <a16:creationId xmlns:a16="http://schemas.microsoft.com/office/drawing/2014/main" xmlns="" id="{2A57B469-BE8D-493F-B815-8ADF437C09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01059" y="10660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876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5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8141" y="154921"/>
            <a:ext cx="26677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REVIEW 1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4260" y="985918"/>
            <a:ext cx="510806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Listen and circle.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6">
            <a:extLst>
              <a:ext uri="{FF2B5EF4-FFF2-40B4-BE49-F238E27FC236}">
                <a16:creationId xmlns:a16="http://schemas.microsoft.com/office/drawing/2014/main" xmlns="" id="{FC7818B5-368F-4823-812E-307E4FF129BB}"/>
              </a:ext>
            </a:extLst>
          </p:cNvPr>
          <p:cNvSpPr/>
          <p:nvPr/>
        </p:nvSpPr>
        <p:spPr bwMode="auto">
          <a:xfrm>
            <a:off x="3185561" y="2122649"/>
            <a:ext cx="2772878" cy="678130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Let’s correct!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BB474DC-08FB-4989-B4CD-7F9139F6FCC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" t="20190" r="8840" b="65886"/>
          <a:stretch/>
        </p:blipFill>
        <p:spPr>
          <a:xfrm>
            <a:off x="0" y="3266106"/>
            <a:ext cx="9150922" cy="212023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E2E84182-737A-4AA0-B72D-F3E58697920B}"/>
              </a:ext>
            </a:extLst>
          </p:cNvPr>
          <p:cNvSpPr/>
          <p:nvPr/>
        </p:nvSpPr>
        <p:spPr>
          <a:xfrm>
            <a:off x="6172200" y="4326223"/>
            <a:ext cx="6096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</a:t>
            </a:r>
            <a:endParaRPr lang="en-US" sz="2800" dirty="0"/>
          </a:p>
        </p:txBody>
      </p:sp>
      <p:pic>
        <p:nvPicPr>
          <p:cNvPr id="9" name="Track 40">
            <a:hlinkClick r:id="" action="ppaction://media"/>
            <a:extLst>
              <a:ext uri="{FF2B5EF4-FFF2-40B4-BE49-F238E27FC236}">
                <a16:creationId xmlns:a16="http://schemas.microsoft.com/office/drawing/2014/main" xmlns="" id="{32F2F3A8-9EAD-43F4-92C7-0D1549F2BE7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463" end="21031.93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01059" y="10660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815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8141" y="154921"/>
            <a:ext cx="26677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REVIEW 1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4260" y="985918"/>
            <a:ext cx="510806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Listen and circle.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6">
            <a:extLst>
              <a:ext uri="{FF2B5EF4-FFF2-40B4-BE49-F238E27FC236}">
                <a16:creationId xmlns:a16="http://schemas.microsoft.com/office/drawing/2014/main" xmlns="" id="{4869676C-D63F-4DCA-AE36-E5F9F942F207}"/>
              </a:ext>
            </a:extLst>
          </p:cNvPr>
          <p:cNvSpPr/>
          <p:nvPr/>
        </p:nvSpPr>
        <p:spPr bwMode="auto">
          <a:xfrm>
            <a:off x="3184288" y="2131492"/>
            <a:ext cx="2772878" cy="678130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Let’s correct!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1A5A538-BCD2-4E23-B8EB-00E198BED6F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33782" r="8456" b="52882"/>
          <a:stretch/>
        </p:blipFill>
        <p:spPr>
          <a:xfrm>
            <a:off x="0" y="3389973"/>
            <a:ext cx="9144000" cy="2029222"/>
          </a:xfrm>
          <a:prstGeom prst="rect">
            <a:avLst/>
          </a:prstGeom>
        </p:spPr>
      </p:pic>
      <p:pic>
        <p:nvPicPr>
          <p:cNvPr id="8" name="Track 40">
            <a:hlinkClick r:id="" action="ppaction://media"/>
            <a:extLst>
              <a:ext uri="{FF2B5EF4-FFF2-40B4-BE49-F238E27FC236}">
                <a16:creationId xmlns:a16="http://schemas.microsoft.com/office/drawing/2014/main" xmlns="" id="{AF3D7691-F614-4376-A8E3-FE37289077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252" end="9522.93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01059" y="1066047"/>
            <a:ext cx="609600" cy="6096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9458F87B-A31E-4501-9FC8-6DEE91A7F19F}"/>
              </a:ext>
            </a:extLst>
          </p:cNvPr>
          <p:cNvSpPr/>
          <p:nvPr/>
        </p:nvSpPr>
        <p:spPr>
          <a:xfrm>
            <a:off x="3245330" y="4382680"/>
            <a:ext cx="609600" cy="68156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b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48081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8141" y="154921"/>
            <a:ext cx="26677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REVIEW 1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4260" y="985918"/>
            <a:ext cx="510806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Listen and circle.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6">
            <a:extLst>
              <a:ext uri="{FF2B5EF4-FFF2-40B4-BE49-F238E27FC236}">
                <a16:creationId xmlns:a16="http://schemas.microsoft.com/office/drawing/2014/main" xmlns="" id="{241F6511-BE5E-4CA5-A6B2-B2798A38D397}"/>
              </a:ext>
            </a:extLst>
          </p:cNvPr>
          <p:cNvSpPr/>
          <p:nvPr/>
        </p:nvSpPr>
        <p:spPr bwMode="auto">
          <a:xfrm>
            <a:off x="3185561" y="2283892"/>
            <a:ext cx="2772878" cy="678130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Let’s correct!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09B213F-B768-412F-B20D-ED7FB829B6B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46313" r="8456" b="40680"/>
          <a:stretch/>
        </p:blipFill>
        <p:spPr>
          <a:xfrm>
            <a:off x="25878" y="3570267"/>
            <a:ext cx="9093437" cy="1968185"/>
          </a:xfrm>
          <a:prstGeom prst="rect">
            <a:avLst/>
          </a:prstGeom>
        </p:spPr>
      </p:pic>
      <p:pic>
        <p:nvPicPr>
          <p:cNvPr id="8" name="Track 40">
            <a:hlinkClick r:id="" action="ppaction://media"/>
            <a:extLst>
              <a:ext uri="{FF2B5EF4-FFF2-40B4-BE49-F238E27FC236}">
                <a16:creationId xmlns:a16="http://schemas.microsoft.com/office/drawing/2014/main" xmlns="" id="{37866D95-4522-4FF3-BDC6-816BF83E928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67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01059" y="1066047"/>
            <a:ext cx="609600" cy="6096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9A833258-56DD-4576-9A05-C8B1E9CA94C0}"/>
              </a:ext>
            </a:extLst>
          </p:cNvPr>
          <p:cNvSpPr/>
          <p:nvPr/>
        </p:nvSpPr>
        <p:spPr>
          <a:xfrm>
            <a:off x="3238141" y="4463257"/>
            <a:ext cx="609600" cy="68156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b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573044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8141" y="154921"/>
            <a:ext cx="26677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REVIEW 1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4260" y="985918"/>
            <a:ext cx="510806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Listen and circle.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42793C8-7DAB-4C3D-B60A-F2454A0566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569" y="2514600"/>
            <a:ext cx="5092861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79795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1535</TotalTime>
  <Words>1846</Words>
  <Application>Microsoft Office PowerPoint</Application>
  <PresentationFormat>On-screen Show (4:3)</PresentationFormat>
  <Paragraphs>227</Paragraphs>
  <Slides>30</Slides>
  <Notes>28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Ngoc Hoa</dc:creator>
  <cp:lastModifiedBy>Windows User</cp:lastModifiedBy>
  <cp:revision>128</cp:revision>
  <dcterms:created xsi:type="dcterms:W3CDTF">2006-08-16T00:00:00Z</dcterms:created>
  <dcterms:modified xsi:type="dcterms:W3CDTF">2020-04-07T03:59:39Z</dcterms:modified>
</cp:coreProperties>
</file>