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5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9.wav" ContentType="audio/wav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4" r:id="rId2"/>
    <p:sldId id="355" r:id="rId3"/>
    <p:sldId id="329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6" r:id="rId13"/>
    <p:sldId id="367" r:id="rId14"/>
    <p:sldId id="368" r:id="rId15"/>
    <p:sldId id="365" r:id="rId16"/>
    <p:sldId id="369" r:id="rId17"/>
    <p:sldId id="370" r:id="rId18"/>
    <p:sldId id="371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4E59F"/>
    <a:srgbClr val="A9DA74"/>
    <a:srgbClr val="AFDC7E"/>
    <a:srgbClr val="F6C6E3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93537" autoAdjust="0"/>
  </p:normalViewPr>
  <p:slideViewPr>
    <p:cSldViewPr>
      <p:cViewPr varScale="1">
        <p:scale>
          <a:sx n="70" d="100"/>
          <a:sy n="70" d="100"/>
        </p:scale>
        <p:origin x="73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baseline="0" dirty="0" smtClean="0"/>
              <a:t>Click to the picture and open the video.</a:t>
            </a:r>
          </a:p>
          <a:p>
            <a:pPr>
              <a:buFontTx/>
              <a:buChar char="-"/>
            </a:pPr>
            <a:r>
              <a:rPr lang="en-US" baseline="0" dirty="0" smtClean="0"/>
              <a:t>Let’s play Simon says game.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42ECF2-729E-4113-911B-7F2E96743684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1836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01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42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92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84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some questions, which helps them to recognize the objects: </a:t>
            </a:r>
            <a:r>
              <a:rPr lang="en-US" i="1" dirty="0"/>
              <a:t>“Can you see the </a:t>
            </a:r>
            <a:r>
              <a:rPr lang="en-US" i="1" dirty="0" smtClean="0"/>
              <a:t>bike?”, </a:t>
            </a:r>
            <a:r>
              <a:rPr lang="en-US" i="1" dirty="0"/>
              <a:t>“Can you see the </a:t>
            </a:r>
            <a:r>
              <a:rPr lang="en-US" i="1" dirty="0" smtClean="0"/>
              <a:t>olives?”, </a:t>
            </a:r>
            <a:r>
              <a:rPr lang="en-US" i="1" dirty="0"/>
              <a:t>“Can you see the </a:t>
            </a:r>
            <a:r>
              <a:rPr lang="en-US" i="1" dirty="0" smtClean="0"/>
              <a:t>names? </a:t>
            </a:r>
            <a:r>
              <a:rPr lang="en-US" i="1" dirty="0"/>
              <a:t>Good.”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Teacher </a:t>
            </a:r>
            <a:r>
              <a:rPr lang="en-US" dirty="0"/>
              <a:t>then asks students to open the book, and gives instructions: </a:t>
            </a:r>
            <a:r>
              <a:rPr lang="en-US" i="1" dirty="0"/>
              <a:t>“Look at your book, page </a:t>
            </a:r>
            <a:r>
              <a:rPr lang="en-US" i="1" dirty="0" smtClean="0"/>
              <a:t>18. </a:t>
            </a:r>
            <a:r>
              <a:rPr lang="en-US" i="1" dirty="0"/>
              <a:t>Part A. Now you listen and circle.” </a:t>
            </a:r>
          </a:p>
          <a:p>
            <a:pPr marL="171450" indent="-171450">
              <a:buFontTx/>
              <a:buChar char="-"/>
            </a:pPr>
            <a:r>
              <a:rPr lang="en-US" i="0" dirty="0" smtClean="0"/>
              <a:t>Teacher </a:t>
            </a:r>
            <a:r>
              <a:rPr lang="en-US" i="0" dirty="0"/>
              <a:t>have students to listen twice: </a:t>
            </a:r>
            <a:r>
              <a:rPr lang="en-US" i="1" dirty="0"/>
              <a:t>“Now, you listen again.”</a:t>
            </a:r>
          </a:p>
          <a:p>
            <a:pPr marL="0" indent="0">
              <a:buFontTx/>
              <a:buNone/>
            </a:pP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5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55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7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54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Game: Lucky number</a:t>
            </a:r>
          </a:p>
          <a:p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1-8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thắng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exit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thoát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slide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32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7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98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80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4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93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01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exit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2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6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5.wav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5.wav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5.wav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5.wav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jpeg"/><Relationship Id="rId4" Type="http://schemas.openxmlformats.org/officeDocument/2006/relationships/audio" Target="../media/audio6.wav"/><Relationship Id="rId9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jpeg"/><Relationship Id="rId11" Type="http://schemas.openxmlformats.org/officeDocument/2006/relationships/image" Target="../media/image35.png"/><Relationship Id="rId5" Type="http://schemas.openxmlformats.org/officeDocument/2006/relationships/audio" Target="../media/audio7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11.xml"/><Relationship Id="rId7" Type="http://schemas.openxmlformats.org/officeDocument/2006/relationships/slide" Target="slide14.xml"/><Relationship Id="rId12" Type="http://schemas.openxmlformats.org/officeDocument/2006/relationships/image" Target="../media/image10.png"/><Relationship Id="rId17" Type="http://schemas.openxmlformats.org/officeDocument/2006/relationships/slide" Target="slide5.xml"/><Relationship Id="rId25" Type="http://schemas.openxmlformats.org/officeDocument/2006/relationships/slide" Target="slide12.xml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audio" Target="NULL"/><Relationship Id="rId1" Type="http://schemas.microsoft.com/office/2007/relationships/media" Target="../media/media2.wav"/><Relationship Id="rId6" Type="http://schemas.openxmlformats.org/officeDocument/2006/relationships/image" Target="../media/image7.jpeg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slide" Target="slide10.xml"/><Relationship Id="rId4" Type="http://schemas.openxmlformats.org/officeDocument/2006/relationships/notesSlide" Target="../notesSlides/notesSlide2.xml"/><Relationship Id="rId9" Type="http://schemas.openxmlformats.org/officeDocument/2006/relationships/slide" Target="slide7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4.xml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-554" r="5955" b="554"/>
          <a:stretch/>
        </p:blipFill>
        <p:spPr bwMode="auto">
          <a:xfrm>
            <a:off x="-23812" y="-76200"/>
            <a:ext cx="9167812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84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52600" y="397727"/>
            <a:ext cx="5791200" cy="1247078"/>
          </a:xfrm>
          <a:prstGeom prst="roundRect">
            <a:avLst/>
          </a:prstGeom>
          <a:solidFill>
            <a:srgbClr val="FFFF00"/>
          </a:solidFill>
          <a:ln w="3175">
            <a:solidFill>
              <a:schemeClr val="tx1"/>
            </a:solidFill>
            <a:prstDash val="sysDot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There are …….. robots.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57800" y="2050553"/>
            <a:ext cx="3505200" cy="857150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twelve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41758" y="3215531"/>
            <a:ext cx="3505200" cy="857150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thirteen 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57800" y="4372432"/>
            <a:ext cx="3505200" cy="857150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fourteen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8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930" y="2414742"/>
            <a:ext cx="4371975" cy="30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53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52600" y="397727"/>
            <a:ext cx="5791200" cy="1247078"/>
          </a:xfrm>
          <a:prstGeom prst="roundRect">
            <a:avLst/>
          </a:prstGeom>
          <a:solidFill>
            <a:srgbClr val="FFFF00"/>
          </a:solidFill>
          <a:ln w="3175">
            <a:solidFill>
              <a:schemeClr val="tx1"/>
            </a:solidFill>
            <a:prstDash val="sysDot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This is my …………..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9600" y="3377007"/>
            <a:ext cx="3505200" cy="797963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grandma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19600" y="2438400"/>
            <a:ext cx="3505200" cy="797963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grandpa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64813"/>
            <a:ext cx="3505200" cy="704350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brother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8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2209800"/>
            <a:ext cx="3053556" cy="31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52600" y="397727"/>
            <a:ext cx="5791200" cy="1247078"/>
          </a:xfrm>
          <a:prstGeom prst="roundRect">
            <a:avLst/>
          </a:prstGeom>
          <a:solidFill>
            <a:srgbClr val="FFFF00"/>
          </a:solidFill>
          <a:ln w="3175">
            <a:solidFill>
              <a:schemeClr val="tx1"/>
            </a:solidFill>
            <a:prstDash val="sysDot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What number is this?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57800" y="2050553"/>
            <a:ext cx="3505200" cy="857150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eleven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7800" y="4724599"/>
            <a:ext cx="3505200" cy="857150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fifteen 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57800" y="3313451"/>
            <a:ext cx="3505200" cy="857150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thirteen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8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2362200"/>
            <a:ext cx="3086274" cy="29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0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52600" y="397727"/>
            <a:ext cx="5791200" cy="1247078"/>
          </a:xfrm>
          <a:prstGeom prst="roundRect">
            <a:avLst/>
          </a:prstGeom>
          <a:solidFill>
            <a:srgbClr val="FFFF00"/>
          </a:solidFill>
          <a:ln w="3175">
            <a:solidFill>
              <a:schemeClr val="tx1"/>
            </a:solidFill>
            <a:prstDash val="sysDot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I’d like a new  _ </a:t>
            </a:r>
            <a:r>
              <a:rPr lang="en-US" sz="4000" b="1" dirty="0" err="1" smtClean="0">
                <a:solidFill>
                  <a:prstClr val="black"/>
                </a:solidFill>
              </a:rPr>
              <a:t>i_lin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01371" y="3448230"/>
            <a:ext cx="2971800" cy="855681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a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01371" y="2265359"/>
            <a:ext cx="2971800" cy="855681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v - o 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29445" y="4631102"/>
            <a:ext cx="2971800" cy="755297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u 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8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377917"/>
            <a:ext cx="4392129" cy="29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9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52600" y="397727"/>
            <a:ext cx="5791200" cy="1247078"/>
          </a:xfrm>
          <a:prstGeom prst="roundRect">
            <a:avLst/>
          </a:prstGeom>
          <a:solidFill>
            <a:srgbClr val="FFFF00"/>
          </a:solidFill>
          <a:ln w="3175">
            <a:solidFill>
              <a:schemeClr val="tx1"/>
            </a:solidFill>
            <a:prstDash val="sysDot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Look at the picture and letters. Say the word.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4616784" y="1903052"/>
            <a:ext cx="3657600" cy="3832889"/>
          </a:xfrm>
          <a:prstGeom prst="star6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t     g</a:t>
            </a:r>
          </a:p>
          <a:p>
            <a:pPr>
              <a:defRPr/>
            </a:pPr>
            <a:r>
              <a:rPr lang="en-US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r   a    </a:t>
            </a:r>
            <a:r>
              <a:rPr lang="en-US" sz="4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0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D2ECE4"/>
              </a:clrFrom>
              <a:clrTo>
                <a:srgbClr val="D2ECE4">
                  <a:alpha val="0"/>
                </a:srgbClr>
              </a:clrTo>
            </a:clrChange>
          </a:blip>
          <a:srcRect l="10196"/>
          <a:stretch/>
        </p:blipFill>
        <p:spPr>
          <a:xfrm>
            <a:off x="658646" y="1731526"/>
            <a:ext cx="3409323" cy="340518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70577" y="5223435"/>
            <a:ext cx="2971800" cy="7963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guitar</a:t>
            </a:r>
            <a:endParaRPr lang="en-US" sz="5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83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ÂU D"/>
          <p:cNvSpPr/>
          <p:nvPr/>
        </p:nvSpPr>
        <p:spPr>
          <a:xfrm>
            <a:off x="6019800" y="3657600"/>
            <a:ext cx="533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47800" y="533400"/>
            <a:ext cx="668295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254383"/>
      </p:ext>
    </p:extLst>
  </p:cSld>
  <p:clrMapOvr>
    <a:masterClrMapping/>
  </p:clrMapOvr>
  <p:transition spd="med">
    <p:pull/>
    <p:sndAc>
      <p:stSnd>
        <p:snd r:embed="rId3" name="TRUE 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6556" y="127268"/>
            <a:ext cx="73727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Exercise 1. </a:t>
            </a:r>
            <a:r>
              <a:rPr lang="en-US" sz="36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circle Yes or No.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658" y="1112932"/>
            <a:ext cx="1217510" cy="14729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46397" y="1085631"/>
            <a:ext cx="486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a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4375168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c.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1530" y="1107479"/>
            <a:ext cx="50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b.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4375169"/>
            <a:ext cx="50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d.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9312" y="2763825"/>
            <a:ext cx="161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 / NO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975" y="4079271"/>
            <a:ext cx="1210174" cy="17613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61267" y="4363103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e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24609" y="2930407"/>
            <a:ext cx="161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 / NO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9"/>
          <a:stretch/>
        </p:blipFill>
        <p:spPr>
          <a:xfrm>
            <a:off x="7089540" y="4149535"/>
            <a:ext cx="1444859" cy="15961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45432" y="6098472"/>
            <a:ext cx="161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 / NO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8596" y="6098472"/>
            <a:ext cx="161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 / NO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53710" y="6037473"/>
            <a:ext cx="161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 / NO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3621" y="4005537"/>
            <a:ext cx="1672319" cy="19088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5844" y="798387"/>
            <a:ext cx="1865315" cy="2127434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1699312" y="2585919"/>
            <a:ext cx="834191" cy="70112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51467" y="2836552"/>
            <a:ext cx="834191" cy="70112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473023" y="6030273"/>
            <a:ext cx="834191" cy="70112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862479" y="5978741"/>
            <a:ext cx="834191" cy="70112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51467" y="5917742"/>
            <a:ext cx="834191" cy="70112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Exercise 1 - Listen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59637" y="854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72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6630" y="162921"/>
            <a:ext cx="79773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Exercise 2. Look, read the sentences </a:t>
            </a:r>
          </a:p>
          <a:p>
            <a:pPr algn="ctr"/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write the words.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1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9266" y="5225483"/>
            <a:ext cx="4452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This is my _ _ _ _ _ </a:t>
            </a:r>
            <a:r>
              <a:rPr lang="en-US" sz="3600" dirty="0" smtClean="0">
                <a:solidFill>
                  <a:prstClr val="black"/>
                </a:solidFill>
              </a:rPr>
              <a:t>_ </a:t>
            </a:r>
            <a:r>
              <a:rPr lang="en-US" sz="3600" dirty="0" smtClean="0">
                <a:solidFill>
                  <a:prstClr val="black"/>
                </a:solidFill>
              </a:rPr>
              <a:t>_.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91" y="2158370"/>
            <a:ext cx="1700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Example.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0432" y="5216383"/>
            <a:ext cx="244971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solidFill>
                  <a:srgbClr val="FF0000"/>
                </a:solidFill>
              </a:rPr>
              <a:t> g </a:t>
            </a:r>
            <a:r>
              <a:rPr lang="en-US" sz="3400" dirty="0" smtClean="0">
                <a:solidFill>
                  <a:srgbClr val="FF0000"/>
                </a:solidFill>
              </a:rPr>
              <a:t>r a n d </a:t>
            </a:r>
            <a:r>
              <a:rPr lang="en-US" sz="3400" dirty="0" smtClean="0">
                <a:solidFill>
                  <a:srgbClr val="FF0000"/>
                </a:solidFill>
              </a:rPr>
              <a:t>m </a:t>
            </a:r>
            <a:r>
              <a:rPr lang="en-US" sz="3400" dirty="0" smtClean="0">
                <a:solidFill>
                  <a:srgbClr val="FF0000"/>
                </a:solidFill>
              </a:rPr>
              <a:t>a</a:t>
            </a:r>
            <a:endParaRPr lang="en-US" sz="3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941" t="3994" r="2941" b="6549"/>
          <a:stretch/>
        </p:blipFill>
        <p:spPr>
          <a:xfrm>
            <a:off x="2439266" y="1960866"/>
            <a:ext cx="4419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5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1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471" y="3301425"/>
            <a:ext cx="3399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This is my _ _ _ _ _.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189" y="1472054"/>
            <a:ext cx="1843087" cy="19001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6298" y="1515979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1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1578" y="3285364"/>
            <a:ext cx="1460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u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-US" sz="3200" dirty="0" smtClean="0">
                <a:solidFill>
                  <a:srgbClr val="FF0000"/>
                </a:solidFill>
              </a:rPr>
              <a:t> 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3386629"/>
            <a:ext cx="4406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There are two _ _ _ _ _ _.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0475" y="1550443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2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9271" y="3386628"/>
            <a:ext cx="17395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 smtClean="0">
                <a:solidFill>
                  <a:srgbClr val="FF0000"/>
                </a:solidFill>
              </a:rPr>
              <a:t> o b o t 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2853" y="6149217"/>
            <a:ext cx="3729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I’d like new  _ _ _ _ _.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7930" y="4334470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3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0993" y="6133156"/>
            <a:ext cx="1513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FF0000"/>
                </a:solidFill>
              </a:rPr>
              <a:t> h o e 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41957" y="6174348"/>
            <a:ext cx="48937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The dog is _ _ _ _ _ the tree.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95937" y="4338162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4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75609" y="6167258"/>
            <a:ext cx="1552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</a:t>
            </a:r>
            <a:r>
              <a:rPr lang="en-US" sz="3200" dirty="0" smtClean="0">
                <a:solidFill>
                  <a:srgbClr val="FF0000"/>
                </a:solidFill>
              </a:rPr>
              <a:t> n d e 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50" y="1343856"/>
            <a:ext cx="1950914" cy="1852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50" y="4334470"/>
            <a:ext cx="2358204" cy="16697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180" y="4220673"/>
            <a:ext cx="2618182" cy="17835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66631" y="71037"/>
            <a:ext cx="79773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Exercise 2. Look, read the sentences </a:t>
            </a:r>
          </a:p>
          <a:p>
            <a:pPr algn="ctr"/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write the words.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2873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1524000" y="649288"/>
            <a:ext cx="7112920" cy="4494212"/>
            <a:chOff x="1645204" y="1580346"/>
            <a:chExt cx="6758095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1645204" y="1580346"/>
              <a:ext cx="6758095" cy="8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 dirty="0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  <a:t/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W7X64\Desktop\BGĐT PS2\Untitled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0" y="2669406"/>
            <a:ext cx="9144000" cy="4188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95600" y="119062"/>
            <a:ext cx="33528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imon Says - Music Game for Kids - Simon Says Song - Simon Says for Kids - The Kiboom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73"/>
            <a:ext cx="9144000" cy="513265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84"/>
            <a:ext cx="9129713" cy="685800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8" y="646383"/>
            <a:ext cx="1522412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46" y="432176"/>
            <a:ext cx="1522413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03" y="442603"/>
            <a:ext cx="1522412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02" y="442602"/>
            <a:ext cx="1522413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14" y="348016"/>
            <a:ext cx="15240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5785" y="1891972"/>
            <a:ext cx="42813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LUCKY NUMBER</a:t>
            </a:r>
            <a:endParaRPr lang="en-US" sz="66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02" y="4043704"/>
            <a:ext cx="1485612" cy="1503896"/>
          </a:xfrm>
          <a:prstGeom prst="rect">
            <a:avLst/>
          </a:prstGeom>
        </p:spPr>
      </p:pic>
      <p:pic>
        <p:nvPicPr>
          <p:cNvPr id="5" name="Picture 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17" y="4344958"/>
            <a:ext cx="1466274" cy="1484321"/>
          </a:xfrm>
          <a:prstGeom prst="rect">
            <a:avLst/>
          </a:prstGeom>
        </p:spPr>
      </p:pic>
      <p:pic>
        <p:nvPicPr>
          <p:cNvPr id="6" name="Picture 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06" y="4655879"/>
            <a:ext cx="1447800" cy="1465619"/>
          </a:xfrm>
          <a:prstGeom prst="rect">
            <a:avLst/>
          </a:prstGeom>
        </p:spPr>
      </p:pic>
      <p:pic>
        <p:nvPicPr>
          <p:cNvPr id="1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71" y="6101222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hạc nền g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0010061" y="297454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CE261"/>
              </a:clrFrom>
              <a:clrTo>
                <a:srgbClr val="FCE2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53" y="4363660"/>
            <a:ext cx="1447299" cy="1465619"/>
          </a:xfrm>
          <a:prstGeom prst="rect">
            <a:avLst/>
          </a:prstGeom>
        </p:spPr>
      </p:pic>
      <p:pic>
        <p:nvPicPr>
          <p:cNvPr id="19" name="Picture 1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4" y="4092330"/>
            <a:ext cx="1447299" cy="14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8788" numSld="8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66" y="35312"/>
            <a:ext cx="8803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+2</a:t>
            </a:r>
          </a:p>
        </p:txBody>
      </p:sp>
      <p:pic>
        <p:nvPicPr>
          <p:cNvPr id="307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925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5400"/>
            <a:ext cx="4800600" cy="4800600"/>
          </a:xfrm>
          <a:prstGeom prst="rect">
            <a:avLst/>
          </a:prstGeom>
        </p:spPr>
      </p:pic>
      <p:pic>
        <p:nvPicPr>
          <p:cNvPr id="5" name="Clap-sound-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9822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691" y="35312"/>
            <a:ext cx="7473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-2</a:t>
            </a:r>
          </a:p>
        </p:txBody>
      </p:sp>
      <p:pic>
        <p:nvPicPr>
          <p:cNvPr id="4099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4925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mazon.com: Slow Motion Classic Black Bomb Explosion Cartoon Vinyl Sticker:  Automoti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58642"/>
            <a:ext cx="6096000" cy="582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52600" y="397727"/>
            <a:ext cx="5791200" cy="1247078"/>
          </a:xfrm>
          <a:prstGeom prst="roundRect">
            <a:avLst/>
          </a:prstGeom>
          <a:solidFill>
            <a:srgbClr val="FFFF00"/>
          </a:solidFill>
          <a:ln w="3175">
            <a:solidFill>
              <a:schemeClr val="tx1"/>
            </a:solidFill>
            <a:prstDash val="sysDot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What’s this?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00600" y="2034511"/>
            <a:ext cx="3505200" cy="991551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uncle</a:t>
            </a:r>
            <a:endParaRPr lang="en-US" sz="4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00600" y="3259851"/>
            <a:ext cx="3505200" cy="991551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boat</a:t>
            </a:r>
            <a:endParaRPr lang="en-US" sz="4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6798" y="4485191"/>
            <a:ext cx="3505201" cy="991551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violin</a:t>
            </a:r>
            <a:endParaRPr lang="en-US" sz="4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0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32222" r="7570" b="27778"/>
          <a:stretch/>
        </p:blipFill>
        <p:spPr>
          <a:xfrm>
            <a:off x="381000" y="2757881"/>
            <a:ext cx="4007136" cy="26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S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S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71600" y="381000"/>
            <a:ext cx="6553200" cy="1247078"/>
          </a:xfrm>
          <a:prstGeom prst="roundRect">
            <a:avLst/>
          </a:prstGeom>
          <a:solidFill>
            <a:srgbClr val="FFFF00"/>
          </a:solidFill>
          <a:ln w="3175">
            <a:solidFill>
              <a:schemeClr val="tx1"/>
            </a:solidFill>
            <a:prstDash val="sysDot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Where is the cat?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9600" y="1915340"/>
            <a:ext cx="4495800" cy="1053278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It’s in the table.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35642" y="4464182"/>
            <a:ext cx="4495800" cy="1053278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It’s under the table.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3189761"/>
            <a:ext cx="4495800" cy="1053278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It’s on the table.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4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508" y="2375348"/>
            <a:ext cx="36290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S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S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84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28800" y="418474"/>
            <a:ext cx="5791200" cy="1247078"/>
          </a:xfrm>
          <a:prstGeom prst="roundRect">
            <a:avLst/>
          </a:prstGeom>
          <a:solidFill>
            <a:srgbClr val="FFFF00"/>
          </a:solidFill>
          <a:ln w="3175">
            <a:solidFill>
              <a:schemeClr val="tx1"/>
            </a:solidFill>
            <a:prstDash val="sysDot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I’d like a new ………..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67200" y="3499742"/>
            <a:ext cx="3733800" cy="874138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dress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43137" y="2387222"/>
            <a:ext cx="3733800" cy="874138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vest 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49115" y="4606569"/>
            <a:ext cx="3703320" cy="874138"/>
          </a:xfrm>
          <a:prstGeom prst="roundRect">
            <a:avLst/>
          </a:prstGeom>
          <a:solidFill>
            <a:srgbClr val="E329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hat</a:t>
            </a:r>
            <a:endParaRPr 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8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2293454"/>
            <a:ext cx="3257550" cy="34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S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S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3410</TotalTime>
  <Words>628</Words>
  <Application>Microsoft Office PowerPoint</Application>
  <PresentationFormat>On-screen Show (4:3)</PresentationFormat>
  <Paragraphs>115</Paragraphs>
  <Slides>19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HoangZin</cp:lastModifiedBy>
  <cp:revision>286</cp:revision>
  <dcterms:created xsi:type="dcterms:W3CDTF">2006-08-16T00:00:00Z</dcterms:created>
  <dcterms:modified xsi:type="dcterms:W3CDTF">2021-07-02T08:53:57Z</dcterms:modified>
</cp:coreProperties>
</file>