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sldIdLst>
    <p:sldId id="260" r:id="rId3"/>
    <p:sldId id="646" r:id="rId4"/>
    <p:sldId id="645" r:id="rId5"/>
    <p:sldId id="655" r:id="rId6"/>
    <p:sldId id="630" r:id="rId7"/>
    <p:sldId id="631" r:id="rId8"/>
    <p:sldId id="632" r:id="rId9"/>
    <p:sldId id="635" r:id="rId10"/>
    <p:sldId id="666" r:id="rId11"/>
    <p:sldId id="354" r:id="rId12"/>
    <p:sldId id="303" r:id="rId13"/>
    <p:sldId id="290" r:id="rId14"/>
    <p:sldId id="299" r:id="rId15"/>
    <p:sldId id="291" r:id="rId16"/>
    <p:sldId id="304" r:id="rId17"/>
    <p:sldId id="285" r:id="rId18"/>
    <p:sldId id="296" r:id="rId19"/>
    <p:sldId id="665" r:id="rId20"/>
    <p:sldId id="664" r:id="rId21"/>
    <p:sldId id="647" r:id="rId22"/>
    <p:sldId id="305" r:id="rId23"/>
    <p:sldId id="293" r:id="rId24"/>
    <p:sldId id="294" r:id="rId25"/>
    <p:sldId id="295" r:id="rId26"/>
    <p:sldId id="30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3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22BC-217C-EEDB-CE38-A552A3D8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3B1D-3C35-CA0F-46AC-C5FA5C97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55C8-71CE-9B75-F54C-1B4BA9B7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DD834-7EA9-D9EF-9DAB-6AA42916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DFD6A-7142-348C-05DD-5A0BCE0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59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CA6620-C4F0-99AD-9C4D-3049C7981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98C365-4F7D-CB9E-51B2-4D40EF19E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0F2705-92D9-71C7-9991-D9E4D7813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0210-2659-43DD-B7BB-33C62BD1D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7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022A-8D40-FCDE-3DE7-79EE80F3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2395-9AA2-464E-9BC3-F147D0C0AE02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6D8C-67A9-1496-DAE4-6DF3D4A6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DAD7-6310-D46E-D675-5549476C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074B-1B2B-4170-84D1-F76F5AEC7F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846498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D1EA-8F41-29AE-E1AF-6B2AA18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C6D6-F670-435C-A775-A8AA71F20C5C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6463-2F72-426D-D0DD-85130BC2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A262-65D8-C09C-338D-E3CA33F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487-B751-4498-99FA-BE1889137E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60399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DDB3-641B-9FFD-1564-A348A904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E892-A40F-400E-8E82-8DFF36F4F558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F8752-77D3-8E82-5914-5743B4E1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C38B-FB42-1108-500A-84D913AF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9C06-EEAB-4078-8C52-23E9697CB8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299894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9AA663-84FA-6FCD-0EBA-7F52CB9C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AAB9-444C-4435-AE51-3E4A93EC07E6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CA81E4-E7DD-C5CD-7B1E-84D22CB2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CA9D0-CF89-2B9D-3DE0-58A6A81F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34BC-FA16-4FEC-BA36-318CE2301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197608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7062E-3362-D6D4-F746-0BBD3E5B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2641-6542-47A9-B314-B87E349C4AFA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E18287-C75E-8560-3BB5-7007AAF1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EB5C79-7945-A05C-26FF-C039D6B6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D32-656D-4EB0-A120-657AB319E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051875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2235B0-BABB-F34F-9CF0-C43823F4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CFCC-C91B-4F51-A0E3-17797DC58B4E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F69E7-041F-2FCE-56FE-6A13B503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214CD7-B89F-9027-3327-A73F83B1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FC4F-DFE9-4667-986C-063ED68164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582254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9B3311-6E2F-976A-B5C9-8570FFE2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54DD-BE54-411B-AD41-320C9FA4A496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097D9B-5967-C0CB-DA24-23C04303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7A14F2-692E-2AB7-1D11-352BF7FE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6BA1-55E4-4150-AC6A-252D36AB7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5104395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38" grpId="0"/>
      <p:bldP spid="138" grpId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581271-CC26-69B9-A105-47619E5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B709-337A-47F0-BCDC-FE4C79C499D2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9CDBF2-03F6-64CF-4AFA-101F188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1B69D9-CE73-B2D4-9F5C-8666E414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93BE-C347-4F20-A2C5-88C91D3A6B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170443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8A071D-669D-AE27-4840-90DD226B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82C3-640A-493A-81E3-2FF2C2B736DA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4CE4FA-1C91-A70A-DF44-B7BDA139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53907B-F1D3-FD86-D54F-1BE46A5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9B60-BD4F-49F1-A9DB-B86BA354B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7300767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0FDD-D643-6653-17FA-4386E03D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EA6-2504-4059-9571-6814DFF605A9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D1B8-86BA-745C-5B90-A943A8D4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C22D-ED3F-C18E-26F3-93E24539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6F06-891E-4BE3-86A7-9ADF74EEB1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839241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83B4-1D61-F16B-FA56-0F48253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6AD4-5D45-4F34-9C6C-A0A6D8469F5C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6333-DD87-EFC6-9C5D-650393DF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5C89-D735-A5EE-8CB6-2BE22D29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C886-F3ED-4F80-B795-DBEB05BE5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905821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77554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24" grpId="0"/>
      <p:bldP spid="224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9343F4-2CAB-1561-C4AC-F64049AD71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E10624-6845-B373-6435-CCE79AB1B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97CA-71FD-0087-BD90-CCF80A984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1D6A0B-F6FB-4EEC-8366-19E3EAE4D3C7}" type="datetimeFigureOut">
              <a:rPr lang="en-GB" altLang="en-US"/>
              <a:pPr>
                <a:defRPr/>
              </a:pPr>
              <a:t>18/04/2025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A066-34C6-5D6D-C77A-E8C9A2698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E73A-FDD5-6298-2A90-A3328DB5E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AAF794-496E-47FF-A778-73340B9B13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6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>
    <p:pull dir="r"/>
    <p:sndAc>
      <p:stSnd>
        <p:snd r:embed="rId14" name="click.wav"/>
      </p:stSnd>
    </p:sndAc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12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17" Type="http://schemas.openxmlformats.org/officeDocument/2006/relationships/image" Target="../media/image18.png"/><Relationship Id="rId2" Type="http://schemas.openxmlformats.org/officeDocument/2006/relationships/video" Target="../media/media1.mp4"/><Relationship Id="rId16" Type="http://schemas.microsoft.com/office/2007/relationships/hdphoto" Target="../media/hdphoto5.wdp"/><Relationship Id="rId1" Type="http://schemas.microsoft.com/office/2007/relationships/media" Target="../media/media1.mp4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5.png"/><Relationship Id="rId4" Type="http://schemas.openxmlformats.org/officeDocument/2006/relationships/image" Target="../media/image34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28329-4BC0-7C98-68A5-34A693B33F17}"/>
              </a:ext>
            </a:extLst>
          </p:cNvPr>
          <p:cNvSpPr/>
          <p:nvPr/>
        </p:nvSpPr>
        <p:spPr>
          <a:xfrm>
            <a:off x="1" y="399405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E9603E-9772-72D4-A890-03DEDD7939EE}"/>
              </a:ext>
            </a:extLst>
          </p:cNvPr>
          <p:cNvSpPr txBox="1">
            <a:spLocks/>
          </p:cNvSpPr>
          <p:nvPr/>
        </p:nvSpPr>
        <p:spPr>
          <a:xfrm>
            <a:off x="3215680" y="2695300"/>
            <a:ext cx="5182344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 2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dirty="0">
              <a:solidFill>
                <a:srgbClr val="0A6214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B949949-112D-08F0-2619-34B4D93045B0}"/>
              </a:ext>
            </a:extLst>
          </p:cNvPr>
          <p:cNvSpPr txBox="1">
            <a:spLocks/>
          </p:cNvSpPr>
          <p:nvPr/>
        </p:nvSpPr>
        <p:spPr>
          <a:xfrm>
            <a:off x="4308213" y="4689793"/>
            <a:ext cx="6080720" cy="76693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GV:</a:t>
            </a:r>
            <a:r>
              <a:rPr lang="vi-VN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b="1" i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Nguyễn Thị Uyên</a:t>
            </a:r>
            <a:endParaRPr lang="en-US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>
            <a:extLst>
              <a:ext uri="{FF2B5EF4-FFF2-40B4-BE49-F238E27FC236}">
                <a16:creationId xmlns:a16="http://schemas.microsoft.com/office/drawing/2014/main" id="{BE918A7E-AE92-20AC-0385-1C0250F16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D878B31-EC16-AD83-551C-C33944DDEA21}"/>
              </a:ext>
            </a:extLst>
          </p:cNvPr>
          <p:cNvSpPr/>
          <p:nvPr/>
        </p:nvSpPr>
        <p:spPr>
          <a:xfrm>
            <a:off x="2626658" y="959224"/>
            <a:ext cx="6302188" cy="5432612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/102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378" y="1149122"/>
            <a:ext cx="9896475" cy="2070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322E70-1172-5BAA-2FF8-92BFFE17CD9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47" t="11852" r="49800" b="18012"/>
          <a:stretch>
            <a:fillRect/>
          </a:stretch>
        </p:blipFill>
        <p:spPr>
          <a:xfrm>
            <a:off x="751720" y="1354227"/>
            <a:ext cx="2597573" cy="467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F9220-99F7-B719-BB72-E688FD47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779" y="1077401"/>
            <a:ext cx="616968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5AC78-FC2B-0164-CFF8-E44B94745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162F931C-72D3-0013-7445-7C75B19F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76" y="1989040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52C1D8B2-0CD4-F6C3-BB07-AEB8503AD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98" y="2730230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1241D093-2A89-5844-52C1-BE87BAFD1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07" y="3301469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39FCE8D-A5DC-1565-39BF-6BFA860D9D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4130214" y="2787628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7F4364F4-93FF-D9BE-6B78-F5CE96A6B2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8D83FC21-20DF-8C48-1DA5-188627BFD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0" y="437202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9498A9B7-39C8-A255-F201-0C159850FF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952436" y="3633745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BDE48B5F-89CF-8148-6A40-0714D9A0909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925E9DF2-D1E0-9385-37A2-31280C09FE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7AA26609-7026-A77F-00F1-847EB08811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9A51BECE-595F-4B96-E83E-B17D9BB8D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81" y="4372020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2E143EBA-6E19-4467-B1E3-AB65C470B51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6054839" y="4796253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56102868-2648-2738-F43D-51EE9249422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8159026" y="5262402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4B62A0EA-5C36-CB2D-4B35-B2C5945B57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0540" y="5579441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C317C390-46ED-2E03-86A3-8C57465EE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14985" y="5397979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78157874-4D88-E453-140B-80B0B55DB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1652" y="3866047"/>
            <a:ext cx="1603708" cy="731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7138" y="441976"/>
            <a:ext cx="102355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 thị mỗi ô tô là một ô vuông. Hãy vẽ các ô tô rồi tô màu và xếp ô tô theo màu, theo hàng hoặc theo cột, </a:t>
            </a:r>
          </a:p>
          <a:p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 so sánh.</a:t>
            </a:r>
          </a:p>
        </p:txBody>
      </p:sp>
    </p:spTree>
    <p:extLst>
      <p:ext uri="{BB962C8B-B14F-4D97-AF65-F5344CB8AC3E}">
        <p14:creationId xmlns:p14="http://schemas.microsoft.com/office/powerpoint/2010/main" val="18710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78" y="1618732"/>
            <a:ext cx="1574391" cy="69376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8" y="3726992"/>
            <a:ext cx="1574391" cy="693760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id="{162F931C-72D3-0013-7445-7C75B19F11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4729" y="3000085"/>
            <a:ext cx="1632030" cy="744014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29" y="2284421"/>
            <a:ext cx="1581759" cy="731190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00" y="764624"/>
            <a:ext cx="1581759" cy="731190"/>
          </a:xfrm>
          <a:prstGeom prst="rect">
            <a:avLst/>
          </a:prstGeom>
        </p:spPr>
      </p:pic>
      <p:pic>
        <p:nvPicPr>
          <p:cNvPr id="43" name="Picture 42" descr="Screen Clipping">
            <a:extLst>
              <a:ext uri="{FF2B5EF4-FFF2-40B4-BE49-F238E27FC236}">
                <a16:creationId xmlns:a16="http://schemas.microsoft.com/office/drawing/2014/main" id="{BDE48B5F-89CF-8148-6A40-0714D9A090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25305" y="4417319"/>
            <a:ext cx="1526804" cy="698890"/>
          </a:xfrm>
          <a:prstGeom prst="rect">
            <a:avLst/>
          </a:prstGeom>
        </p:spPr>
      </p:pic>
      <p:pic>
        <p:nvPicPr>
          <p:cNvPr id="4" name="video c uy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6691" y="1399646"/>
            <a:ext cx="3657600" cy="5013325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9498A9B7-39C8-A255-F201-0C159850FF4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71925" y="3682862"/>
            <a:ext cx="1580184" cy="647934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BDE48B5F-89CF-8148-6A40-0714D9A090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6998615" y="1593356"/>
            <a:ext cx="1526804" cy="698890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56102868-2648-2738-F43D-51EE9249422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5769" y="2956237"/>
            <a:ext cx="1647649" cy="683363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56102868-2648-2738-F43D-51EE9249422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69827" y="2272874"/>
            <a:ext cx="1647649" cy="683363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839FCE8D-A5DC-1565-39BF-6BFA860D9D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39705" y="3618342"/>
            <a:ext cx="1666701" cy="753412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839FCE8D-A5DC-1565-39BF-6BFA860D9D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1988" y="4350386"/>
            <a:ext cx="1666701" cy="753412"/>
          </a:xfrm>
          <a:prstGeom prst="rect">
            <a:avLst/>
          </a:prstGeom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8D83FC21-20DF-8C48-1DA5-188627BFD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97" y="2217776"/>
            <a:ext cx="1606192" cy="732487"/>
          </a:xfrm>
          <a:prstGeom prst="rect">
            <a:avLst/>
          </a:prstGeom>
        </p:spPr>
      </p:pic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id="{8D83FC21-20DF-8C48-1DA5-188627BFD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26" y="2927001"/>
            <a:ext cx="1606192" cy="732487"/>
          </a:xfrm>
          <a:prstGeom prst="rect">
            <a:avLst/>
          </a:prstGeom>
        </p:spPr>
      </p:pic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id="{7F4364F4-93FF-D9BE-6B78-F5CE96A6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248227" y="1461970"/>
            <a:ext cx="1505830" cy="9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434" y="1027201"/>
            <a:ext cx="9959363" cy="2084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22E70-1172-5BAA-2FF8-92BFFE17CD9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47" t="11852" r="49800" b="18012"/>
          <a:stretch>
            <a:fillRect/>
          </a:stretch>
        </p:blipFill>
        <p:spPr>
          <a:xfrm>
            <a:off x="969434" y="1232307"/>
            <a:ext cx="2600572" cy="4699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278105" y="1607590"/>
            <a:ext cx="69718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vi-VN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HOẠT ĐỘNG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3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267148"/>
            <a:ext cx="3653598" cy="954107"/>
            <a:chOff x="1183343" y="1275999"/>
            <a:chExt cx="36535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275999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28519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134872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39B82-6C0F-75A3-EB7C-3F0FD82A3AE4}"/>
              </a:ext>
            </a:extLst>
          </p:cNvPr>
          <p:cNvSpPr txBox="1"/>
          <p:nvPr/>
        </p:nvSpPr>
        <p:spPr>
          <a:xfrm>
            <a:off x="674022" y="4650078"/>
            <a:ext cx="441147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b) -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tròn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-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tam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8C6917-6AC0-9101-2B41-0C29903C2FBF}"/>
              </a:ext>
            </a:extLst>
          </p:cNvPr>
          <p:cNvGrpSpPr/>
          <p:nvPr/>
        </p:nvGrpSpPr>
        <p:grpSpPr>
          <a:xfrm>
            <a:off x="7048500" y="907825"/>
            <a:ext cx="546100" cy="4671575"/>
            <a:chOff x="6667500" y="907825"/>
            <a:chExt cx="546100" cy="46715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2953EF-79FA-12D2-D2B5-DF5B39DE625C}"/>
                </a:ext>
              </a:extLst>
            </p:cNvPr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5A8DC6-51B0-DE9A-9E4B-23F819766A76}"/>
                </a:ext>
              </a:extLst>
            </p:cNvPr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E13D46-637C-4C30-43E6-38E5BC4CAA13}"/>
                </a:ext>
              </a:extLst>
            </p:cNvPr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086208-8256-03E7-64E8-49593AEED816}"/>
                </a:ext>
              </a:extLst>
            </p:cNvPr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53053C-A206-17B4-65AE-364BDF5D0DAC}"/>
                </a:ext>
              </a:extLst>
            </p:cNvPr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8B6241-47CB-B45F-9BB1-1B6C19C34CDE}"/>
                </a:ext>
              </a:extLst>
            </p:cNvPr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08E139-32B4-9CCF-472A-386278AB55B9}"/>
                </a:ext>
              </a:extLst>
            </p:cNvPr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57872B-E664-8963-3000-A5044B8084B0}"/>
                </a:ext>
              </a:extLst>
            </p:cNvPr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64">
            <a:extLst>
              <a:ext uri="{FF2B5EF4-FFF2-40B4-BE49-F238E27FC236}">
                <a16:creationId xmlns:a16="http://schemas.microsoft.com/office/drawing/2014/main" id="{9DC82165-E915-9588-174F-8188D7A15B57}"/>
              </a:ext>
            </a:extLst>
          </p:cNvPr>
          <p:cNvSpPr/>
          <p:nvPr/>
        </p:nvSpPr>
        <p:spPr>
          <a:xfrm>
            <a:off x="5315526" y="299597"/>
            <a:ext cx="914691" cy="51332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18" name="Rounded Rectangle 65">
            <a:extLst>
              <a:ext uri="{FF2B5EF4-FFF2-40B4-BE49-F238E27FC236}">
                <a16:creationId xmlns:a16="http://schemas.microsoft.com/office/drawing/2014/main" id="{A487BBD8-F993-EEBF-AE6D-B9D68BDA3110}"/>
              </a:ext>
            </a:extLst>
          </p:cNvPr>
          <p:cNvSpPr/>
          <p:nvPr/>
        </p:nvSpPr>
        <p:spPr>
          <a:xfrm>
            <a:off x="6933414" y="278006"/>
            <a:ext cx="931324" cy="499828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19" name="Rounded Rectangle 66">
            <a:extLst>
              <a:ext uri="{FF2B5EF4-FFF2-40B4-BE49-F238E27FC236}">
                <a16:creationId xmlns:a16="http://schemas.microsoft.com/office/drawing/2014/main" id="{322F7186-3652-2532-A7F9-479F28DCC214}"/>
              </a:ext>
            </a:extLst>
          </p:cNvPr>
          <p:cNvSpPr/>
          <p:nvPr/>
        </p:nvSpPr>
        <p:spPr>
          <a:xfrm>
            <a:off x="8567934" y="328023"/>
            <a:ext cx="914691" cy="51332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20" name="Rounded Rectangle 67">
            <a:extLst>
              <a:ext uri="{FF2B5EF4-FFF2-40B4-BE49-F238E27FC236}">
                <a16:creationId xmlns:a16="http://schemas.microsoft.com/office/drawing/2014/main" id="{91ED9E79-58C1-7E07-9450-BFFA10E3AD2E}"/>
              </a:ext>
            </a:extLst>
          </p:cNvPr>
          <p:cNvSpPr/>
          <p:nvPr/>
        </p:nvSpPr>
        <p:spPr>
          <a:xfrm>
            <a:off x="10086549" y="328023"/>
            <a:ext cx="878167" cy="493251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C918F-011E-05C3-4B6C-B27A3A10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C92901-5378-0BA1-3B91-D0F6B8723483}"/>
              </a:ext>
            </a:extLst>
          </p:cNvPr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116E34-0AC1-CC30-0D84-1E0CC265A3ED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4A0953-D207-8A0A-6363-D08B2F14178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535B635-FFDD-8985-5E14-3972E4758FC1}"/>
              </a:ext>
            </a:extLst>
          </p:cNvPr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B9787-81E4-2BB9-B2F4-BC414AE8C550}"/>
              </a:ext>
            </a:extLst>
          </p:cNvPr>
          <p:cNvSpPr txBox="1"/>
          <p:nvPr/>
        </p:nvSpPr>
        <p:spPr>
          <a:xfrm>
            <a:off x="869799" y="3927412"/>
            <a:ext cx="7372864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Hoa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7F364A0C-E2F6-DB11-A9E2-E0968531F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1E61FC6-9AF3-0C8C-586F-358E283904EA}"/>
              </a:ext>
            </a:extLst>
          </p:cNvPr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34E416-9335-2F14-6F16-88F4C0BB4A40}"/>
              </a:ext>
            </a:extLst>
          </p:cNvPr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9DD722-3487-8B8B-AA97-93CA5468A1B1}"/>
              </a:ext>
            </a:extLst>
          </p:cNvPr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943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93861-CEDB-17F5-AADA-444D116FA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>
            <a:extLst>
              <a:ext uri="{FF2B5EF4-FFF2-40B4-BE49-F238E27FC236}">
                <a16:creationId xmlns:a16="http://schemas.microsoft.com/office/drawing/2014/main" id="{72F312BB-1755-8BA2-1E06-5C81BAE8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6C3EC0F4-085E-A231-6279-6F8AA8CE1240}"/>
              </a:ext>
            </a:extLst>
          </p:cNvPr>
          <p:cNvSpPr/>
          <p:nvPr/>
        </p:nvSpPr>
        <p:spPr>
          <a:xfrm>
            <a:off x="2626658" y="959224"/>
            <a:ext cx="6302188" cy="5432612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58D1B-5DCA-F6D1-2067-88376791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2761BA-C3A5-F578-1885-C62B8E08A5E6}"/>
              </a:ext>
            </a:extLst>
          </p:cNvPr>
          <p:cNvSpPr/>
          <p:nvPr/>
        </p:nvSpPr>
        <p:spPr>
          <a:xfrm>
            <a:off x="-47134" y="1869986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5879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cute background">
            <a:extLst>
              <a:ext uri="{FF2B5EF4-FFF2-40B4-BE49-F238E27FC236}">
                <a16:creationId xmlns:a16="http://schemas.microsoft.com/office/drawing/2014/main" id="{A956CF29-CB07-F970-70D2-C9CF8298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1BFB6-7CF6-5227-4368-7ADAF03E63EA}"/>
              </a:ext>
            </a:extLst>
          </p:cNvPr>
          <p:cNvSpPr txBox="1"/>
          <p:nvPr/>
        </p:nvSpPr>
        <p:spPr>
          <a:xfrm>
            <a:off x="3875315" y="3287485"/>
            <a:ext cx="530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vi-VN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6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92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6092" y="1027202"/>
            <a:ext cx="9896475" cy="2070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22E70-1172-5BAA-2FF8-92BFFE17CD9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47" t="11852" r="49800" b="18012"/>
          <a:stretch>
            <a:fillRect/>
          </a:stretch>
        </p:blipFill>
        <p:spPr>
          <a:xfrm>
            <a:off x="969434" y="1232307"/>
            <a:ext cx="2597573" cy="467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771627" y="1521713"/>
            <a:ext cx="52069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LUYỆN TẬP</a:t>
            </a:r>
            <a:endParaRPr lang="en-US" sz="6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12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6092" y="1027202"/>
            <a:ext cx="9896475" cy="2070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22E70-1172-5BAA-2FF8-92BFFE17CD9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47" t="11852" r="49800" b="18012"/>
          <a:stretch>
            <a:fillRect/>
          </a:stretch>
        </p:blipFill>
        <p:spPr>
          <a:xfrm>
            <a:off x="969434" y="1232307"/>
            <a:ext cx="2597573" cy="467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771627" y="1521713"/>
            <a:ext cx="52069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DẶN DÒ</a:t>
            </a:r>
            <a:endParaRPr lang="en-US" sz="6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AFB76-42BC-7C2B-1982-A546A0DBE233}"/>
              </a:ext>
            </a:extLst>
          </p:cNvPr>
          <p:cNvGrpSpPr/>
          <p:nvPr/>
        </p:nvGrpSpPr>
        <p:grpSpPr>
          <a:xfrm>
            <a:off x="7048500" y="907825"/>
            <a:ext cx="546100" cy="4671575"/>
            <a:chOff x="6667500" y="907825"/>
            <a:chExt cx="546100" cy="467157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B6DF8F-ED13-A3C4-09D4-760A1F2056C4}"/>
                </a:ext>
              </a:extLst>
            </p:cNvPr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D3EA4B-F137-676C-811D-6888646BF27F}"/>
                </a:ext>
              </a:extLst>
            </p:cNvPr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598C85-9A0D-AB0C-484E-D9EB5CB2642E}"/>
                </a:ext>
              </a:extLst>
            </p:cNvPr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D6162A-984B-F19F-337F-11FA55D2DB83}"/>
                </a:ext>
              </a:extLst>
            </p:cNvPr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52261C-25FA-55BE-B481-045C425E1390}"/>
                </a:ext>
              </a:extLst>
            </p:cNvPr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E68B05-DA58-D18A-3A78-3831C89723EB}"/>
                </a:ext>
              </a:extLst>
            </p:cNvPr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7CB6BB-E458-9D6B-0869-529042684607}"/>
                </a:ext>
              </a:extLst>
            </p:cNvPr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807AF6-2111-C46E-5ABF-79DA6C07BACF}"/>
                </a:ext>
              </a:extLst>
            </p:cNvPr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3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D7798E-1341-42F3-147E-BA41A536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74" y="692581"/>
            <a:ext cx="3147558" cy="36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7B46ED97-E0C8-2128-39C7-A056B1C9EAC2}"/>
              </a:ext>
            </a:extLst>
          </p:cNvPr>
          <p:cNvSpPr/>
          <p:nvPr/>
        </p:nvSpPr>
        <p:spPr>
          <a:xfrm>
            <a:off x="1031547" y="1379220"/>
            <a:ext cx="2052966" cy="249065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70F3946-B6B2-7852-2233-7E50FA5D23B0}"/>
              </a:ext>
            </a:extLst>
          </p:cNvPr>
          <p:cNvSpPr/>
          <p:nvPr/>
        </p:nvSpPr>
        <p:spPr>
          <a:xfrm>
            <a:off x="3084513" y="198120"/>
            <a:ext cx="3011485" cy="2724374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nhanh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D26297D-5DDE-64BC-68B0-049798919068}"/>
              </a:ext>
            </a:extLst>
          </p:cNvPr>
          <p:cNvSpPr/>
          <p:nvPr/>
        </p:nvSpPr>
        <p:spPr>
          <a:xfrm>
            <a:off x="5753805" y="1379220"/>
            <a:ext cx="2052966" cy="249065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7CD9F-06F2-DB3D-6013-D1489D0FE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2" y="3436938"/>
            <a:ext cx="2919069" cy="33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DCA360-4AFE-6444-D8DB-38CAAFBD364A}"/>
              </a:ext>
            </a:extLst>
          </p:cNvPr>
          <p:cNvSpPr/>
          <p:nvPr/>
        </p:nvSpPr>
        <p:spPr>
          <a:xfrm>
            <a:off x="6095999" y="198119"/>
            <a:ext cx="5519057" cy="9144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chơi: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D7CB7-5A66-8CC1-C793-B15080B26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5ABDC9F-C22F-803A-034A-B96AC2BD7FAA}"/>
              </a:ext>
            </a:extLst>
          </p:cNvPr>
          <p:cNvSpPr txBox="1"/>
          <p:nvPr/>
        </p:nvSpPr>
        <p:spPr>
          <a:xfrm>
            <a:off x="2517783" y="3950286"/>
            <a:ext cx="647538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9DC4A1C-E919-66A9-84C8-F62880C8EAD2}"/>
              </a:ext>
            </a:extLst>
          </p:cNvPr>
          <p:cNvSpPr txBox="1"/>
          <p:nvPr/>
        </p:nvSpPr>
        <p:spPr>
          <a:xfrm>
            <a:off x="3606864" y="5056347"/>
            <a:ext cx="15985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306174B-C74E-5712-46B8-D84D73C34E78}"/>
              </a:ext>
            </a:extLst>
          </p:cNvPr>
          <p:cNvSpPr txBox="1"/>
          <p:nvPr/>
        </p:nvSpPr>
        <p:spPr>
          <a:xfrm>
            <a:off x="7011519" y="5056347"/>
            <a:ext cx="1473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BF9E6-95B4-4870-4230-5AA82E5F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6A061-0E3E-C8E8-527D-ADC704B1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0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812D2-E5BB-A3F6-C262-8E353DEBC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15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76500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00582A6-917F-6528-A6E3-5BF35307636A}"/>
              </a:ext>
            </a:extLst>
          </p:cNvPr>
          <p:cNvSpPr txBox="1"/>
          <p:nvPr/>
        </p:nvSpPr>
        <p:spPr>
          <a:xfrm>
            <a:off x="3385048" y="3978110"/>
            <a:ext cx="48822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6DF0EB9-C434-55BD-9382-A2ABB6583B4D}"/>
              </a:ext>
            </a:extLst>
          </p:cNvPr>
          <p:cNvSpPr txBox="1"/>
          <p:nvPr/>
        </p:nvSpPr>
        <p:spPr>
          <a:xfrm>
            <a:off x="7179622" y="5056347"/>
            <a:ext cx="1473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B4A6B93-4A1B-17BF-FAB1-7E906300764E}"/>
              </a:ext>
            </a:extLst>
          </p:cNvPr>
          <p:cNvSpPr txBox="1"/>
          <p:nvPr/>
        </p:nvSpPr>
        <p:spPr>
          <a:xfrm>
            <a:off x="3212518" y="5056347"/>
            <a:ext cx="149592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06253-CCA2-ECB6-7828-1C8AB95A7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B3C18-FC90-43BA-82DD-9DA912645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0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15C7A-9D74-87B1-EFB8-6A098159E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45" y="110154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716F6F5-4CDC-FED7-ECA9-A2A44FB94F77}"/>
              </a:ext>
            </a:extLst>
          </p:cNvPr>
          <p:cNvSpPr txBox="1"/>
          <p:nvPr/>
        </p:nvSpPr>
        <p:spPr>
          <a:xfrm>
            <a:off x="4390238" y="3840835"/>
            <a:ext cx="391477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A6F7E50-FA8F-C7D7-6BB6-131B90B61B9C}"/>
              </a:ext>
            </a:extLst>
          </p:cNvPr>
          <p:cNvSpPr txBox="1"/>
          <p:nvPr/>
        </p:nvSpPr>
        <p:spPr>
          <a:xfrm>
            <a:off x="3560222" y="5083838"/>
            <a:ext cx="13933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6AF1B59-462E-AE2D-22E0-5BD110278EE5}"/>
              </a:ext>
            </a:extLst>
          </p:cNvPr>
          <p:cNvSpPr txBox="1"/>
          <p:nvPr/>
        </p:nvSpPr>
        <p:spPr>
          <a:xfrm>
            <a:off x="7766527" y="5083838"/>
            <a:ext cx="13708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83117-855F-D4AC-E4B1-5470C2D8B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52496-47C5-3859-769D-5BB3D3EC4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4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A08B58-6231-82C4-5668-9CA2D304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03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A8E9841-6694-02AD-AF97-241829010F9C}"/>
              </a:ext>
            </a:extLst>
          </p:cNvPr>
          <p:cNvSpPr txBox="1"/>
          <p:nvPr/>
        </p:nvSpPr>
        <p:spPr>
          <a:xfrm>
            <a:off x="2914679" y="3574740"/>
            <a:ext cx="548637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8FCF7C-9AFD-94EF-802D-8EB858730EA9}"/>
              </a:ext>
            </a:extLst>
          </p:cNvPr>
          <p:cNvSpPr txBox="1"/>
          <p:nvPr/>
        </p:nvSpPr>
        <p:spPr>
          <a:xfrm>
            <a:off x="2755640" y="5129499"/>
            <a:ext cx="17011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11620D-DCFA-5B3A-BC88-C06880607835}"/>
              </a:ext>
            </a:extLst>
          </p:cNvPr>
          <p:cNvSpPr txBox="1"/>
          <p:nvPr/>
        </p:nvSpPr>
        <p:spPr>
          <a:xfrm>
            <a:off x="6565077" y="5129498"/>
            <a:ext cx="1678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EE129-5A15-1BF6-0476-0872E8B92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2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67657-C6B2-6A2B-68BE-9FAF8A465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03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4A380-0F10-5310-A4CE-B993D9327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32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A8E9841-6694-02AD-AF97-241829010F9C}"/>
              </a:ext>
            </a:extLst>
          </p:cNvPr>
          <p:cNvSpPr txBox="1"/>
          <p:nvPr/>
        </p:nvSpPr>
        <p:spPr>
          <a:xfrm>
            <a:off x="4338128" y="3627518"/>
            <a:ext cx="299592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8FCF7C-9AFD-94EF-802D-8EB858730EA9}"/>
              </a:ext>
            </a:extLst>
          </p:cNvPr>
          <p:cNvSpPr txBox="1"/>
          <p:nvPr/>
        </p:nvSpPr>
        <p:spPr>
          <a:xfrm>
            <a:off x="7902673" y="5129499"/>
            <a:ext cx="15985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11620D-DCFA-5B3A-BC88-C06880607835}"/>
              </a:ext>
            </a:extLst>
          </p:cNvPr>
          <p:cNvSpPr txBox="1"/>
          <p:nvPr/>
        </p:nvSpPr>
        <p:spPr>
          <a:xfrm>
            <a:off x="2067016" y="5052768"/>
            <a:ext cx="165657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C6960-6E16-FEF4-3DA8-4F4D93DF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6ECBB-348F-BB67-BF0D-61EA1FD35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27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F86E7-E9B3-5C5B-154F-0DD6DADBD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3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19711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A8E9841-6694-02AD-AF97-241829010F9C}"/>
              </a:ext>
            </a:extLst>
          </p:cNvPr>
          <p:cNvSpPr txBox="1"/>
          <p:nvPr/>
        </p:nvSpPr>
        <p:spPr>
          <a:xfrm>
            <a:off x="3612261" y="3574740"/>
            <a:ext cx="444602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8FCF7C-9AFD-94EF-802D-8EB858730EA9}"/>
              </a:ext>
            </a:extLst>
          </p:cNvPr>
          <p:cNvSpPr txBox="1"/>
          <p:nvPr/>
        </p:nvSpPr>
        <p:spPr>
          <a:xfrm>
            <a:off x="2755640" y="5129499"/>
            <a:ext cx="15985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11620D-DCFA-5B3A-BC88-C06880607835}"/>
              </a:ext>
            </a:extLst>
          </p:cNvPr>
          <p:cNvSpPr txBox="1"/>
          <p:nvPr/>
        </p:nvSpPr>
        <p:spPr>
          <a:xfrm>
            <a:off x="7873925" y="5129498"/>
            <a:ext cx="1473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C6960-6E16-FEF4-3DA8-4F4D93DF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6ECBB-348F-BB67-BF0D-61EA1FD35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27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F86E7-E9B3-5C5B-154F-0DD6DADBD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3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9210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401</Words>
  <Application>Microsoft Office PowerPoint</Application>
  <PresentationFormat>Widescreen</PresentationFormat>
  <Paragraphs>92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Toàn Vũ Minh</cp:lastModifiedBy>
  <cp:revision>133</cp:revision>
  <dcterms:created xsi:type="dcterms:W3CDTF">2021-06-02T01:34:28Z</dcterms:created>
  <dcterms:modified xsi:type="dcterms:W3CDTF">2025-04-18T15:31:14Z</dcterms:modified>
</cp:coreProperties>
</file>