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3"/>
  </p:notesMasterIdLst>
  <p:sldIdLst>
    <p:sldId id="4252" r:id="rId4"/>
    <p:sldId id="4254" r:id="rId5"/>
    <p:sldId id="4153" r:id="rId6"/>
    <p:sldId id="4253" r:id="rId7"/>
    <p:sldId id="4193" r:id="rId8"/>
    <p:sldId id="4194" r:id="rId9"/>
    <p:sldId id="4195" r:id="rId10"/>
    <p:sldId id="4224" r:id="rId11"/>
    <p:sldId id="4233" r:id="rId12"/>
    <p:sldId id="4247" r:id="rId13"/>
    <p:sldId id="4248" r:id="rId14"/>
    <p:sldId id="4249" r:id="rId15"/>
    <p:sldId id="4234" r:id="rId16"/>
    <p:sldId id="4250" r:id="rId17"/>
    <p:sldId id="4236" r:id="rId18"/>
    <p:sldId id="4237" r:id="rId19"/>
    <p:sldId id="4251" r:id="rId20"/>
    <p:sldId id="4245" r:id="rId21"/>
    <p:sldId id="4230"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Roboto Black" panose="020B0604020202020204" charset="0"/>
      <p:regular r:id="rId28"/>
    </p:embeddedFont>
    <p:embeddedFont>
      <p:font typeface="Calibri Light" panose="020F0302020204030204" pitchFamily="34" charset="0"/>
      <p:regular r:id="rId29"/>
      <p:italic r:id="rId30"/>
    </p:embeddedFont>
    <p:embeddedFont>
      <p:font typeface="Roboto" panose="020B0604020202020204" charset="0"/>
      <p:regular r:id="rId31"/>
      <p:bold r:id="rId32"/>
      <p:italic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a:srgbClr val="DE2ED1"/>
    <a:srgbClr val="68A142"/>
    <a:srgbClr val="43C1F3"/>
    <a:srgbClr val="DA6142"/>
    <a:srgbClr val="9FD299"/>
    <a:srgbClr val="D0E2B8"/>
    <a:srgbClr val="3CAB89"/>
    <a:srgbClr val="55CBF1"/>
    <a:srgbClr val="AC5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88029" autoAdjust="0"/>
  </p:normalViewPr>
  <p:slideViewPr>
    <p:cSldViewPr snapToGrid="0">
      <p:cViewPr varScale="1">
        <p:scale>
          <a:sx n="76" d="100"/>
          <a:sy n="76"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23/08/2025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ở nhà em có giúp quét nhà, quét sân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 theo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lựa chọn vật liệu để làm, lưu ý số lượng nguyên liệu và tác dụng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thực</a:t>
            </a:r>
            <a:r>
              <a:rPr lang="en-US" baseline="0"/>
              <a:t> hành làm nước lau bàn tự chế bằng các nguyên liệu có sẵn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xem </a:t>
            </a:r>
            <a:r>
              <a:rPr lang="en-US" dirty="0" err="1"/>
              <a:t>lại</a:t>
            </a:r>
            <a:r>
              <a:rPr lang="en-US" dirty="0"/>
              <a:t> </a:t>
            </a:r>
            <a:r>
              <a:rPr lang="en-US" dirty="0" err="1"/>
              <a:t>các</a:t>
            </a:r>
            <a:r>
              <a:rPr lang="en-US" dirty="0"/>
              <a:t> </a:t>
            </a:r>
            <a:r>
              <a:rPr lang="en-US" err="1"/>
              <a:t>mẫu</a:t>
            </a:r>
            <a:r>
              <a:rPr lang="en-US"/>
              <a:t> 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72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gợi</a:t>
            </a:r>
            <a:r>
              <a:rPr lang="en-US" baseline="0"/>
              <a:t> ý cho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gợi ý cho HS trả lời các câu hỏi: sau khi dọn dẹp, đồ dạc trong nhà được sắp xếp như thế nào? Bàn ghế sạch hay bẩn? đi lại, di chuyển trong nhà có dễ dàng hơn không? Ánh sáng vào nhà nhiều hơn do đâu? Em cảm nhận không khí trong nhà như thế nào?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Giúp cải thiện sức khỏe của các thành viên trong gia đình: môi</a:t>
            </a:r>
            <a:r>
              <a:rPr lang="en-US" baseline="0"/>
              <a:t> trường sống sạch sẽ, lành mạnh sẽ giúp con người khỏe mạnh, tránh xa bệnh tật</a:t>
            </a:r>
          </a:p>
          <a:p>
            <a:r>
              <a:rPr lang="en-US"/>
              <a:t>3. </a:t>
            </a:r>
            <a:r>
              <a:rPr lang="vi-VN"/>
              <a:t>Giữ nhà cửa sạch sẽ đồng nghĩa với việc bạn sẽ vận động cơ thể trong suốt cả tuần</a:t>
            </a:r>
            <a:endParaRPr lang="en-US"/>
          </a:p>
          <a:p>
            <a:r>
              <a:rPr lang="en-US"/>
              <a:t>4. K</a:t>
            </a:r>
            <a:r>
              <a:rPr lang="vi-VN"/>
              <a:t>hông gian sinh sống được cải thiện cũng khiến cho con người cảm thấy thư giãn và sảng khoái hơn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tên từng loại nguyên liệu, có ở đâu?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026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7600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3320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98" grpId="0" animBg="1"/>
      <p:bldP spid="98" grpId="1" animBg="1"/>
      <p:bldP spid="99" grpId="0" animBg="1"/>
      <p:bldP spid="99" grpId="1" animBg="1"/>
      <p:bldP spid="138" grpId="0"/>
      <p:bldP spid="138"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123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98" grpId="0" animBg="1"/>
      <p:bldP spid="98" grpId="1" animBg="1"/>
      <p:bldP spid="99" grpId="0" animBg="1"/>
      <p:bldP spid="99" grpId="1" animBg="1"/>
      <p:bldP spid="224" grpId="0"/>
      <p:bldP spid="224"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12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735165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68520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11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884235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838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5892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23721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64049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9585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47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3983023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79021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1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53726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225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22BC-217C-EEDB-CE38-A552A3D812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6933B1D-3C35-CA0F-46AC-C5FA5C9792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F955C8-71CE-9B75-F54C-1B4BA9B70D29}"/>
              </a:ext>
            </a:extLst>
          </p:cNvPr>
          <p:cNvSpPr>
            <a:spLocks noGrp="1"/>
          </p:cNvSpPr>
          <p:nvPr>
            <p:ph type="dt" sz="half" idx="10"/>
          </p:nvPr>
        </p:nvSpPr>
        <p:spPr/>
        <p:txBody>
          <a:bodyPr/>
          <a:lstStyle/>
          <a:p>
            <a:fld id="{D865DED6-2291-4619-86AB-3DA3793086B9}" type="datetimeFigureOut">
              <a:rPr lang="vi-VN" smtClean="0"/>
              <a:t>23/08/2025</a:t>
            </a:fld>
            <a:endParaRPr lang="vi-VN"/>
          </a:p>
        </p:txBody>
      </p:sp>
      <p:sp>
        <p:nvSpPr>
          <p:cNvPr id="5" name="Footer Placeholder 4">
            <a:extLst>
              <a:ext uri="{FF2B5EF4-FFF2-40B4-BE49-F238E27FC236}">
                <a16:creationId xmlns:a16="http://schemas.microsoft.com/office/drawing/2014/main" id="{632DD834-7EA9-D9EF-9DAB-6AA4291634D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9DFD6A-7142-348C-05DD-5A0BCE065157}"/>
              </a:ext>
            </a:extLst>
          </p:cNvPr>
          <p:cNvSpPr>
            <a:spLocks noGrp="1"/>
          </p:cNvSpPr>
          <p:nvPr>
            <p:ph type="sldNum" sz="quarter" idx="12"/>
          </p:nvPr>
        </p:nvSpPr>
        <p:spPr/>
        <p:txBody>
          <a:bodyPr/>
          <a:lstStyle/>
          <a:p>
            <a:fld id="{45C0337C-9008-43F9-952A-A0CB1BD0B7EE}" type="slidenum">
              <a:rPr lang="vi-VN" smtClean="0"/>
              <a:t>‹#›</a:t>
            </a:fld>
            <a:endParaRPr lang="vi-VN"/>
          </a:p>
        </p:txBody>
      </p:sp>
    </p:spTree>
    <p:extLst>
      <p:ext uri="{BB962C8B-B14F-4D97-AF65-F5344CB8AC3E}">
        <p14:creationId xmlns:p14="http://schemas.microsoft.com/office/powerpoint/2010/main" val="4220553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CA6620-C4F0-99AD-9C4D-3049C79810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98C365-4F7D-CB9E-51B2-4D40EF19E3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B0F2705-92D9-71C7-9991-D9E4D78138CD}"/>
              </a:ext>
            </a:extLst>
          </p:cNvPr>
          <p:cNvSpPr>
            <a:spLocks noGrp="1" noChangeArrowheads="1"/>
          </p:cNvSpPr>
          <p:nvPr>
            <p:ph type="sldNum" sz="quarter" idx="12"/>
          </p:nvPr>
        </p:nvSpPr>
        <p:spPr>
          <a:ln/>
        </p:spPr>
        <p:txBody>
          <a:bodyPr/>
          <a:lstStyle>
            <a:lvl1pPr>
              <a:defRPr/>
            </a:lvl1pPr>
          </a:lstStyle>
          <a:p>
            <a:pPr>
              <a:defRPr/>
            </a:pPr>
            <a:fld id="{8F1E0210-2659-43DD-B7BB-33C62BD1DC85}" type="slidenum">
              <a:rPr lang="en-US" altLang="en-US"/>
              <a:pPr>
                <a:defRPr/>
              </a:pPr>
              <a:t>‹#›</a:t>
            </a:fld>
            <a:endParaRPr lang="en-US" altLang="en-US"/>
          </a:p>
        </p:txBody>
      </p:sp>
    </p:spTree>
    <p:extLst>
      <p:ext uri="{BB962C8B-B14F-4D97-AF65-F5344CB8AC3E}">
        <p14:creationId xmlns:p14="http://schemas.microsoft.com/office/powerpoint/2010/main" val="276683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0108858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4.wdp"/><Relationship Id="rId5" Type="http://schemas.openxmlformats.org/officeDocument/2006/relationships/image" Target="../media/image31.jpeg"/><Relationship Id="rId10" Type="http://schemas.openxmlformats.org/officeDocument/2006/relationships/image" Target="../media/image34.png"/><Relationship Id="rId4" Type="http://schemas.openxmlformats.org/officeDocument/2006/relationships/image" Target="../media/image30.jpe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6.pn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6.jpe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28329-4BC0-7C98-68A5-34A693B33F17}"/>
              </a:ext>
            </a:extLst>
          </p:cNvPr>
          <p:cNvSpPr/>
          <p:nvPr/>
        </p:nvSpPr>
        <p:spPr>
          <a:xfrm>
            <a:off x="1" y="399405"/>
            <a:ext cx="12192000" cy="517064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Nhiệt</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liệt</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chào</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đón</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các</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thầy</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cô</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về</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dự</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giờ</a:t>
            </a:r>
            <a:r>
              <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smtClean="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môn</a:t>
            </a:r>
            <a:r>
              <a:rPr lang="en-US" sz="6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tự</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nhiên</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xã</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hội</a:t>
            </a:r>
            <a:r>
              <a:rPr kumimoji="0" lang="en-US" sz="6600" b="1" i="0" u="none"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stem.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3: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Giữ</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gìn</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vệ</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sinh</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6600" b="1" dirty="0" err="1"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nhà</a:t>
            </a:r>
            <a:r>
              <a:rPr lang="en-US" sz="6600" b="1"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ở</a:t>
            </a:r>
            <a:endParaRPr kumimoji="0" lang="en-US" sz="6600" b="1" i="0" u="none"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2E9603E-9772-72D4-A890-03DEDD7939EE}"/>
              </a:ext>
            </a:extLst>
          </p:cNvPr>
          <p:cNvSpPr txBox="1">
            <a:spLocks/>
          </p:cNvSpPr>
          <p:nvPr/>
        </p:nvSpPr>
        <p:spPr>
          <a:xfrm>
            <a:off x="3215680" y="4483901"/>
            <a:ext cx="5182344" cy="12241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     </a:t>
            </a:r>
            <a:r>
              <a:rPr kumimoji="0" lang="vi-VN" sz="6600" b="1" i="0" u="none" strike="noStrike" kern="1200" cap="none" spc="0" normalizeH="0" baseline="0" noProof="0"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Lớ</a:t>
            </a:r>
            <a:r>
              <a:rPr kumimoji="0" lang="en-US" sz="6600" b="1" i="0" u="none" strike="noStrike" kern="1200" cap="none" spc="0" normalizeH="0" baseline="0" noProof="0"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p</a:t>
            </a:r>
            <a:r>
              <a:rPr kumimoji="0" lang="en-US" sz="6600" b="1" i="0" u="none" strike="noStrike" kern="1200" cap="none" spc="0" normalizeH="0" noProof="0"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 </a:t>
            </a:r>
            <a:r>
              <a:rPr kumimoji="0" lang="vi-VN" sz="6600" b="1" i="0" u="none" strike="noStrike" kern="1200" cap="none" spc="0" normalizeH="0" baseline="0" noProof="0"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2</a:t>
            </a:r>
            <a:r>
              <a:rPr kumimoji="0" lang="en-US" sz="66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A6214"/>
                </a:solidFill>
                <a:effectLst>
                  <a:outerShdw blurRad="50800" dist="40000" dir="5400000" algn="tl" rotWithShape="0">
                    <a:srgbClr val="000000">
                      <a:shade val="5000"/>
                      <a:satMod val="120000"/>
                      <a:alpha val="33000"/>
                    </a:srgbClr>
                  </a:outerShdw>
                </a:effectLst>
                <a:uLnTx/>
                <a:uFillTx/>
                <a:latin typeface="UTM Cookies"/>
                <a:ea typeface="+mj-ea"/>
                <a:cs typeface="+mj-cs"/>
              </a:rPr>
              <a:t>A</a:t>
            </a:r>
            <a:endParaRPr kumimoji="0" lang="en-US" sz="6600" b="0" i="0" u="none" strike="noStrike" kern="1200" cap="none" spc="0" normalizeH="0" baseline="0" noProof="0" dirty="0">
              <a:ln>
                <a:noFill/>
              </a:ln>
              <a:solidFill>
                <a:srgbClr val="0A6214"/>
              </a:solidFill>
              <a:effectLst/>
              <a:uLnTx/>
              <a:uFillTx/>
              <a:latin typeface="UTM Cookies"/>
              <a:ea typeface="+mj-ea"/>
              <a:cs typeface="+mj-cs"/>
            </a:endParaRPr>
          </a:p>
        </p:txBody>
      </p:sp>
      <p:sp>
        <p:nvSpPr>
          <p:cNvPr id="11" name="Subtitle 2">
            <a:extLst>
              <a:ext uri="{FF2B5EF4-FFF2-40B4-BE49-F238E27FC236}">
                <a16:creationId xmlns:a16="http://schemas.microsoft.com/office/drawing/2014/main" id="{4B949949-112D-08F0-2619-34B4D93045B0}"/>
              </a:ext>
            </a:extLst>
          </p:cNvPr>
          <p:cNvSpPr txBox="1">
            <a:spLocks/>
          </p:cNvSpPr>
          <p:nvPr/>
        </p:nvSpPr>
        <p:spPr>
          <a:xfrm>
            <a:off x="4308213" y="5714721"/>
            <a:ext cx="6080720" cy="766936"/>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800" b="0"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GV:</a:t>
            </a:r>
            <a:r>
              <a:rPr kumimoji="0" lang="vi-VN" sz="2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 </a:t>
            </a:r>
            <a:r>
              <a:rPr kumimoji="0" lang="en-US" sz="2800" b="1" i="1"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Nguyễn</a:t>
            </a:r>
            <a:r>
              <a:rPr kumimoji="0" lang="en-US" sz="2800" b="1" i="1"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 </a:t>
            </a:r>
            <a:r>
              <a:rPr kumimoji="0" lang="en-US" sz="2800" b="1" i="1"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Thị</a:t>
            </a:r>
            <a:r>
              <a:rPr kumimoji="0" lang="en-US" sz="2800" b="1" i="1"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 </a:t>
            </a:r>
            <a:r>
              <a:rPr kumimoji="0" lang="en-US" sz="2800" b="1" i="1"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UTM Cookies"/>
                <a:ea typeface="+mn-ea"/>
                <a:cs typeface="+mn-cs"/>
              </a:rPr>
              <a:t>Uyên</a:t>
            </a:r>
            <a:endParaRPr kumimoji="0" lang="en-US" sz="2800" b="1" i="1"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UTM Cookies"/>
              <a:ea typeface="+mn-ea"/>
              <a:cs typeface="+mn-cs"/>
            </a:endParaRPr>
          </a:p>
        </p:txBody>
      </p:sp>
    </p:spTree>
    <p:extLst>
      <p:ext uri="{BB962C8B-B14F-4D97-AF65-F5344CB8AC3E}">
        <p14:creationId xmlns:p14="http://schemas.microsoft.com/office/powerpoint/2010/main" val="1856645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169257" y="1411316"/>
            <a:ext cx="6226066"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thành phần này</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tác dụng gì?</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0" name="TextBox 9"/>
          <p:cNvSpPr txBox="1"/>
          <p:nvPr/>
        </p:nvSpPr>
        <p:spPr>
          <a:xfrm>
            <a:off x="6815602" y="2354653"/>
            <a:ext cx="4671151"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 Kháng khuẩ</a:t>
            </a:r>
            <a:r>
              <a:rPr lang="en-US" altLang="zh-CN" sz="2400">
                <a:solidFill>
                  <a:srgbClr val="002060"/>
                </a:solidFill>
                <a:latin typeface="Roboto" panose="02000000000000000000" pitchFamily="2" charset="0"/>
                <a:ea typeface="Roboto" panose="02000000000000000000" pitchFamily="2" charset="0"/>
              </a:rPr>
              <a:t>n, chống nấm mốc</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929609" y="5016778"/>
            <a:ext cx="2584477"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Giảm căng thẳng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6929609" y="4129475"/>
            <a:ext cx="3106954"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Xua đuổi côn trùng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6929609" y="5904079"/>
            <a:ext cx="2221569"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Chăm sóc da</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03" y="2998331"/>
            <a:ext cx="1706231" cy="2744288"/>
          </a:xfrm>
          <a:prstGeom prst="rect">
            <a:avLst/>
          </a:prstGeom>
        </p:spPr>
      </p:pic>
      <p:pic>
        <p:nvPicPr>
          <p:cNvPr id="49" name="Picture 48"/>
          <p:cNvPicPr>
            <a:picLocks noChangeAspect="1"/>
          </p:cNvPicPr>
          <p:nvPr/>
        </p:nvPicPr>
        <p:blipFill rotWithShape="1">
          <a:blip r:embed="rId5" cstate="print">
            <a:extLst>
              <a:ext uri="{28A0092B-C50C-407E-A947-70E740481C1C}">
                <a14:useLocalDpi xmlns:a14="http://schemas.microsoft.com/office/drawing/2010/main" val="0"/>
              </a:ext>
            </a:extLst>
          </a:blip>
          <a:srcRect l="7660" t="27940" r="8352" b="11845"/>
          <a:stretch>
            <a:fillRect/>
          </a:stretch>
        </p:blipFill>
        <p:spPr>
          <a:xfrm>
            <a:off x="2169257" y="2384737"/>
            <a:ext cx="1966452" cy="953729"/>
          </a:xfrm>
          <a:prstGeom prst="rect">
            <a:avLst/>
          </a:prstGeom>
        </p:spPr>
      </p:pic>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9292" t="13388" r="22257" b="28660"/>
          <a:stretch>
            <a:fillRect/>
          </a:stretch>
        </p:blipFill>
        <p:spPr>
          <a:xfrm>
            <a:off x="2351154" y="3465906"/>
            <a:ext cx="1602658" cy="904569"/>
          </a:xfrm>
          <a:prstGeom prst="rect">
            <a:avLst/>
          </a:prstGeom>
        </p:spPr>
      </p:pic>
      <p:pic>
        <p:nvPicPr>
          <p:cNvPr id="46" name="Picture 45"/>
          <p:cNvPicPr>
            <a:picLocks noChangeAspect="1"/>
          </p:cNvPicPr>
          <p:nvPr/>
        </p:nvPicPr>
        <p:blipFill>
          <a:blip r:embed="rId7">
            <a:extLst>
              <a:ext uri="{BEBA8EAE-BF5A-486C-A8C5-ECC9F3942E4B}">
                <a14:imgProps xmlns:a14="http://schemas.microsoft.com/office/drawing/2010/main">
                  <a14:imgLayer r:embed="rId8">
                    <a14:imgEffect>
                      <a14:backgroundRemoval t="4167" b="97619" l="3627" r="100000"/>
                    </a14:imgEffect>
                  </a14:imgLayer>
                </a14:imgProps>
              </a:ext>
            </a:extLst>
          </a:blip>
          <a:stretch>
            <a:fillRect/>
          </a:stretch>
        </p:blipFill>
        <p:spPr>
          <a:xfrm>
            <a:off x="2429817" y="4569138"/>
            <a:ext cx="1838095" cy="1600000"/>
          </a:xfrm>
          <a:prstGeom prst="rect">
            <a:avLst/>
          </a:prstGeom>
        </p:spPr>
      </p:pic>
      <p:sp>
        <p:nvSpPr>
          <p:cNvPr id="52" name="TextBox 51"/>
          <p:cNvSpPr txBox="1"/>
          <p:nvPr/>
        </p:nvSpPr>
        <p:spPr>
          <a:xfrm>
            <a:off x="3525050" y="296975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3951700" y="401643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4135709" y="5691654"/>
            <a:ext cx="130224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5" name="TextBox 54"/>
          <p:cNvSpPr txBox="1"/>
          <p:nvPr/>
        </p:nvSpPr>
        <p:spPr>
          <a:xfrm>
            <a:off x="6929609" y="3242172"/>
            <a:ext cx="1343552"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K</a:t>
            </a:r>
            <a:r>
              <a:rPr lang="vi-VN" altLang="zh-CN" sz="2400">
                <a:solidFill>
                  <a:srgbClr val="002060"/>
                </a:solidFill>
                <a:latin typeface="Roboto" panose="02000000000000000000" pitchFamily="2" charset="0"/>
                <a:ea typeface="Roboto" panose="02000000000000000000" pitchFamily="2" charset="0"/>
              </a:rPr>
              <a:t>hử mùi</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randombar(horizontal)">
                                      <p:cBhvr>
                                        <p:cTn id="14" dur="500"/>
                                        <p:tgtEl>
                                          <p:spTgt spid="49"/>
                                        </p:tgtEl>
                                      </p:cBhvr>
                                    </p:animEffect>
                                  </p:childTnLst>
                                </p:cTn>
                              </p:par>
                              <p:par>
                                <p:cTn id="15" presetID="14" presetClass="entr" presetSubtype="1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7" grpId="0"/>
      <p:bldP spid="44" grpId="0"/>
      <p:bldP spid="47" grpId="0"/>
      <p:bldP spid="5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417235" y="2648597"/>
            <a:ext cx="574626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a:t>
            </a:r>
            <a:r>
              <a:rPr lang="vi-VN" altLang="zh-CN" sz="2400">
                <a:solidFill>
                  <a:srgbClr val="002060"/>
                </a:solidFill>
                <a:latin typeface="Roboto" panose="02000000000000000000" pitchFamily="2" charset="0"/>
                <a:ea typeface="Roboto" panose="02000000000000000000" pitchFamily="2" charset="0"/>
              </a:rPr>
              <a:t>ỏ bưởi</a:t>
            </a:r>
            <a:r>
              <a:rPr lang="en-US" altLang="zh-CN" sz="2400">
                <a:solidFill>
                  <a:srgbClr val="002060"/>
                </a:solidFill>
                <a:latin typeface="Roboto" panose="02000000000000000000" pitchFamily="2" charset="0"/>
                <a:ea typeface="Roboto" panose="02000000000000000000" pitchFamily="2" charset="0"/>
              </a:rPr>
              <a:t>: kháng khuẩn, bảo vệ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876527" y="4749655"/>
            <a:ext cx="54267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hà: khử mùi, làm đầu óc thư giãn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695626" y="3756055"/>
            <a:ext cx="456118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a:t>
            </a:r>
            <a:r>
              <a:rPr lang="vi-VN" altLang="zh-CN" sz="2400">
                <a:solidFill>
                  <a:srgbClr val="002060"/>
                </a:solidFill>
                <a:latin typeface="Roboto" panose="02000000000000000000" pitchFamily="2" charset="0"/>
                <a:ea typeface="Roboto" panose="02000000000000000000" pitchFamily="2" charset="0"/>
              </a:rPr>
              <a:t>ồ kết</a:t>
            </a:r>
            <a:r>
              <a:rPr lang="en-US" altLang="zh-CN" sz="2400">
                <a:solidFill>
                  <a:srgbClr val="002060"/>
                </a:solidFill>
                <a:latin typeface="Roboto" panose="02000000000000000000" pitchFamily="2" charset="0"/>
                <a:ea typeface="Roboto" panose="02000000000000000000" pitchFamily="2" charset="0"/>
              </a:rPr>
              <a:t>: khử mùi, diệt khuẩn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99432" l="6533" r="100000"/>
                    </a14:imgEffect>
                  </a14:imgLayer>
                </a14:imgProps>
              </a:ext>
            </a:extLst>
          </a:blip>
          <a:stretch>
            <a:fillRect/>
          </a:stretch>
        </p:blipFill>
        <p:spPr>
          <a:xfrm>
            <a:off x="988345" y="1925447"/>
            <a:ext cx="1428890" cy="1263742"/>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0" b="97315" l="957" r="89474"/>
                    </a14:imgEffect>
                  </a14:imgLayer>
                </a14:imgProps>
              </a:ext>
            </a:extLst>
          </a:blip>
          <a:stretch>
            <a:fillRect/>
          </a:stretch>
        </p:blipFill>
        <p:spPr>
          <a:xfrm>
            <a:off x="842839" y="3423863"/>
            <a:ext cx="1990476" cy="1419048"/>
          </a:xfrm>
          <a:prstGeom prst="rect">
            <a:avLst/>
          </a:prstGeom>
        </p:spPr>
      </p:pic>
      <p:sp>
        <p:nvSpPr>
          <p:cNvPr id="20" name="TextBox 19"/>
          <p:cNvSpPr txBox="1"/>
          <p:nvPr/>
        </p:nvSpPr>
        <p:spPr>
          <a:xfrm>
            <a:off x="2876527" y="5626280"/>
            <a:ext cx="53101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Vỏ</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chống vi khuẩn, làm đẹp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8"/>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t="11967"/>
          <a:stretch>
            <a:fillRect/>
          </a:stretch>
        </p:blipFill>
        <p:spPr>
          <a:xfrm>
            <a:off x="8989764" y="5293083"/>
            <a:ext cx="2341339" cy="1182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2" grpId="0"/>
      <p:bldP spid="13" grpId="0"/>
      <p:bldP spid="14" grpId="0"/>
      <p:bldP spid="15" grpId="0"/>
      <p:bldP spid="1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00252" y="409544"/>
            <a:ext cx="9942042" cy="583565"/>
          </a:xfrm>
          <a:prstGeom prst="rect">
            <a:avLst/>
          </a:prstGeom>
          <a:noFill/>
        </p:spPr>
        <p:txBody>
          <a:bodyPr wrap="square" rtlCol="0">
            <a:spAutoFit/>
          </a:bodyPr>
          <a:lstStyle/>
          <a:p>
            <a:pPr lvl="0" algn="ctr">
              <a:defRPr/>
            </a:pPr>
            <a:r>
              <a:rPr lang="en-US" altLang="vi-VN" sz="3200" b="1">
                <a:solidFill>
                  <a:srgbClr val="002060"/>
                </a:solidFill>
                <a:latin typeface="Roboto" panose="02000000000000000000" pitchFamily="2" charset="0"/>
                <a:ea typeface="Roboto" panose="02000000000000000000" pitchFamily="2" charset="0"/>
              </a:rPr>
              <a:t>TRÌNH BÀY</a:t>
            </a:r>
            <a:r>
              <a:rPr lang="vi-VN" altLang="zh-CN" sz="3200" b="1">
                <a:solidFill>
                  <a:srgbClr val="002060"/>
                </a:solidFill>
                <a:latin typeface="Roboto" panose="02000000000000000000" pitchFamily="2" charset="0"/>
                <a:ea typeface="Roboto" panose="02000000000000000000" pitchFamily="2" charset="0"/>
              </a:rPr>
              <a:t> Ý TƯỞNG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46479" y="1403863"/>
            <a:ext cx="7000360" cy="460375"/>
          </a:xfrm>
          <a:prstGeom prst="rect">
            <a:avLst/>
          </a:prstGeom>
          <a:noFill/>
        </p:spPr>
        <p:txBody>
          <a:bodyPr wrap="square" rtlCol="0">
            <a:spAutoFit/>
          </a:bodyPr>
          <a:lstStyle/>
          <a:p>
            <a:pPr lvl="0" algn="ctr">
              <a:defRPr/>
            </a:pP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184" b="65545" l="16137" r="70898"/>
                    </a14:imgEffect>
                  </a14:imgLayer>
                </a14:imgProps>
              </a:ext>
              <a:ext uri="{28A0092B-C50C-407E-A947-70E740481C1C}">
                <a14:useLocalDpi xmlns:a14="http://schemas.microsoft.com/office/drawing/2010/main" val="0"/>
              </a:ext>
            </a:extLst>
          </a:blip>
          <a:srcRect l="9292" t="13388" r="22257" b="28660"/>
          <a:stretch>
            <a:fillRect/>
          </a:stretch>
        </p:blipFill>
        <p:spPr>
          <a:xfrm rot="19456700">
            <a:off x="9712800" y="5163904"/>
            <a:ext cx="1842516" cy="1039949"/>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4167" b="97619" l="3627" r="100000"/>
                    </a14:imgEffect>
                  </a14:imgLayer>
                </a14:imgProps>
              </a:ext>
            </a:extLst>
          </a:blip>
          <a:stretch>
            <a:fillRect/>
          </a:stretch>
        </p:blipFill>
        <p:spPr>
          <a:xfrm>
            <a:off x="10719002" y="3428978"/>
            <a:ext cx="1167802" cy="1016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p:cNvSpPr/>
          <p:nvPr/>
        </p:nvSpPr>
        <p:spPr>
          <a:xfrm rot="5400000">
            <a:off x="2081663" y="1624518"/>
            <a:ext cx="4885644" cy="4964486"/>
          </a:xfrm>
          <a:custGeom>
            <a:avLst/>
            <a:gdLst>
              <a:gd name="connsiteX0" fmla="*/ 0 w 4494882"/>
              <a:gd name="connsiteY0" fmla="*/ 0 h 4494882"/>
              <a:gd name="connsiteX1" fmla="*/ 4494882 w 4494882"/>
              <a:gd name="connsiteY1" fmla="*/ 0 h 4494882"/>
              <a:gd name="connsiteX2" fmla="*/ 4494882 w 4494882"/>
              <a:gd name="connsiteY2" fmla="*/ 4494882 h 4494882"/>
              <a:gd name="connsiteX3" fmla="*/ 0 w 4494882"/>
              <a:gd name="connsiteY3" fmla="*/ 4494882 h 4494882"/>
              <a:gd name="connsiteX4" fmla="*/ 0 w 4494882"/>
              <a:gd name="connsiteY4" fmla="*/ 0 h 4494882"/>
              <a:gd name="connsiteX5" fmla="*/ 271318 w 4494882"/>
              <a:gd name="connsiteY5" fmla="*/ 141803 h 4494882"/>
              <a:gd name="connsiteX6" fmla="*/ 168061 w 4494882"/>
              <a:gd name="connsiteY6" fmla="*/ 245060 h 4494882"/>
              <a:gd name="connsiteX7" fmla="*/ 271318 w 4494882"/>
              <a:gd name="connsiteY7" fmla="*/ 348317 h 4494882"/>
              <a:gd name="connsiteX8" fmla="*/ 374575 w 4494882"/>
              <a:gd name="connsiteY8" fmla="*/ 245060 h 4494882"/>
              <a:gd name="connsiteX9" fmla="*/ 271318 w 4494882"/>
              <a:gd name="connsiteY9" fmla="*/ 141803 h 4494882"/>
              <a:gd name="connsiteX10" fmla="*/ 271318 w 4494882"/>
              <a:gd name="connsiteY10" fmla="*/ 709028 h 4494882"/>
              <a:gd name="connsiteX11" fmla="*/ 168061 w 4494882"/>
              <a:gd name="connsiteY11" fmla="*/ 812285 h 4494882"/>
              <a:gd name="connsiteX12" fmla="*/ 271318 w 4494882"/>
              <a:gd name="connsiteY12" fmla="*/ 915542 h 4494882"/>
              <a:gd name="connsiteX13" fmla="*/ 374575 w 4494882"/>
              <a:gd name="connsiteY13" fmla="*/ 812285 h 4494882"/>
              <a:gd name="connsiteX14" fmla="*/ 271318 w 4494882"/>
              <a:gd name="connsiteY14" fmla="*/ 709028 h 4494882"/>
              <a:gd name="connsiteX15" fmla="*/ 271318 w 4494882"/>
              <a:gd name="connsiteY15" fmla="*/ 1276253 h 4494882"/>
              <a:gd name="connsiteX16" fmla="*/ 168061 w 4494882"/>
              <a:gd name="connsiteY16" fmla="*/ 1379510 h 4494882"/>
              <a:gd name="connsiteX17" fmla="*/ 271318 w 4494882"/>
              <a:gd name="connsiteY17" fmla="*/ 1482767 h 4494882"/>
              <a:gd name="connsiteX18" fmla="*/ 374575 w 4494882"/>
              <a:gd name="connsiteY18" fmla="*/ 1379510 h 4494882"/>
              <a:gd name="connsiteX19" fmla="*/ 271318 w 4494882"/>
              <a:gd name="connsiteY19" fmla="*/ 1276253 h 4494882"/>
              <a:gd name="connsiteX20" fmla="*/ 271318 w 4494882"/>
              <a:gd name="connsiteY20" fmla="*/ 1843478 h 4494882"/>
              <a:gd name="connsiteX21" fmla="*/ 168061 w 4494882"/>
              <a:gd name="connsiteY21" fmla="*/ 1946735 h 4494882"/>
              <a:gd name="connsiteX22" fmla="*/ 271318 w 4494882"/>
              <a:gd name="connsiteY22" fmla="*/ 2049992 h 4494882"/>
              <a:gd name="connsiteX23" fmla="*/ 374575 w 4494882"/>
              <a:gd name="connsiteY23" fmla="*/ 1946735 h 4494882"/>
              <a:gd name="connsiteX24" fmla="*/ 271318 w 4494882"/>
              <a:gd name="connsiteY24" fmla="*/ 1843478 h 4494882"/>
              <a:gd name="connsiteX25" fmla="*/ 271318 w 4494882"/>
              <a:gd name="connsiteY25" fmla="*/ 2410703 h 4494882"/>
              <a:gd name="connsiteX26" fmla="*/ 168061 w 4494882"/>
              <a:gd name="connsiteY26" fmla="*/ 2513960 h 4494882"/>
              <a:gd name="connsiteX27" fmla="*/ 271318 w 4494882"/>
              <a:gd name="connsiteY27" fmla="*/ 2617217 h 4494882"/>
              <a:gd name="connsiteX28" fmla="*/ 374575 w 4494882"/>
              <a:gd name="connsiteY28" fmla="*/ 2513960 h 4494882"/>
              <a:gd name="connsiteX29" fmla="*/ 271318 w 4494882"/>
              <a:gd name="connsiteY29" fmla="*/ 2410703 h 4494882"/>
              <a:gd name="connsiteX30" fmla="*/ 271318 w 4494882"/>
              <a:gd name="connsiteY30" fmla="*/ 2977928 h 4494882"/>
              <a:gd name="connsiteX31" fmla="*/ 168061 w 4494882"/>
              <a:gd name="connsiteY31" fmla="*/ 3081185 h 4494882"/>
              <a:gd name="connsiteX32" fmla="*/ 271318 w 4494882"/>
              <a:gd name="connsiteY32" fmla="*/ 3184442 h 4494882"/>
              <a:gd name="connsiteX33" fmla="*/ 374575 w 4494882"/>
              <a:gd name="connsiteY33" fmla="*/ 3081185 h 4494882"/>
              <a:gd name="connsiteX34" fmla="*/ 271318 w 4494882"/>
              <a:gd name="connsiteY34" fmla="*/ 2977928 h 4494882"/>
              <a:gd name="connsiteX35" fmla="*/ 271318 w 4494882"/>
              <a:gd name="connsiteY35" fmla="*/ 3545153 h 4494882"/>
              <a:gd name="connsiteX36" fmla="*/ 168061 w 4494882"/>
              <a:gd name="connsiteY36" fmla="*/ 3648410 h 4494882"/>
              <a:gd name="connsiteX37" fmla="*/ 271318 w 4494882"/>
              <a:gd name="connsiteY37" fmla="*/ 3751667 h 4494882"/>
              <a:gd name="connsiteX38" fmla="*/ 374575 w 4494882"/>
              <a:gd name="connsiteY38" fmla="*/ 3648410 h 4494882"/>
              <a:gd name="connsiteX39" fmla="*/ 271318 w 4494882"/>
              <a:gd name="connsiteY39" fmla="*/ 3545153 h 4494882"/>
              <a:gd name="connsiteX40" fmla="*/ 271318 w 4494882"/>
              <a:gd name="connsiteY40" fmla="*/ 4112379 h 4494882"/>
              <a:gd name="connsiteX41" fmla="*/ 168061 w 4494882"/>
              <a:gd name="connsiteY41" fmla="*/ 4215636 h 4494882"/>
              <a:gd name="connsiteX42" fmla="*/ 271318 w 4494882"/>
              <a:gd name="connsiteY42" fmla="*/ 4318893 h 4494882"/>
              <a:gd name="connsiteX43" fmla="*/ 374575 w 4494882"/>
              <a:gd name="connsiteY43" fmla="*/ 4215636 h 4494882"/>
              <a:gd name="connsiteX44" fmla="*/ 271318 w 4494882"/>
              <a:gd name="connsiteY44" fmla="*/ 4112379 h 4494882"/>
              <a:gd name="connsiteX0-1" fmla="*/ 0 w 5056742"/>
              <a:gd name="connsiteY0-2" fmla="*/ 561860 h 5056742"/>
              <a:gd name="connsiteX1-3" fmla="*/ 4494882 w 5056742"/>
              <a:gd name="connsiteY1-4" fmla="*/ 561860 h 5056742"/>
              <a:gd name="connsiteX2-5" fmla="*/ 4494882 w 5056742"/>
              <a:gd name="connsiteY2-6" fmla="*/ 5056742 h 5056742"/>
              <a:gd name="connsiteX3-7" fmla="*/ 0 w 5056742"/>
              <a:gd name="connsiteY3-8" fmla="*/ 5056742 h 5056742"/>
              <a:gd name="connsiteX4-9" fmla="*/ 0 w 5056742"/>
              <a:gd name="connsiteY4-10" fmla="*/ 561860 h 5056742"/>
              <a:gd name="connsiteX5-11" fmla="*/ 271318 w 5056742"/>
              <a:gd name="connsiteY5-12" fmla="*/ 703663 h 5056742"/>
              <a:gd name="connsiteX6-13" fmla="*/ 168061 w 5056742"/>
              <a:gd name="connsiteY6-14" fmla="*/ 806920 h 5056742"/>
              <a:gd name="connsiteX7-15" fmla="*/ 271318 w 5056742"/>
              <a:gd name="connsiteY7-16" fmla="*/ 910177 h 5056742"/>
              <a:gd name="connsiteX8-17" fmla="*/ 374575 w 5056742"/>
              <a:gd name="connsiteY8-18" fmla="*/ 806920 h 5056742"/>
              <a:gd name="connsiteX9-19" fmla="*/ 271318 w 5056742"/>
              <a:gd name="connsiteY9-20" fmla="*/ 703663 h 5056742"/>
              <a:gd name="connsiteX10-21" fmla="*/ 271318 w 5056742"/>
              <a:gd name="connsiteY10-22" fmla="*/ 1270888 h 5056742"/>
              <a:gd name="connsiteX11-23" fmla="*/ 168061 w 5056742"/>
              <a:gd name="connsiteY11-24" fmla="*/ 1374145 h 5056742"/>
              <a:gd name="connsiteX12-25" fmla="*/ 271318 w 5056742"/>
              <a:gd name="connsiteY12-26" fmla="*/ 1477402 h 5056742"/>
              <a:gd name="connsiteX13-27" fmla="*/ 374575 w 5056742"/>
              <a:gd name="connsiteY13-28" fmla="*/ 1374145 h 5056742"/>
              <a:gd name="connsiteX14-29" fmla="*/ 271318 w 5056742"/>
              <a:gd name="connsiteY14-30" fmla="*/ 1270888 h 5056742"/>
              <a:gd name="connsiteX15-31" fmla="*/ 271318 w 5056742"/>
              <a:gd name="connsiteY15-32" fmla="*/ 1838113 h 5056742"/>
              <a:gd name="connsiteX16-33" fmla="*/ 168061 w 5056742"/>
              <a:gd name="connsiteY16-34" fmla="*/ 1941370 h 5056742"/>
              <a:gd name="connsiteX17-35" fmla="*/ 271318 w 5056742"/>
              <a:gd name="connsiteY17-36" fmla="*/ 2044627 h 5056742"/>
              <a:gd name="connsiteX18-37" fmla="*/ 374575 w 5056742"/>
              <a:gd name="connsiteY18-38" fmla="*/ 1941370 h 5056742"/>
              <a:gd name="connsiteX19-39" fmla="*/ 271318 w 5056742"/>
              <a:gd name="connsiteY19-40" fmla="*/ 1838113 h 5056742"/>
              <a:gd name="connsiteX20-41" fmla="*/ 271318 w 5056742"/>
              <a:gd name="connsiteY20-42" fmla="*/ 2405338 h 5056742"/>
              <a:gd name="connsiteX21-43" fmla="*/ 168061 w 5056742"/>
              <a:gd name="connsiteY21-44" fmla="*/ 2508595 h 5056742"/>
              <a:gd name="connsiteX22-45" fmla="*/ 271318 w 5056742"/>
              <a:gd name="connsiteY22-46" fmla="*/ 2611852 h 5056742"/>
              <a:gd name="connsiteX23-47" fmla="*/ 374575 w 5056742"/>
              <a:gd name="connsiteY23-48" fmla="*/ 2508595 h 5056742"/>
              <a:gd name="connsiteX24-49" fmla="*/ 271318 w 5056742"/>
              <a:gd name="connsiteY24-50" fmla="*/ 2405338 h 5056742"/>
              <a:gd name="connsiteX25-51" fmla="*/ 271318 w 5056742"/>
              <a:gd name="connsiteY25-52" fmla="*/ 2972563 h 5056742"/>
              <a:gd name="connsiteX26-53" fmla="*/ 168061 w 5056742"/>
              <a:gd name="connsiteY26-54" fmla="*/ 3075820 h 5056742"/>
              <a:gd name="connsiteX27-55" fmla="*/ 271318 w 5056742"/>
              <a:gd name="connsiteY27-56" fmla="*/ 3179077 h 5056742"/>
              <a:gd name="connsiteX28-57" fmla="*/ 374575 w 5056742"/>
              <a:gd name="connsiteY28-58" fmla="*/ 3075820 h 5056742"/>
              <a:gd name="connsiteX29-59" fmla="*/ 271318 w 5056742"/>
              <a:gd name="connsiteY29-60" fmla="*/ 2972563 h 5056742"/>
              <a:gd name="connsiteX30-61" fmla="*/ 271318 w 5056742"/>
              <a:gd name="connsiteY30-62" fmla="*/ 3539788 h 5056742"/>
              <a:gd name="connsiteX31-63" fmla="*/ 168061 w 5056742"/>
              <a:gd name="connsiteY31-64" fmla="*/ 3643045 h 5056742"/>
              <a:gd name="connsiteX32-65" fmla="*/ 271318 w 5056742"/>
              <a:gd name="connsiteY32-66" fmla="*/ 3746302 h 5056742"/>
              <a:gd name="connsiteX33-67" fmla="*/ 374575 w 5056742"/>
              <a:gd name="connsiteY33-68" fmla="*/ 3643045 h 5056742"/>
              <a:gd name="connsiteX34-69" fmla="*/ 271318 w 5056742"/>
              <a:gd name="connsiteY34-70" fmla="*/ 3539788 h 5056742"/>
              <a:gd name="connsiteX35-71" fmla="*/ 271318 w 5056742"/>
              <a:gd name="connsiteY35-72" fmla="*/ 4107013 h 5056742"/>
              <a:gd name="connsiteX36-73" fmla="*/ 168061 w 5056742"/>
              <a:gd name="connsiteY36-74" fmla="*/ 4210270 h 5056742"/>
              <a:gd name="connsiteX37-75" fmla="*/ 271318 w 5056742"/>
              <a:gd name="connsiteY37-76" fmla="*/ 4313527 h 5056742"/>
              <a:gd name="connsiteX38-77" fmla="*/ 374575 w 5056742"/>
              <a:gd name="connsiteY38-78" fmla="*/ 4210270 h 5056742"/>
              <a:gd name="connsiteX39-79" fmla="*/ 271318 w 5056742"/>
              <a:gd name="connsiteY39-80" fmla="*/ 4107013 h 5056742"/>
              <a:gd name="connsiteX40-81" fmla="*/ 271318 w 5056742"/>
              <a:gd name="connsiteY40-82" fmla="*/ 4674239 h 5056742"/>
              <a:gd name="connsiteX41-83" fmla="*/ 168061 w 5056742"/>
              <a:gd name="connsiteY41-84" fmla="*/ 4777496 h 5056742"/>
              <a:gd name="connsiteX42-85" fmla="*/ 271318 w 5056742"/>
              <a:gd name="connsiteY42-86" fmla="*/ 4880753 h 5056742"/>
              <a:gd name="connsiteX43-87" fmla="*/ 374575 w 5056742"/>
              <a:gd name="connsiteY43-88" fmla="*/ 4777496 h 5056742"/>
              <a:gd name="connsiteX44-89" fmla="*/ 271318 w 5056742"/>
              <a:gd name="connsiteY44-90" fmla="*/ 4674239 h 5056742"/>
              <a:gd name="connsiteX0-91" fmla="*/ 865040 w 5921782"/>
              <a:gd name="connsiteY0-92" fmla="*/ 561860 h 5056742"/>
              <a:gd name="connsiteX1-93" fmla="*/ 5359922 w 5921782"/>
              <a:gd name="connsiteY1-94" fmla="*/ 561860 h 5056742"/>
              <a:gd name="connsiteX2-95" fmla="*/ 5359922 w 5921782"/>
              <a:gd name="connsiteY2-96" fmla="*/ 5056742 h 5056742"/>
              <a:gd name="connsiteX3-97" fmla="*/ 865040 w 5921782"/>
              <a:gd name="connsiteY3-98" fmla="*/ 5056742 h 5056742"/>
              <a:gd name="connsiteX4-99" fmla="*/ 865040 w 5921782"/>
              <a:gd name="connsiteY4-100" fmla="*/ 561860 h 5056742"/>
              <a:gd name="connsiteX5-101" fmla="*/ 1136358 w 5921782"/>
              <a:gd name="connsiteY5-102" fmla="*/ 703663 h 5056742"/>
              <a:gd name="connsiteX6-103" fmla="*/ 1033101 w 5921782"/>
              <a:gd name="connsiteY6-104" fmla="*/ 806920 h 5056742"/>
              <a:gd name="connsiteX7-105" fmla="*/ 1136358 w 5921782"/>
              <a:gd name="connsiteY7-106" fmla="*/ 910177 h 5056742"/>
              <a:gd name="connsiteX8-107" fmla="*/ 1239615 w 5921782"/>
              <a:gd name="connsiteY8-108" fmla="*/ 806920 h 5056742"/>
              <a:gd name="connsiteX9-109" fmla="*/ 1136358 w 5921782"/>
              <a:gd name="connsiteY9-110" fmla="*/ 703663 h 5056742"/>
              <a:gd name="connsiteX10-111" fmla="*/ 1136358 w 5921782"/>
              <a:gd name="connsiteY10-112" fmla="*/ 1270888 h 5056742"/>
              <a:gd name="connsiteX11-113" fmla="*/ 1033101 w 5921782"/>
              <a:gd name="connsiteY11-114" fmla="*/ 1374145 h 5056742"/>
              <a:gd name="connsiteX12-115" fmla="*/ 1136358 w 5921782"/>
              <a:gd name="connsiteY12-116" fmla="*/ 1477402 h 5056742"/>
              <a:gd name="connsiteX13-117" fmla="*/ 1239615 w 5921782"/>
              <a:gd name="connsiteY13-118" fmla="*/ 1374145 h 5056742"/>
              <a:gd name="connsiteX14-119" fmla="*/ 1136358 w 5921782"/>
              <a:gd name="connsiteY14-120" fmla="*/ 1270888 h 5056742"/>
              <a:gd name="connsiteX15-121" fmla="*/ 1136358 w 5921782"/>
              <a:gd name="connsiteY15-122" fmla="*/ 1838113 h 5056742"/>
              <a:gd name="connsiteX16-123" fmla="*/ 1033101 w 5921782"/>
              <a:gd name="connsiteY16-124" fmla="*/ 1941370 h 5056742"/>
              <a:gd name="connsiteX17-125" fmla="*/ 1136358 w 5921782"/>
              <a:gd name="connsiteY17-126" fmla="*/ 2044627 h 5056742"/>
              <a:gd name="connsiteX18-127" fmla="*/ 1239615 w 5921782"/>
              <a:gd name="connsiteY18-128" fmla="*/ 1941370 h 5056742"/>
              <a:gd name="connsiteX19-129" fmla="*/ 1136358 w 5921782"/>
              <a:gd name="connsiteY19-130" fmla="*/ 1838113 h 5056742"/>
              <a:gd name="connsiteX20-131" fmla="*/ 1136358 w 5921782"/>
              <a:gd name="connsiteY20-132" fmla="*/ 2405338 h 5056742"/>
              <a:gd name="connsiteX21-133" fmla="*/ 1033101 w 5921782"/>
              <a:gd name="connsiteY21-134" fmla="*/ 2508595 h 5056742"/>
              <a:gd name="connsiteX22-135" fmla="*/ 1136358 w 5921782"/>
              <a:gd name="connsiteY22-136" fmla="*/ 2611852 h 5056742"/>
              <a:gd name="connsiteX23-137" fmla="*/ 1239615 w 5921782"/>
              <a:gd name="connsiteY23-138" fmla="*/ 2508595 h 5056742"/>
              <a:gd name="connsiteX24-139" fmla="*/ 1136358 w 5921782"/>
              <a:gd name="connsiteY24-140" fmla="*/ 2405338 h 5056742"/>
              <a:gd name="connsiteX25-141" fmla="*/ 1136358 w 5921782"/>
              <a:gd name="connsiteY25-142" fmla="*/ 2972563 h 5056742"/>
              <a:gd name="connsiteX26-143" fmla="*/ 1033101 w 5921782"/>
              <a:gd name="connsiteY26-144" fmla="*/ 3075820 h 5056742"/>
              <a:gd name="connsiteX27-145" fmla="*/ 1136358 w 5921782"/>
              <a:gd name="connsiteY27-146" fmla="*/ 3179077 h 5056742"/>
              <a:gd name="connsiteX28-147" fmla="*/ 1239615 w 5921782"/>
              <a:gd name="connsiteY28-148" fmla="*/ 3075820 h 5056742"/>
              <a:gd name="connsiteX29-149" fmla="*/ 1136358 w 5921782"/>
              <a:gd name="connsiteY29-150" fmla="*/ 2972563 h 5056742"/>
              <a:gd name="connsiteX30-151" fmla="*/ 1136358 w 5921782"/>
              <a:gd name="connsiteY30-152" fmla="*/ 3539788 h 5056742"/>
              <a:gd name="connsiteX31-153" fmla="*/ 1033101 w 5921782"/>
              <a:gd name="connsiteY31-154" fmla="*/ 3643045 h 5056742"/>
              <a:gd name="connsiteX32-155" fmla="*/ 1136358 w 5921782"/>
              <a:gd name="connsiteY32-156" fmla="*/ 3746302 h 5056742"/>
              <a:gd name="connsiteX33-157" fmla="*/ 1239615 w 5921782"/>
              <a:gd name="connsiteY33-158" fmla="*/ 3643045 h 5056742"/>
              <a:gd name="connsiteX34-159" fmla="*/ 1136358 w 5921782"/>
              <a:gd name="connsiteY34-160" fmla="*/ 3539788 h 5056742"/>
              <a:gd name="connsiteX35-161" fmla="*/ 1136358 w 5921782"/>
              <a:gd name="connsiteY35-162" fmla="*/ 4107013 h 5056742"/>
              <a:gd name="connsiteX36-163" fmla="*/ 1033101 w 5921782"/>
              <a:gd name="connsiteY36-164" fmla="*/ 4210270 h 5056742"/>
              <a:gd name="connsiteX37-165" fmla="*/ 1136358 w 5921782"/>
              <a:gd name="connsiteY37-166" fmla="*/ 4313527 h 5056742"/>
              <a:gd name="connsiteX38-167" fmla="*/ 1239615 w 5921782"/>
              <a:gd name="connsiteY38-168" fmla="*/ 4210270 h 5056742"/>
              <a:gd name="connsiteX39-169" fmla="*/ 1136358 w 5921782"/>
              <a:gd name="connsiteY39-170" fmla="*/ 4107013 h 5056742"/>
              <a:gd name="connsiteX40-171" fmla="*/ 1136358 w 5921782"/>
              <a:gd name="connsiteY40-172" fmla="*/ 4674239 h 5056742"/>
              <a:gd name="connsiteX41-173" fmla="*/ 1033101 w 5921782"/>
              <a:gd name="connsiteY41-174" fmla="*/ 4777496 h 5056742"/>
              <a:gd name="connsiteX42-175" fmla="*/ 1136358 w 5921782"/>
              <a:gd name="connsiteY42-176" fmla="*/ 4880753 h 5056742"/>
              <a:gd name="connsiteX43-177" fmla="*/ 1239615 w 5921782"/>
              <a:gd name="connsiteY43-178" fmla="*/ 4777496 h 5056742"/>
              <a:gd name="connsiteX44-179" fmla="*/ 1136358 w 5921782"/>
              <a:gd name="connsiteY44-180" fmla="*/ 4674239 h 5056742"/>
              <a:gd name="connsiteX0-181" fmla="*/ 865040 w 6224962"/>
              <a:gd name="connsiteY0-182" fmla="*/ 561860 h 5056742"/>
              <a:gd name="connsiteX1-183" fmla="*/ 5359922 w 6224962"/>
              <a:gd name="connsiteY1-184" fmla="*/ 561860 h 5056742"/>
              <a:gd name="connsiteX2-185" fmla="*/ 5359922 w 6224962"/>
              <a:gd name="connsiteY2-186" fmla="*/ 5056742 h 5056742"/>
              <a:gd name="connsiteX3-187" fmla="*/ 865040 w 6224962"/>
              <a:gd name="connsiteY3-188" fmla="*/ 5056742 h 5056742"/>
              <a:gd name="connsiteX4-189" fmla="*/ 865040 w 6224962"/>
              <a:gd name="connsiteY4-190" fmla="*/ 561860 h 5056742"/>
              <a:gd name="connsiteX5-191" fmla="*/ 1136358 w 6224962"/>
              <a:gd name="connsiteY5-192" fmla="*/ 703663 h 5056742"/>
              <a:gd name="connsiteX6-193" fmla="*/ 1033101 w 6224962"/>
              <a:gd name="connsiteY6-194" fmla="*/ 806920 h 5056742"/>
              <a:gd name="connsiteX7-195" fmla="*/ 1136358 w 6224962"/>
              <a:gd name="connsiteY7-196" fmla="*/ 910177 h 5056742"/>
              <a:gd name="connsiteX8-197" fmla="*/ 1239615 w 6224962"/>
              <a:gd name="connsiteY8-198" fmla="*/ 806920 h 5056742"/>
              <a:gd name="connsiteX9-199" fmla="*/ 1136358 w 6224962"/>
              <a:gd name="connsiteY9-200" fmla="*/ 703663 h 5056742"/>
              <a:gd name="connsiteX10-201" fmla="*/ 1136358 w 6224962"/>
              <a:gd name="connsiteY10-202" fmla="*/ 1270888 h 5056742"/>
              <a:gd name="connsiteX11-203" fmla="*/ 1033101 w 6224962"/>
              <a:gd name="connsiteY11-204" fmla="*/ 1374145 h 5056742"/>
              <a:gd name="connsiteX12-205" fmla="*/ 1136358 w 6224962"/>
              <a:gd name="connsiteY12-206" fmla="*/ 1477402 h 5056742"/>
              <a:gd name="connsiteX13-207" fmla="*/ 1239615 w 6224962"/>
              <a:gd name="connsiteY13-208" fmla="*/ 1374145 h 5056742"/>
              <a:gd name="connsiteX14-209" fmla="*/ 1136358 w 6224962"/>
              <a:gd name="connsiteY14-210" fmla="*/ 1270888 h 5056742"/>
              <a:gd name="connsiteX15-211" fmla="*/ 1136358 w 6224962"/>
              <a:gd name="connsiteY15-212" fmla="*/ 1838113 h 5056742"/>
              <a:gd name="connsiteX16-213" fmla="*/ 1033101 w 6224962"/>
              <a:gd name="connsiteY16-214" fmla="*/ 1941370 h 5056742"/>
              <a:gd name="connsiteX17-215" fmla="*/ 1136358 w 6224962"/>
              <a:gd name="connsiteY17-216" fmla="*/ 2044627 h 5056742"/>
              <a:gd name="connsiteX18-217" fmla="*/ 1239615 w 6224962"/>
              <a:gd name="connsiteY18-218" fmla="*/ 1941370 h 5056742"/>
              <a:gd name="connsiteX19-219" fmla="*/ 1136358 w 6224962"/>
              <a:gd name="connsiteY19-220" fmla="*/ 1838113 h 5056742"/>
              <a:gd name="connsiteX20-221" fmla="*/ 1136358 w 6224962"/>
              <a:gd name="connsiteY20-222" fmla="*/ 2405338 h 5056742"/>
              <a:gd name="connsiteX21-223" fmla="*/ 1033101 w 6224962"/>
              <a:gd name="connsiteY21-224" fmla="*/ 2508595 h 5056742"/>
              <a:gd name="connsiteX22-225" fmla="*/ 1136358 w 6224962"/>
              <a:gd name="connsiteY22-226" fmla="*/ 2611852 h 5056742"/>
              <a:gd name="connsiteX23-227" fmla="*/ 1239615 w 6224962"/>
              <a:gd name="connsiteY23-228" fmla="*/ 2508595 h 5056742"/>
              <a:gd name="connsiteX24-229" fmla="*/ 1136358 w 6224962"/>
              <a:gd name="connsiteY24-230" fmla="*/ 2405338 h 5056742"/>
              <a:gd name="connsiteX25-231" fmla="*/ 1136358 w 6224962"/>
              <a:gd name="connsiteY25-232" fmla="*/ 2972563 h 5056742"/>
              <a:gd name="connsiteX26-233" fmla="*/ 1033101 w 6224962"/>
              <a:gd name="connsiteY26-234" fmla="*/ 3075820 h 5056742"/>
              <a:gd name="connsiteX27-235" fmla="*/ 1136358 w 6224962"/>
              <a:gd name="connsiteY27-236" fmla="*/ 3179077 h 5056742"/>
              <a:gd name="connsiteX28-237" fmla="*/ 1239615 w 6224962"/>
              <a:gd name="connsiteY28-238" fmla="*/ 3075820 h 5056742"/>
              <a:gd name="connsiteX29-239" fmla="*/ 1136358 w 6224962"/>
              <a:gd name="connsiteY29-240" fmla="*/ 2972563 h 5056742"/>
              <a:gd name="connsiteX30-241" fmla="*/ 1136358 w 6224962"/>
              <a:gd name="connsiteY30-242" fmla="*/ 3539788 h 5056742"/>
              <a:gd name="connsiteX31-243" fmla="*/ 1033101 w 6224962"/>
              <a:gd name="connsiteY31-244" fmla="*/ 3643045 h 5056742"/>
              <a:gd name="connsiteX32-245" fmla="*/ 1136358 w 6224962"/>
              <a:gd name="connsiteY32-246" fmla="*/ 3746302 h 5056742"/>
              <a:gd name="connsiteX33-247" fmla="*/ 1239615 w 6224962"/>
              <a:gd name="connsiteY33-248" fmla="*/ 3643045 h 5056742"/>
              <a:gd name="connsiteX34-249" fmla="*/ 1136358 w 6224962"/>
              <a:gd name="connsiteY34-250" fmla="*/ 3539788 h 5056742"/>
              <a:gd name="connsiteX35-251" fmla="*/ 1136358 w 6224962"/>
              <a:gd name="connsiteY35-252" fmla="*/ 4107013 h 5056742"/>
              <a:gd name="connsiteX36-253" fmla="*/ 1033101 w 6224962"/>
              <a:gd name="connsiteY36-254" fmla="*/ 4210270 h 5056742"/>
              <a:gd name="connsiteX37-255" fmla="*/ 1136358 w 6224962"/>
              <a:gd name="connsiteY37-256" fmla="*/ 4313527 h 5056742"/>
              <a:gd name="connsiteX38-257" fmla="*/ 1239615 w 6224962"/>
              <a:gd name="connsiteY38-258" fmla="*/ 4210270 h 5056742"/>
              <a:gd name="connsiteX39-259" fmla="*/ 1136358 w 6224962"/>
              <a:gd name="connsiteY39-260" fmla="*/ 4107013 h 5056742"/>
              <a:gd name="connsiteX40-261" fmla="*/ 1136358 w 6224962"/>
              <a:gd name="connsiteY40-262" fmla="*/ 4674239 h 5056742"/>
              <a:gd name="connsiteX41-263" fmla="*/ 1033101 w 6224962"/>
              <a:gd name="connsiteY41-264" fmla="*/ 4777496 h 5056742"/>
              <a:gd name="connsiteX42-265" fmla="*/ 1136358 w 6224962"/>
              <a:gd name="connsiteY42-266" fmla="*/ 4880753 h 5056742"/>
              <a:gd name="connsiteX43-267" fmla="*/ 1239615 w 6224962"/>
              <a:gd name="connsiteY43-268" fmla="*/ 4777496 h 5056742"/>
              <a:gd name="connsiteX44-269" fmla="*/ 1136358 w 6224962"/>
              <a:gd name="connsiteY44-270" fmla="*/ 4674239 h 5056742"/>
              <a:gd name="connsiteX0-271" fmla="*/ 561861 w 5921783"/>
              <a:gd name="connsiteY0-272" fmla="*/ 561860 h 5056742"/>
              <a:gd name="connsiteX1-273" fmla="*/ 5056743 w 5921783"/>
              <a:gd name="connsiteY1-274" fmla="*/ 561860 h 5056742"/>
              <a:gd name="connsiteX2-275" fmla="*/ 5056743 w 5921783"/>
              <a:gd name="connsiteY2-276" fmla="*/ 5056742 h 5056742"/>
              <a:gd name="connsiteX3-277" fmla="*/ 561861 w 5921783"/>
              <a:gd name="connsiteY3-278" fmla="*/ 5056742 h 5056742"/>
              <a:gd name="connsiteX4-279" fmla="*/ 561861 w 5921783"/>
              <a:gd name="connsiteY4-280" fmla="*/ 561860 h 5056742"/>
              <a:gd name="connsiteX5-281" fmla="*/ 833179 w 5921783"/>
              <a:gd name="connsiteY5-282" fmla="*/ 703663 h 5056742"/>
              <a:gd name="connsiteX6-283" fmla="*/ 729922 w 5921783"/>
              <a:gd name="connsiteY6-284" fmla="*/ 806920 h 5056742"/>
              <a:gd name="connsiteX7-285" fmla="*/ 833179 w 5921783"/>
              <a:gd name="connsiteY7-286" fmla="*/ 910177 h 5056742"/>
              <a:gd name="connsiteX8-287" fmla="*/ 936436 w 5921783"/>
              <a:gd name="connsiteY8-288" fmla="*/ 806920 h 5056742"/>
              <a:gd name="connsiteX9-289" fmla="*/ 833179 w 5921783"/>
              <a:gd name="connsiteY9-290" fmla="*/ 703663 h 5056742"/>
              <a:gd name="connsiteX10-291" fmla="*/ 833179 w 5921783"/>
              <a:gd name="connsiteY10-292" fmla="*/ 1270888 h 5056742"/>
              <a:gd name="connsiteX11-293" fmla="*/ 729922 w 5921783"/>
              <a:gd name="connsiteY11-294" fmla="*/ 1374145 h 5056742"/>
              <a:gd name="connsiteX12-295" fmla="*/ 833179 w 5921783"/>
              <a:gd name="connsiteY12-296" fmla="*/ 1477402 h 5056742"/>
              <a:gd name="connsiteX13-297" fmla="*/ 936436 w 5921783"/>
              <a:gd name="connsiteY13-298" fmla="*/ 1374145 h 5056742"/>
              <a:gd name="connsiteX14-299" fmla="*/ 833179 w 5921783"/>
              <a:gd name="connsiteY14-300" fmla="*/ 1270888 h 5056742"/>
              <a:gd name="connsiteX15-301" fmla="*/ 833179 w 5921783"/>
              <a:gd name="connsiteY15-302" fmla="*/ 1838113 h 5056742"/>
              <a:gd name="connsiteX16-303" fmla="*/ 729922 w 5921783"/>
              <a:gd name="connsiteY16-304" fmla="*/ 1941370 h 5056742"/>
              <a:gd name="connsiteX17-305" fmla="*/ 833179 w 5921783"/>
              <a:gd name="connsiteY17-306" fmla="*/ 2044627 h 5056742"/>
              <a:gd name="connsiteX18-307" fmla="*/ 936436 w 5921783"/>
              <a:gd name="connsiteY18-308" fmla="*/ 1941370 h 5056742"/>
              <a:gd name="connsiteX19-309" fmla="*/ 833179 w 5921783"/>
              <a:gd name="connsiteY19-310" fmla="*/ 1838113 h 5056742"/>
              <a:gd name="connsiteX20-311" fmla="*/ 833179 w 5921783"/>
              <a:gd name="connsiteY20-312" fmla="*/ 2405338 h 5056742"/>
              <a:gd name="connsiteX21-313" fmla="*/ 729922 w 5921783"/>
              <a:gd name="connsiteY21-314" fmla="*/ 2508595 h 5056742"/>
              <a:gd name="connsiteX22-315" fmla="*/ 833179 w 5921783"/>
              <a:gd name="connsiteY22-316" fmla="*/ 2611852 h 5056742"/>
              <a:gd name="connsiteX23-317" fmla="*/ 936436 w 5921783"/>
              <a:gd name="connsiteY23-318" fmla="*/ 2508595 h 5056742"/>
              <a:gd name="connsiteX24-319" fmla="*/ 833179 w 5921783"/>
              <a:gd name="connsiteY24-320" fmla="*/ 2405338 h 5056742"/>
              <a:gd name="connsiteX25-321" fmla="*/ 833179 w 5921783"/>
              <a:gd name="connsiteY25-322" fmla="*/ 2972563 h 5056742"/>
              <a:gd name="connsiteX26-323" fmla="*/ 729922 w 5921783"/>
              <a:gd name="connsiteY26-324" fmla="*/ 3075820 h 5056742"/>
              <a:gd name="connsiteX27-325" fmla="*/ 833179 w 5921783"/>
              <a:gd name="connsiteY27-326" fmla="*/ 3179077 h 5056742"/>
              <a:gd name="connsiteX28-327" fmla="*/ 936436 w 5921783"/>
              <a:gd name="connsiteY28-328" fmla="*/ 3075820 h 5056742"/>
              <a:gd name="connsiteX29-329" fmla="*/ 833179 w 5921783"/>
              <a:gd name="connsiteY29-330" fmla="*/ 2972563 h 5056742"/>
              <a:gd name="connsiteX30-331" fmla="*/ 833179 w 5921783"/>
              <a:gd name="connsiteY30-332" fmla="*/ 3539788 h 5056742"/>
              <a:gd name="connsiteX31-333" fmla="*/ 729922 w 5921783"/>
              <a:gd name="connsiteY31-334" fmla="*/ 3643045 h 5056742"/>
              <a:gd name="connsiteX32-335" fmla="*/ 833179 w 5921783"/>
              <a:gd name="connsiteY32-336" fmla="*/ 3746302 h 5056742"/>
              <a:gd name="connsiteX33-337" fmla="*/ 936436 w 5921783"/>
              <a:gd name="connsiteY33-338" fmla="*/ 3643045 h 5056742"/>
              <a:gd name="connsiteX34-339" fmla="*/ 833179 w 5921783"/>
              <a:gd name="connsiteY34-340" fmla="*/ 3539788 h 5056742"/>
              <a:gd name="connsiteX35-341" fmla="*/ 833179 w 5921783"/>
              <a:gd name="connsiteY35-342" fmla="*/ 4107013 h 5056742"/>
              <a:gd name="connsiteX36-343" fmla="*/ 729922 w 5921783"/>
              <a:gd name="connsiteY36-344" fmla="*/ 4210270 h 5056742"/>
              <a:gd name="connsiteX37-345" fmla="*/ 833179 w 5921783"/>
              <a:gd name="connsiteY37-346" fmla="*/ 4313527 h 5056742"/>
              <a:gd name="connsiteX38-347" fmla="*/ 936436 w 5921783"/>
              <a:gd name="connsiteY38-348" fmla="*/ 4210270 h 5056742"/>
              <a:gd name="connsiteX39-349" fmla="*/ 833179 w 5921783"/>
              <a:gd name="connsiteY39-350" fmla="*/ 4107013 h 5056742"/>
              <a:gd name="connsiteX40-351" fmla="*/ 833179 w 5921783"/>
              <a:gd name="connsiteY40-352" fmla="*/ 4674239 h 5056742"/>
              <a:gd name="connsiteX41-353" fmla="*/ 729922 w 5921783"/>
              <a:gd name="connsiteY41-354" fmla="*/ 4777496 h 5056742"/>
              <a:gd name="connsiteX42-355" fmla="*/ 833179 w 5921783"/>
              <a:gd name="connsiteY42-356" fmla="*/ 4880753 h 5056742"/>
              <a:gd name="connsiteX43-357" fmla="*/ 936436 w 5921783"/>
              <a:gd name="connsiteY43-358" fmla="*/ 4777496 h 5056742"/>
              <a:gd name="connsiteX44-359" fmla="*/ 833179 w 5921783"/>
              <a:gd name="connsiteY44-360" fmla="*/ 4674239 h 5056742"/>
              <a:gd name="connsiteX0-361" fmla="*/ 561861 w 5921783"/>
              <a:gd name="connsiteY0-362" fmla="*/ 561860 h 5056742"/>
              <a:gd name="connsiteX1-363" fmla="*/ 5056743 w 5921783"/>
              <a:gd name="connsiteY1-364" fmla="*/ 561860 h 5056742"/>
              <a:gd name="connsiteX2-365" fmla="*/ 5056743 w 5921783"/>
              <a:gd name="connsiteY2-366" fmla="*/ 5056742 h 5056742"/>
              <a:gd name="connsiteX3-367" fmla="*/ 561861 w 5921783"/>
              <a:gd name="connsiteY3-368" fmla="*/ 5056742 h 5056742"/>
              <a:gd name="connsiteX4-369" fmla="*/ 561861 w 5921783"/>
              <a:gd name="connsiteY4-370" fmla="*/ 561860 h 5056742"/>
              <a:gd name="connsiteX5-371" fmla="*/ 833179 w 5921783"/>
              <a:gd name="connsiteY5-372" fmla="*/ 703663 h 5056742"/>
              <a:gd name="connsiteX6-373" fmla="*/ 729922 w 5921783"/>
              <a:gd name="connsiteY6-374" fmla="*/ 806920 h 5056742"/>
              <a:gd name="connsiteX7-375" fmla="*/ 833179 w 5921783"/>
              <a:gd name="connsiteY7-376" fmla="*/ 910177 h 5056742"/>
              <a:gd name="connsiteX8-377" fmla="*/ 936436 w 5921783"/>
              <a:gd name="connsiteY8-378" fmla="*/ 806920 h 5056742"/>
              <a:gd name="connsiteX9-379" fmla="*/ 833179 w 5921783"/>
              <a:gd name="connsiteY9-380" fmla="*/ 703663 h 5056742"/>
              <a:gd name="connsiteX10-381" fmla="*/ 833179 w 5921783"/>
              <a:gd name="connsiteY10-382" fmla="*/ 1270888 h 5056742"/>
              <a:gd name="connsiteX11-383" fmla="*/ 729922 w 5921783"/>
              <a:gd name="connsiteY11-384" fmla="*/ 1374145 h 5056742"/>
              <a:gd name="connsiteX12-385" fmla="*/ 833179 w 5921783"/>
              <a:gd name="connsiteY12-386" fmla="*/ 1477402 h 5056742"/>
              <a:gd name="connsiteX13-387" fmla="*/ 936436 w 5921783"/>
              <a:gd name="connsiteY13-388" fmla="*/ 1374145 h 5056742"/>
              <a:gd name="connsiteX14-389" fmla="*/ 833179 w 5921783"/>
              <a:gd name="connsiteY14-390" fmla="*/ 1270888 h 5056742"/>
              <a:gd name="connsiteX15-391" fmla="*/ 833179 w 5921783"/>
              <a:gd name="connsiteY15-392" fmla="*/ 1838113 h 5056742"/>
              <a:gd name="connsiteX16-393" fmla="*/ 729922 w 5921783"/>
              <a:gd name="connsiteY16-394" fmla="*/ 1941370 h 5056742"/>
              <a:gd name="connsiteX17-395" fmla="*/ 833179 w 5921783"/>
              <a:gd name="connsiteY17-396" fmla="*/ 2044627 h 5056742"/>
              <a:gd name="connsiteX18-397" fmla="*/ 936436 w 5921783"/>
              <a:gd name="connsiteY18-398" fmla="*/ 1941370 h 5056742"/>
              <a:gd name="connsiteX19-399" fmla="*/ 833179 w 5921783"/>
              <a:gd name="connsiteY19-400" fmla="*/ 1838113 h 5056742"/>
              <a:gd name="connsiteX20-401" fmla="*/ 833179 w 5921783"/>
              <a:gd name="connsiteY20-402" fmla="*/ 2405338 h 5056742"/>
              <a:gd name="connsiteX21-403" fmla="*/ 729922 w 5921783"/>
              <a:gd name="connsiteY21-404" fmla="*/ 2508595 h 5056742"/>
              <a:gd name="connsiteX22-405" fmla="*/ 833179 w 5921783"/>
              <a:gd name="connsiteY22-406" fmla="*/ 2611852 h 5056742"/>
              <a:gd name="connsiteX23-407" fmla="*/ 936436 w 5921783"/>
              <a:gd name="connsiteY23-408" fmla="*/ 2508595 h 5056742"/>
              <a:gd name="connsiteX24-409" fmla="*/ 833179 w 5921783"/>
              <a:gd name="connsiteY24-410" fmla="*/ 2405338 h 5056742"/>
              <a:gd name="connsiteX25-411" fmla="*/ 833179 w 5921783"/>
              <a:gd name="connsiteY25-412" fmla="*/ 2972563 h 5056742"/>
              <a:gd name="connsiteX26-413" fmla="*/ 729922 w 5921783"/>
              <a:gd name="connsiteY26-414" fmla="*/ 3075820 h 5056742"/>
              <a:gd name="connsiteX27-415" fmla="*/ 833179 w 5921783"/>
              <a:gd name="connsiteY27-416" fmla="*/ 3179077 h 5056742"/>
              <a:gd name="connsiteX28-417" fmla="*/ 936436 w 5921783"/>
              <a:gd name="connsiteY28-418" fmla="*/ 3075820 h 5056742"/>
              <a:gd name="connsiteX29-419" fmla="*/ 833179 w 5921783"/>
              <a:gd name="connsiteY29-420" fmla="*/ 2972563 h 5056742"/>
              <a:gd name="connsiteX30-421" fmla="*/ 833179 w 5921783"/>
              <a:gd name="connsiteY30-422" fmla="*/ 3539788 h 5056742"/>
              <a:gd name="connsiteX31-423" fmla="*/ 729922 w 5921783"/>
              <a:gd name="connsiteY31-424" fmla="*/ 3643045 h 5056742"/>
              <a:gd name="connsiteX32-425" fmla="*/ 833179 w 5921783"/>
              <a:gd name="connsiteY32-426" fmla="*/ 3746302 h 5056742"/>
              <a:gd name="connsiteX33-427" fmla="*/ 936436 w 5921783"/>
              <a:gd name="connsiteY33-428" fmla="*/ 3643045 h 5056742"/>
              <a:gd name="connsiteX34-429" fmla="*/ 833179 w 5921783"/>
              <a:gd name="connsiteY34-430" fmla="*/ 3539788 h 5056742"/>
              <a:gd name="connsiteX35-431" fmla="*/ 833179 w 5921783"/>
              <a:gd name="connsiteY35-432" fmla="*/ 4107013 h 5056742"/>
              <a:gd name="connsiteX36-433" fmla="*/ 729922 w 5921783"/>
              <a:gd name="connsiteY36-434" fmla="*/ 4210270 h 5056742"/>
              <a:gd name="connsiteX37-435" fmla="*/ 833179 w 5921783"/>
              <a:gd name="connsiteY37-436" fmla="*/ 4313527 h 5056742"/>
              <a:gd name="connsiteX38-437" fmla="*/ 936436 w 5921783"/>
              <a:gd name="connsiteY38-438" fmla="*/ 4210270 h 5056742"/>
              <a:gd name="connsiteX39-439" fmla="*/ 833179 w 5921783"/>
              <a:gd name="connsiteY39-440" fmla="*/ 4107013 h 5056742"/>
              <a:gd name="connsiteX40-441" fmla="*/ 833179 w 5921783"/>
              <a:gd name="connsiteY40-442" fmla="*/ 4674239 h 5056742"/>
              <a:gd name="connsiteX41-443" fmla="*/ 729922 w 5921783"/>
              <a:gd name="connsiteY41-444" fmla="*/ 4777496 h 5056742"/>
              <a:gd name="connsiteX42-445" fmla="*/ 833179 w 5921783"/>
              <a:gd name="connsiteY42-446" fmla="*/ 4880753 h 5056742"/>
              <a:gd name="connsiteX43-447" fmla="*/ 936436 w 5921783"/>
              <a:gd name="connsiteY43-448" fmla="*/ 4777496 h 5056742"/>
              <a:gd name="connsiteX44-449" fmla="*/ 833179 w 5921783"/>
              <a:gd name="connsiteY44-450" fmla="*/ 4674239 h 5056742"/>
              <a:gd name="connsiteX0-451" fmla="*/ 561861 w 5639443"/>
              <a:gd name="connsiteY0-452" fmla="*/ 561860 h 5580655"/>
              <a:gd name="connsiteX1-453" fmla="*/ 5056743 w 5639443"/>
              <a:gd name="connsiteY1-454" fmla="*/ 561860 h 5580655"/>
              <a:gd name="connsiteX2-455" fmla="*/ 5056743 w 5639443"/>
              <a:gd name="connsiteY2-456" fmla="*/ 5056742 h 5580655"/>
              <a:gd name="connsiteX3-457" fmla="*/ 561861 w 5639443"/>
              <a:gd name="connsiteY3-458" fmla="*/ 5056742 h 5580655"/>
              <a:gd name="connsiteX4-459" fmla="*/ 561861 w 5639443"/>
              <a:gd name="connsiteY4-460" fmla="*/ 561860 h 5580655"/>
              <a:gd name="connsiteX5-461" fmla="*/ 833179 w 5639443"/>
              <a:gd name="connsiteY5-462" fmla="*/ 703663 h 5580655"/>
              <a:gd name="connsiteX6-463" fmla="*/ 729922 w 5639443"/>
              <a:gd name="connsiteY6-464" fmla="*/ 806920 h 5580655"/>
              <a:gd name="connsiteX7-465" fmla="*/ 833179 w 5639443"/>
              <a:gd name="connsiteY7-466" fmla="*/ 910177 h 5580655"/>
              <a:gd name="connsiteX8-467" fmla="*/ 936436 w 5639443"/>
              <a:gd name="connsiteY8-468" fmla="*/ 806920 h 5580655"/>
              <a:gd name="connsiteX9-469" fmla="*/ 833179 w 5639443"/>
              <a:gd name="connsiteY9-470" fmla="*/ 703663 h 5580655"/>
              <a:gd name="connsiteX10-471" fmla="*/ 833179 w 5639443"/>
              <a:gd name="connsiteY10-472" fmla="*/ 1270888 h 5580655"/>
              <a:gd name="connsiteX11-473" fmla="*/ 729922 w 5639443"/>
              <a:gd name="connsiteY11-474" fmla="*/ 1374145 h 5580655"/>
              <a:gd name="connsiteX12-475" fmla="*/ 833179 w 5639443"/>
              <a:gd name="connsiteY12-476" fmla="*/ 1477402 h 5580655"/>
              <a:gd name="connsiteX13-477" fmla="*/ 936436 w 5639443"/>
              <a:gd name="connsiteY13-478" fmla="*/ 1374145 h 5580655"/>
              <a:gd name="connsiteX14-479" fmla="*/ 833179 w 5639443"/>
              <a:gd name="connsiteY14-480" fmla="*/ 1270888 h 5580655"/>
              <a:gd name="connsiteX15-481" fmla="*/ 833179 w 5639443"/>
              <a:gd name="connsiteY15-482" fmla="*/ 1838113 h 5580655"/>
              <a:gd name="connsiteX16-483" fmla="*/ 729922 w 5639443"/>
              <a:gd name="connsiteY16-484" fmla="*/ 1941370 h 5580655"/>
              <a:gd name="connsiteX17-485" fmla="*/ 833179 w 5639443"/>
              <a:gd name="connsiteY17-486" fmla="*/ 2044627 h 5580655"/>
              <a:gd name="connsiteX18-487" fmla="*/ 936436 w 5639443"/>
              <a:gd name="connsiteY18-488" fmla="*/ 1941370 h 5580655"/>
              <a:gd name="connsiteX19-489" fmla="*/ 833179 w 5639443"/>
              <a:gd name="connsiteY19-490" fmla="*/ 1838113 h 5580655"/>
              <a:gd name="connsiteX20-491" fmla="*/ 833179 w 5639443"/>
              <a:gd name="connsiteY20-492" fmla="*/ 2405338 h 5580655"/>
              <a:gd name="connsiteX21-493" fmla="*/ 729922 w 5639443"/>
              <a:gd name="connsiteY21-494" fmla="*/ 2508595 h 5580655"/>
              <a:gd name="connsiteX22-495" fmla="*/ 833179 w 5639443"/>
              <a:gd name="connsiteY22-496" fmla="*/ 2611852 h 5580655"/>
              <a:gd name="connsiteX23-497" fmla="*/ 936436 w 5639443"/>
              <a:gd name="connsiteY23-498" fmla="*/ 2508595 h 5580655"/>
              <a:gd name="connsiteX24-499" fmla="*/ 833179 w 5639443"/>
              <a:gd name="connsiteY24-500" fmla="*/ 2405338 h 5580655"/>
              <a:gd name="connsiteX25-501" fmla="*/ 833179 w 5639443"/>
              <a:gd name="connsiteY25-502" fmla="*/ 2972563 h 5580655"/>
              <a:gd name="connsiteX26-503" fmla="*/ 729922 w 5639443"/>
              <a:gd name="connsiteY26-504" fmla="*/ 3075820 h 5580655"/>
              <a:gd name="connsiteX27-505" fmla="*/ 833179 w 5639443"/>
              <a:gd name="connsiteY27-506" fmla="*/ 3179077 h 5580655"/>
              <a:gd name="connsiteX28-507" fmla="*/ 936436 w 5639443"/>
              <a:gd name="connsiteY28-508" fmla="*/ 3075820 h 5580655"/>
              <a:gd name="connsiteX29-509" fmla="*/ 833179 w 5639443"/>
              <a:gd name="connsiteY29-510" fmla="*/ 2972563 h 5580655"/>
              <a:gd name="connsiteX30-511" fmla="*/ 833179 w 5639443"/>
              <a:gd name="connsiteY30-512" fmla="*/ 3539788 h 5580655"/>
              <a:gd name="connsiteX31-513" fmla="*/ 729922 w 5639443"/>
              <a:gd name="connsiteY31-514" fmla="*/ 3643045 h 5580655"/>
              <a:gd name="connsiteX32-515" fmla="*/ 833179 w 5639443"/>
              <a:gd name="connsiteY32-516" fmla="*/ 3746302 h 5580655"/>
              <a:gd name="connsiteX33-517" fmla="*/ 936436 w 5639443"/>
              <a:gd name="connsiteY33-518" fmla="*/ 3643045 h 5580655"/>
              <a:gd name="connsiteX34-519" fmla="*/ 833179 w 5639443"/>
              <a:gd name="connsiteY34-520" fmla="*/ 3539788 h 5580655"/>
              <a:gd name="connsiteX35-521" fmla="*/ 833179 w 5639443"/>
              <a:gd name="connsiteY35-522" fmla="*/ 4107013 h 5580655"/>
              <a:gd name="connsiteX36-523" fmla="*/ 729922 w 5639443"/>
              <a:gd name="connsiteY36-524" fmla="*/ 4210270 h 5580655"/>
              <a:gd name="connsiteX37-525" fmla="*/ 833179 w 5639443"/>
              <a:gd name="connsiteY37-526" fmla="*/ 4313527 h 5580655"/>
              <a:gd name="connsiteX38-527" fmla="*/ 936436 w 5639443"/>
              <a:gd name="connsiteY38-528" fmla="*/ 4210270 h 5580655"/>
              <a:gd name="connsiteX39-529" fmla="*/ 833179 w 5639443"/>
              <a:gd name="connsiteY39-530" fmla="*/ 4107013 h 5580655"/>
              <a:gd name="connsiteX40-531" fmla="*/ 833179 w 5639443"/>
              <a:gd name="connsiteY40-532" fmla="*/ 4674239 h 5580655"/>
              <a:gd name="connsiteX41-533" fmla="*/ 729922 w 5639443"/>
              <a:gd name="connsiteY41-534" fmla="*/ 4777496 h 5580655"/>
              <a:gd name="connsiteX42-535" fmla="*/ 833179 w 5639443"/>
              <a:gd name="connsiteY42-536" fmla="*/ 4880753 h 5580655"/>
              <a:gd name="connsiteX43-537" fmla="*/ 936436 w 5639443"/>
              <a:gd name="connsiteY43-538" fmla="*/ 4777496 h 5580655"/>
              <a:gd name="connsiteX44-539" fmla="*/ 833179 w 5639443"/>
              <a:gd name="connsiteY44-540" fmla="*/ 4674239 h 55806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Lst>
            <a:rect l="l" t="t" r="r" b="b"/>
            <a:pathLst>
              <a:path w="5639443" h="5580655">
                <a:moveTo>
                  <a:pt x="561861" y="561860"/>
                </a:moveTo>
                <a:cubicBezTo>
                  <a:pt x="1311008" y="-187287"/>
                  <a:pt x="4307596" y="-187287"/>
                  <a:pt x="5056743" y="561860"/>
                </a:cubicBezTo>
                <a:cubicBezTo>
                  <a:pt x="5805890" y="1311007"/>
                  <a:pt x="5860977" y="3877937"/>
                  <a:pt x="5056743" y="5056742"/>
                </a:cubicBezTo>
                <a:cubicBezTo>
                  <a:pt x="4252509" y="6235547"/>
                  <a:pt x="2060155" y="5056742"/>
                  <a:pt x="561861" y="5056742"/>
                </a:cubicBezTo>
                <a:cubicBezTo>
                  <a:pt x="-187286" y="4307595"/>
                  <a:pt x="-187286" y="1311007"/>
                  <a:pt x="561861" y="561860"/>
                </a:cubicBezTo>
                <a:close/>
                <a:moveTo>
                  <a:pt x="833179" y="703663"/>
                </a:moveTo>
                <a:cubicBezTo>
                  <a:pt x="776152" y="703663"/>
                  <a:pt x="729922" y="749893"/>
                  <a:pt x="729922" y="806920"/>
                </a:cubicBezTo>
                <a:cubicBezTo>
                  <a:pt x="729922" y="863947"/>
                  <a:pt x="776152" y="910177"/>
                  <a:pt x="833179" y="910177"/>
                </a:cubicBezTo>
                <a:cubicBezTo>
                  <a:pt x="890206" y="910177"/>
                  <a:pt x="936436" y="863947"/>
                  <a:pt x="936436" y="806920"/>
                </a:cubicBezTo>
                <a:cubicBezTo>
                  <a:pt x="936436" y="749893"/>
                  <a:pt x="890206" y="703663"/>
                  <a:pt x="833179" y="703663"/>
                </a:cubicBezTo>
                <a:close/>
                <a:moveTo>
                  <a:pt x="833179" y="1270888"/>
                </a:moveTo>
                <a:cubicBezTo>
                  <a:pt x="776152" y="1270888"/>
                  <a:pt x="729922" y="1317118"/>
                  <a:pt x="729922" y="1374145"/>
                </a:cubicBezTo>
                <a:cubicBezTo>
                  <a:pt x="729922" y="1431172"/>
                  <a:pt x="776152" y="1477402"/>
                  <a:pt x="833179" y="1477402"/>
                </a:cubicBezTo>
                <a:cubicBezTo>
                  <a:pt x="890206" y="1477402"/>
                  <a:pt x="936436" y="1431172"/>
                  <a:pt x="936436" y="1374145"/>
                </a:cubicBezTo>
                <a:cubicBezTo>
                  <a:pt x="936436" y="1317118"/>
                  <a:pt x="890206" y="1270888"/>
                  <a:pt x="833179" y="1270888"/>
                </a:cubicBezTo>
                <a:close/>
                <a:moveTo>
                  <a:pt x="833179" y="1838113"/>
                </a:moveTo>
                <a:cubicBezTo>
                  <a:pt x="776152" y="1838113"/>
                  <a:pt x="729922" y="1884343"/>
                  <a:pt x="729922" y="1941370"/>
                </a:cubicBezTo>
                <a:cubicBezTo>
                  <a:pt x="729922" y="1998397"/>
                  <a:pt x="776152" y="2044627"/>
                  <a:pt x="833179" y="2044627"/>
                </a:cubicBezTo>
                <a:cubicBezTo>
                  <a:pt x="890206" y="2044627"/>
                  <a:pt x="936436" y="1998397"/>
                  <a:pt x="936436" y="1941370"/>
                </a:cubicBezTo>
                <a:cubicBezTo>
                  <a:pt x="936436" y="1884343"/>
                  <a:pt x="890206" y="1838113"/>
                  <a:pt x="833179" y="1838113"/>
                </a:cubicBezTo>
                <a:close/>
                <a:moveTo>
                  <a:pt x="833179" y="2405338"/>
                </a:moveTo>
                <a:cubicBezTo>
                  <a:pt x="776152" y="2405338"/>
                  <a:pt x="729922" y="2451568"/>
                  <a:pt x="729922" y="2508595"/>
                </a:cubicBezTo>
                <a:cubicBezTo>
                  <a:pt x="729922" y="2565622"/>
                  <a:pt x="776152" y="2611852"/>
                  <a:pt x="833179" y="2611852"/>
                </a:cubicBezTo>
                <a:cubicBezTo>
                  <a:pt x="890206" y="2611852"/>
                  <a:pt x="936436" y="2565622"/>
                  <a:pt x="936436" y="2508595"/>
                </a:cubicBezTo>
                <a:cubicBezTo>
                  <a:pt x="936436" y="2451568"/>
                  <a:pt x="890206" y="2405338"/>
                  <a:pt x="833179" y="2405338"/>
                </a:cubicBezTo>
                <a:close/>
                <a:moveTo>
                  <a:pt x="833179" y="2972563"/>
                </a:moveTo>
                <a:cubicBezTo>
                  <a:pt x="776152" y="2972563"/>
                  <a:pt x="729922" y="3018793"/>
                  <a:pt x="729922" y="3075820"/>
                </a:cubicBezTo>
                <a:cubicBezTo>
                  <a:pt x="729922" y="3132847"/>
                  <a:pt x="776152" y="3179077"/>
                  <a:pt x="833179" y="3179077"/>
                </a:cubicBezTo>
                <a:cubicBezTo>
                  <a:pt x="890206" y="3179077"/>
                  <a:pt x="936436" y="3132847"/>
                  <a:pt x="936436" y="3075820"/>
                </a:cubicBezTo>
                <a:cubicBezTo>
                  <a:pt x="936436" y="3018793"/>
                  <a:pt x="890206" y="2972563"/>
                  <a:pt x="833179" y="2972563"/>
                </a:cubicBezTo>
                <a:close/>
                <a:moveTo>
                  <a:pt x="833179" y="3539788"/>
                </a:moveTo>
                <a:cubicBezTo>
                  <a:pt x="776152" y="3539788"/>
                  <a:pt x="729922" y="3586018"/>
                  <a:pt x="729922" y="3643045"/>
                </a:cubicBezTo>
                <a:cubicBezTo>
                  <a:pt x="729922" y="3700072"/>
                  <a:pt x="776152" y="3746302"/>
                  <a:pt x="833179" y="3746302"/>
                </a:cubicBezTo>
                <a:cubicBezTo>
                  <a:pt x="890206" y="3746302"/>
                  <a:pt x="936436" y="3700072"/>
                  <a:pt x="936436" y="3643045"/>
                </a:cubicBezTo>
                <a:cubicBezTo>
                  <a:pt x="936436" y="3586018"/>
                  <a:pt x="890206" y="3539788"/>
                  <a:pt x="833179" y="3539788"/>
                </a:cubicBezTo>
                <a:close/>
                <a:moveTo>
                  <a:pt x="833179" y="4107013"/>
                </a:moveTo>
                <a:cubicBezTo>
                  <a:pt x="776152" y="4107013"/>
                  <a:pt x="729922" y="4153243"/>
                  <a:pt x="729922" y="4210270"/>
                </a:cubicBezTo>
                <a:cubicBezTo>
                  <a:pt x="729922" y="4267297"/>
                  <a:pt x="776152" y="4313527"/>
                  <a:pt x="833179" y="4313527"/>
                </a:cubicBezTo>
                <a:cubicBezTo>
                  <a:pt x="890206" y="4313527"/>
                  <a:pt x="936436" y="4267297"/>
                  <a:pt x="936436" y="4210270"/>
                </a:cubicBezTo>
                <a:cubicBezTo>
                  <a:pt x="936436" y="4153243"/>
                  <a:pt x="890206" y="4107013"/>
                  <a:pt x="833179" y="4107013"/>
                </a:cubicBezTo>
                <a:close/>
                <a:moveTo>
                  <a:pt x="833179" y="4674239"/>
                </a:moveTo>
                <a:cubicBezTo>
                  <a:pt x="776152" y="4674239"/>
                  <a:pt x="729922" y="4720469"/>
                  <a:pt x="729922" y="4777496"/>
                </a:cubicBezTo>
                <a:cubicBezTo>
                  <a:pt x="729922" y="4834523"/>
                  <a:pt x="776152" y="4880753"/>
                  <a:pt x="833179" y="4880753"/>
                </a:cubicBezTo>
                <a:cubicBezTo>
                  <a:pt x="890206" y="4880753"/>
                  <a:pt x="936436" y="4834523"/>
                  <a:pt x="936436" y="4777496"/>
                </a:cubicBezTo>
                <a:cubicBezTo>
                  <a:pt x="936436" y="4720469"/>
                  <a:pt x="890206" y="4674239"/>
                  <a:pt x="833179" y="467423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72427" y="1814657"/>
            <a:ext cx="3599765" cy="461665"/>
          </a:xfrm>
          <a:prstGeom prst="rect">
            <a:avLst/>
          </a:prstGeom>
          <a:noFill/>
        </p:spPr>
        <p:txBody>
          <a:bodyPr wrap="square" rtlCol="0">
            <a:spAutoFit/>
          </a:bodyPr>
          <a:lstStyle/>
          <a:p>
            <a:pPr lvl="0" algn="ctr">
              <a:defRPr/>
            </a:pPr>
            <a:r>
              <a:rPr lang="en-US" altLang="zh-CN" sz="2400">
                <a:solidFill>
                  <a:schemeClr val="bg1"/>
                </a:solidFill>
                <a:latin typeface="Roboto Black" pitchFamily="2" charset="0"/>
                <a:ea typeface="Roboto Black" pitchFamily="2" charset="0"/>
              </a:rPr>
              <a:t>Tiêu chí sản phẩm</a:t>
            </a:r>
            <a:endParaRPr kumimoji="0" lang="vi-VN" altLang="zh-CN" sz="2400" b="0" i="0" u="none" strike="noStrike" kern="1200" cap="none" spc="0" normalizeH="0" baseline="0" noProof="0">
              <a:ln>
                <a:noFill/>
              </a:ln>
              <a:solidFill>
                <a:schemeClr val="bg1"/>
              </a:solidFill>
              <a:effectLst/>
              <a:uLnTx/>
              <a:uFillTx/>
              <a:latin typeface="Roboto Black" pitchFamily="2" charset="0"/>
              <a:ea typeface="Roboto Black" pitchFamily="2" charset="0"/>
            </a:endParaRPr>
          </a:p>
        </p:txBody>
      </p:sp>
      <p:sp>
        <p:nvSpPr>
          <p:cNvPr id="10" name="TextBox 9"/>
          <p:cNvSpPr txBox="1"/>
          <p:nvPr/>
        </p:nvSpPr>
        <p:spPr>
          <a:xfrm>
            <a:off x="1635125" y="3740150"/>
            <a:ext cx="5248275" cy="460375"/>
          </a:xfrm>
          <a:prstGeom prst="rect">
            <a:avLst/>
          </a:prstGeom>
          <a:noFill/>
        </p:spPr>
        <p:txBody>
          <a:bodyPr wrap="square" rtlCol="0">
            <a:spAutoFit/>
          </a:bodyPr>
          <a:lstStyle/>
          <a:p>
            <a:pPr lvl="0" algn="ctr">
              <a:defRPr/>
            </a:pPr>
            <a:r>
              <a:rPr lang="en-US" altLang="vi-V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27300" y="2804795"/>
            <a:ext cx="4272915" cy="829945"/>
          </a:xfrm>
          <a:prstGeom prst="rect">
            <a:avLst/>
          </a:prstGeom>
          <a:noFill/>
        </p:spPr>
        <p:txBody>
          <a:bodyPr wrap="square" rtlCol="0">
            <a:spAutoFit/>
          </a:bodyPr>
          <a:lstStyle/>
          <a:p>
            <a:pPr lvl="0" algn="ctr">
              <a:defRPr/>
            </a:pPr>
            <a:r>
              <a:rPr lang="en-US" altLang="vi-V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11" name="TextBox 10"/>
          <p:cNvSpPr txBox="1"/>
          <p:nvPr/>
        </p:nvSpPr>
        <p:spPr>
          <a:xfrm>
            <a:off x="2264410" y="4446905"/>
            <a:ext cx="4925060" cy="82994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kumimoji="0" lang="en-US" alt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Làm sạch được vết bẩn</a:t>
            </a:r>
          </a:p>
          <a:p>
            <a:pPr lvl="0">
              <a:defRPr/>
            </a:pPr>
            <a:r>
              <a:rPr kumimoji="0" lang="en-US" alt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rPr>
              <a:t>Sẵn có, dễ tìm và đã qua sử dụng</a:t>
            </a: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c Hiên">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7541895" y="879475"/>
            <a:ext cx="3409315" cy="5379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2875275" y="1681950"/>
            <a:ext cx="5883007" cy="4859340"/>
          </a:xfrm>
          <a:custGeom>
            <a:avLst/>
            <a:gdLst>
              <a:gd name="connsiteX0" fmla="*/ 771196 w 5100810"/>
              <a:gd name="connsiteY0" fmla="*/ 0 h 4627084"/>
              <a:gd name="connsiteX1" fmla="*/ 4329614 w 5100810"/>
              <a:gd name="connsiteY1" fmla="*/ 0 h 4627084"/>
              <a:gd name="connsiteX2" fmla="*/ 5100810 w 5100810"/>
              <a:gd name="connsiteY2" fmla="*/ 771196 h 4627084"/>
              <a:gd name="connsiteX3" fmla="*/ 5100810 w 5100810"/>
              <a:gd name="connsiteY3" fmla="*/ 4627084 h 4627084"/>
              <a:gd name="connsiteX4" fmla="*/ 0 w 5100810"/>
              <a:gd name="connsiteY4" fmla="*/ 4627084 h 4627084"/>
              <a:gd name="connsiteX5" fmla="*/ 0 w 5100810"/>
              <a:gd name="connsiteY5" fmla="*/ 771196 h 4627084"/>
              <a:gd name="connsiteX6" fmla="*/ 771196 w 5100810"/>
              <a:gd name="connsiteY6" fmla="*/ 0 h 4627084"/>
              <a:gd name="connsiteX0-1" fmla="*/ 771196 w 5508866"/>
              <a:gd name="connsiteY0-2" fmla="*/ 0 h 5109070"/>
              <a:gd name="connsiteX1-3" fmla="*/ 4329614 w 5508866"/>
              <a:gd name="connsiteY1-4" fmla="*/ 0 h 5109070"/>
              <a:gd name="connsiteX2-5" fmla="*/ 5100810 w 5508866"/>
              <a:gd name="connsiteY2-6" fmla="*/ 771196 h 5109070"/>
              <a:gd name="connsiteX3-7" fmla="*/ 5100810 w 5508866"/>
              <a:gd name="connsiteY3-8" fmla="*/ 4627084 h 5109070"/>
              <a:gd name="connsiteX4-9" fmla="*/ 0 w 5508866"/>
              <a:gd name="connsiteY4-10" fmla="*/ 4627084 h 5109070"/>
              <a:gd name="connsiteX5-11" fmla="*/ 0 w 5508866"/>
              <a:gd name="connsiteY5-12" fmla="*/ 771196 h 5109070"/>
              <a:gd name="connsiteX6-13" fmla="*/ 771196 w 5508866"/>
              <a:gd name="connsiteY6-14" fmla="*/ 0 h 5109070"/>
              <a:gd name="connsiteX0-15" fmla="*/ 771196 w 5577157"/>
              <a:gd name="connsiteY0-16" fmla="*/ 0 h 5030630"/>
              <a:gd name="connsiteX1-17" fmla="*/ 4329614 w 5577157"/>
              <a:gd name="connsiteY1-18" fmla="*/ 0 h 5030630"/>
              <a:gd name="connsiteX2-19" fmla="*/ 5100810 w 5577157"/>
              <a:gd name="connsiteY2-20" fmla="*/ 771196 h 5030630"/>
              <a:gd name="connsiteX3-21" fmla="*/ 5100810 w 5577157"/>
              <a:gd name="connsiteY3-22" fmla="*/ 4627084 h 5030630"/>
              <a:gd name="connsiteX4-23" fmla="*/ 0 w 5577157"/>
              <a:gd name="connsiteY4-24" fmla="*/ 4627084 h 5030630"/>
              <a:gd name="connsiteX5-25" fmla="*/ 0 w 5577157"/>
              <a:gd name="connsiteY5-26" fmla="*/ 771196 h 5030630"/>
              <a:gd name="connsiteX6-27" fmla="*/ 771196 w 5577157"/>
              <a:gd name="connsiteY6-28" fmla="*/ 0 h 5030630"/>
              <a:gd name="connsiteX0-29" fmla="*/ 771196 w 5591801"/>
              <a:gd name="connsiteY0-30" fmla="*/ 0 h 4888321"/>
              <a:gd name="connsiteX1-31" fmla="*/ 4329614 w 5591801"/>
              <a:gd name="connsiteY1-32" fmla="*/ 0 h 4888321"/>
              <a:gd name="connsiteX2-33" fmla="*/ 5100810 w 5591801"/>
              <a:gd name="connsiteY2-34" fmla="*/ 771196 h 4888321"/>
              <a:gd name="connsiteX3-35" fmla="*/ 5100810 w 5591801"/>
              <a:gd name="connsiteY3-36" fmla="*/ 4627084 h 4888321"/>
              <a:gd name="connsiteX4-37" fmla="*/ 0 w 5591801"/>
              <a:gd name="connsiteY4-38" fmla="*/ 4627084 h 4888321"/>
              <a:gd name="connsiteX5-39" fmla="*/ 0 w 5591801"/>
              <a:gd name="connsiteY5-40" fmla="*/ 771196 h 4888321"/>
              <a:gd name="connsiteX6-41" fmla="*/ 771196 w 5591801"/>
              <a:gd name="connsiteY6-42" fmla="*/ 0 h 4888321"/>
              <a:gd name="connsiteX0-43" fmla="*/ 771196 w 5533246"/>
              <a:gd name="connsiteY0-44" fmla="*/ 0 h 4859340"/>
              <a:gd name="connsiteX1-45" fmla="*/ 4329614 w 5533246"/>
              <a:gd name="connsiteY1-46" fmla="*/ 0 h 4859340"/>
              <a:gd name="connsiteX2-47" fmla="*/ 5100810 w 5533246"/>
              <a:gd name="connsiteY2-48" fmla="*/ 771196 h 4859340"/>
              <a:gd name="connsiteX3-49" fmla="*/ 5100810 w 5533246"/>
              <a:gd name="connsiteY3-50" fmla="*/ 4627084 h 4859340"/>
              <a:gd name="connsiteX4-51" fmla="*/ 0 w 5533246"/>
              <a:gd name="connsiteY4-52" fmla="*/ 4627084 h 4859340"/>
              <a:gd name="connsiteX5-53" fmla="*/ 0 w 5533246"/>
              <a:gd name="connsiteY5-54" fmla="*/ 771196 h 4859340"/>
              <a:gd name="connsiteX6-55" fmla="*/ 771196 w 5533246"/>
              <a:gd name="connsiteY6-56" fmla="*/ 0 h 4859340"/>
              <a:gd name="connsiteX0-57" fmla="*/ 771196 w 5533246"/>
              <a:gd name="connsiteY0-58" fmla="*/ 0 h 4859340"/>
              <a:gd name="connsiteX1-59" fmla="*/ 4935542 w 5533246"/>
              <a:gd name="connsiteY1-60" fmla="*/ 44067 h 4859340"/>
              <a:gd name="connsiteX2-61" fmla="*/ 5100810 w 5533246"/>
              <a:gd name="connsiteY2-62" fmla="*/ 771196 h 4859340"/>
              <a:gd name="connsiteX3-63" fmla="*/ 5100810 w 5533246"/>
              <a:gd name="connsiteY3-64" fmla="*/ 4627084 h 4859340"/>
              <a:gd name="connsiteX4-65" fmla="*/ 0 w 5533246"/>
              <a:gd name="connsiteY4-66" fmla="*/ 4627084 h 4859340"/>
              <a:gd name="connsiteX5-67" fmla="*/ 0 w 5533246"/>
              <a:gd name="connsiteY5-68" fmla="*/ 771196 h 4859340"/>
              <a:gd name="connsiteX6-69" fmla="*/ 771196 w 5533246"/>
              <a:gd name="connsiteY6-70" fmla="*/ 0 h 4859340"/>
              <a:gd name="connsiteX0-71" fmla="*/ 771196 w 5591590"/>
              <a:gd name="connsiteY0-72" fmla="*/ 0 h 4859340"/>
              <a:gd name="connsiteX1-73" fmla="*/ 4935542 w 5591590"/>
              <a:gd name="connsiteY1-74" fmla="*/ 44067 h 4859340"/>
              <a:gd name="connsiteX2-75" fmla="*/ 5100810 w 5591590"/>
              <a:gd name="connsiteY2-76" fmla="*/ 771196 h 4859340"/>
              <a:gd name="connsiteX3-77" fmla="*/ 5100810 w 5591590"/>
              <a:gd name="connsiteY3-78" fmla="*/ 4627084 h 4859340"/>
              <a:gd name="connsiteX4-79" fmla="*/ 0 w 5591590"/>
              <a:gd name="connsiteY4-80" fmla="*/ 4627084 h 4859340"/>
              <a:gd name="connsiteX5-81" fmla="*/ 0 w 5591590"/>
              <a:gd name="connsiteY5-82" fmla="*/ 771196 h 4859340"/>
              <a:gd name="connsiteX6-83" fmla="*/ 771196 w 5591590"/>
              <a:gd name="connsiteY6-84" fmla="*/ 0 h 4859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591590" h="4859340">
                <a:moveTo>
                  <a:pt x="771196" y="0"/>
                </a:moveTo>
                <a:lnTo>
                  <a:pt x="4935542" y="44067"/>
                </a:lnTo>
                <a:cubicBezTo>
                  <a:pt x="6323657" y="58756"/>
                  <a:pt x="5073265" y="7360"/>
                  <a:pt x="5100810" y="771196"/>
                </a:cubicBezTo>
                <a:cubicBezTo>
                  <a:pt x="5229343" y="1542377"/>
                  <a:pt x="6006030" y="4909853"/>
                  <a:pt x="5100810" y="4627084"/>
                </a:cubicBezTo>
                <a:cubicBezTo>
                  <a:pt x="4195590" y="4344315"/>
                  <a:pt x="850135" y="5269732"/>
                  <a:pt x="0" y="4627084"/>
                </a:cubicBezTo>
                <a:lnTo>
                  <a:pt x="0" y="771196"/>
                </a:lnTo>
                <a:cubicBezTo>
                  <a:pt x="0" y="345276"/>
                  <a:pt x="345276" y="0"/>
                  <a:pt x="771196" y="0"/>
                </a:cubicBezTo>
                <a:close/>
              </a:path>
            </a:pathLst>
          </a:cu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11269" y="311221"/>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3095615" y="3361582"/>
            <a:ext cx="555514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Xác định các nguyên liệu tự nhiên có hương thơm dựa </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rên ý tưởng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của em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095615" y="2076791"/>
            <a:ext cx="510463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ý tưởng về màu sắc, mùi hương của nước lau bàn em muốn làm</a:t>
            </a:r>
          </a:p>
        </p:txBody>
      </p:sp>
      <p:sp>
        <p:nvSpPr>
          <p:cNvPr id="11" name="TextBox 10"/>
          <p:cNvSpPr txBox="1"/>
          <p:nvPr/>
        </p:nvSpPr>
        <p:spPr>
          <a:xfrm>
            <a:off x="3095615" y="4646373"/>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cách làm nước lau bàn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1862236" y="931616"/>
            <a:ext cx="750731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nước lau bàn</a:t>
            </a:r>
            <a:endPar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095615" y="5561833"/>
            <a:ext cx="5178055"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Đưa ra cách sử dụng nước lau bàn</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660" t="27940" r="8352" b="11845"/>
          <a:stretch>
            <a:fillRect/>
          </a:stretch>
        </p:blipFill>
        <p:spPr>
          <a:xfrm>
            <a:off x="686094" y="1847033"/>
            <a:ext cx="1966452" cy="95372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9292" t="13388" r="22257" b="28660"/>
          <a:stretch>
            <a:fillRect/>
          </a:stretch>
        </p:blipFill>
        <p:spPr>
          <a:xfrm>
            <a:off x="359924" y="3659335"/>
            <a:ext cx="1602658" cy="904569"/>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4167" b="97619" l="3627" r="100000"/>
                    </a14:imgEffect>
                  </a14:imgLayer>
                </a14:imgProps>
              </a:ext>
            </a:extLst>
          </a:blip>
          <a:stretch>
            <a:fillRect/>
          </a:stretch>
        </p:blipFill>
        <p:spPr>
          <a:xfrm>
            <a:off x="685608" y="4761833"/>
            <a:ext cx="1838095" cy="160000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99432" l="6533" r="100000"/>
                    </a14:imgEffect>
                  </a14:imgLayer>
                </a14:imgProps>
              </a:ext>
            </a:extLst>
          </a:blip>
          <a:stretch>
            <a:fillRect/>
          </a:stretch>
        </p:blipFill>
        <p:spPr>
          <a:xfrm>
            <a:off x="9589890" y="1322616"/>
            <a:ext cx="1428890" cy="1263742"/>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0" b="97315" l="957" r="89474"/>
                    </a14:imgEffect>
                  </a14:imgLayer>
                </a14:imgProps>
              </a:ext>
            </a:extLst>
          </a:blip>
          <a:stretch>
            <a:fillRect/>
          </a:stretch>
        </p:blipFill>
        <p:spPr>
          <a:xfrm>
            <a:off x="9028304" y="2727417"/>
            <a:ext cx="1990476" cy="1419048"/>
          </a:xfrm>
          <a:prstGeom prst="rect">
            <a:avLst/>
          </a:prstGeom>
        </p:spPr>
      </p:pic>
      <p:pic>
        <p:nvPicPr>
          <p:cNvPr id="20" name="Picture 19"/>
          <p:cNvPicPr>
            <a:picLocks noChangeAspect="1"/>
          </p:cNvPicPr>
          <p:nvPr/>
        </p:nvPicPr>
        <p:blipFill>
          <a:blip r:embed="rId12"/>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13" cstate="print">
            <a:extLst>
              <a:ext uri="{28A0092B-C50C-407E-A947-70E740481C1C}">
                <a14:useLocalDpi xmlns:a14="http://schemas.microsoft.com/office/drawing/2010/main" val="0"/>
              </a:ext>
            </a:extLst>
          </a:blip>
          <a:srcRect t="11967"/>
          <a:stretch>
            <a:fillRect/>
          </a:stretch>
        </p:blipFill>
        <p:spPr>
          <a:xfrm>
            <a:off x="8989764" y="5293083"/>
            <a:ext cx="2341339" cy="1182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1339" y="417932"/>
            <a:ext cx="792799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p:cNvSpPr txBox="1"/>
          <p:nvPr/>
        </p:nvSpPr>
        <p:spPr>
          <a:xfrm>
            <a:off x="1641339" y="1304849"/>
            <a:ext cx="48157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nguyên liệu:</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11967"/>
          <a:stretch>
            <a:fillRect/>
          </a:stretch>
        </p:blipFill>
        <p:spPr>
          <a:xfrm>
            <a:off x="1135644" y="5079893"/>
            <a:ext cx="2341339" cy="1182281"/>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660" t="27940" r="8352" b="11845"/>
          <a:stretch>
            <a:fillRect/>
          </a:stretch>
        </p:blipFill>
        <p:spPr>
          <a:xfrm>
            <a:off x="8769677" y="2712275"/>
            <a:ext cx="1966452" cy="953729"/>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9292" t="13388" r="22257" b="28660"/>
          <a:stretch>
            <a:fillRect/>
          </a:stretch>
        </p:blipFill>
        <p:spPr>
          <a:xfrm>
            <a:off x="6781996" y="5218537"/>
            <a:ext cx="1602658" cy="904569"/>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8398" t="7348" r="5513" b="10794"/>
          <a:stretch>
            <a:fillRect/>
          </a:stretch>
        </p:blipFill>
        <p:spPr>
          <a:xfrm>
            <a:off x="5867385" y="2922523"/>
            <a:ext cx="1543352" cy="963654"/>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13012" t="33692" r="15161" b="28458"/>
          <a:stretch>
            <a:fillRect/>
          </a:stretch>
        </p:blipFill>
        <p:spPr>
          <a:xfrm>
            <a:off x="519776" y="2922523"/>
            <a:ext cx="1692281" cy="891741"/>
          </a:xfrm>
          <a:prstGeom prst="rect">
            <a:avLst/>
          </a:prstGeom>
        </p:spPr>
      </p:pic>
      <p:sp>
        <p:nvSpPr>
          <p:cNvPr id="24" name="TextBox 23"/>
          <p:cNvSpPr txBox="1"/>
          <p:nvPr/>
        </p:nvSpPr>
        <p:spPr>
          <a:xfrm>
            <a:off x="368386" y="3969919"/>
            <a:ext cx="2153235"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Chậu 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5577546" y="3925287"/>
            <a:ext cx="19644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2 quả chanh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9409" t="13680" r="25268" b="9336"/>
          <a:stretch>
            <a:fillRect/>
          </a:stretch>
        </p:blipFill>
        <p:spPr>
          <a:xfrm>
            <a:off x="3229331" y="2329554"/>
            <a:ext cx="880552" cy="2115238"/>
          </a:xfrm>
          <a:prstGeom prst="rect">
            <a:avLst/>
          </a:prstGeom>
        </p:spPr>
      </p:pic>
      <p:sp>
        <p:nvSpPr>
          <p:cNvPr id="26" name="TextBox 25"/>
          <p:cNvSpPr txBox="1"/>
          <p:nvPr/>
        </p:nvSpPr>
        <p:spPr>
          <a:xfrm>
            <a:off x="2845472" y="4606872"/>
            <a:ext cx="1648269"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Nước sạch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639537" y="3838729"/>
            <a:ext cx="24628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củ sả hoặc 5 giọt tinh dầu sả</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8769677" y="5384442"/>
            <a:ext cx="2622664"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thanh quế</a:t>
            </a:r>
          </a:p>
          <a:p>
            <a:pPr lvl="0" algn="just">
              <a:defRPr/>
            </a:pPr>
            <a:r>
              <a:rPr lang="en-US" sz="2400">
                <a:solidFill>
                  <a:srgbClr val="002060"/>
                </a:solidFill>
                <a:latin typeface="Roboto" panose="02000000000000000000" pitchFamily="2" charset="0"/>
                <a:ea typeface="Roboto" panose="02000000000000000000" pitchFamily="2" charset="0"/>
              </a:rPr>
              <a:t>hoặc 1 thìa bột quế</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4007745" y="5362117"/>
            <a:ext cx="2199374"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Vỏ của một quả bưởi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cam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p:bldP spid="24" grpId="0"/>
      <p:bldP spid="25" grpId="0"/>
      <p:bldP spid="26" grpId="0"/>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9497" y="1690310"/>
            <a:ext cx="9023199" cy="1744067"/>
          </a:xfrm>
          <a:prstGeom prst="rect">
            <a:avLst/>
          </a:prstGeom>
          <a:noFill/>
        </p:spPr>
        <p:txBody>
          <a:bodyPr wrap="square" lIns="0" tIns="0" rIns="0" bIns="0" rtlCol="0">
            <a:spAutoFit/>
          </a:bodyPr>
          <a:lstStyle/>
          <a:p>
            <a:pPr lvl="0" algn="just">
              <a:lnSpc>
                <a:spcPct val="150000"/>
              </a:lnSpc>
              <a:defRPr/>
            </a:pPr>
            <a:r>
              <a:rPr lang="vi-VN" sz="4000">
                <a:solidFill>
                  <a:srgbClr val="002060"/>
                </a:solidFill>
                <a:latin typeface="Roboto Black" pitchFamily="2" charset="0"/>
                <a:ea typeface="Roboto Black" pitchFamily="2" charset="0"/>
              </a:rPr>
              <a:t>TIẾN HÀNH LÀM NƯỚC LAU BÀN THEO CÁCH CỦA EM HOẶC NHÓM EM</a:t>
            </a:r>
            <a:endParaRPr kumimoji="0" lang="en-US" sz="4000" b="0" i="0" u="none" strike="noStrike" kern="1200" cap="none" spc="0" normalizeH="0" baseline="0" noProof="0">
              <a:ln>
                <a:noFill/>
              </a:ln>
              <a:solidFill>
                <a:srgbClr val="002060"/>
              </a:solidFill>
              <a:effectLst/>
              <a:uLnTx/>
              <a:uFillTx/>
              <a:latin typeface="Roboto Black" pitchFamily="2" charset="0"/>
              <a:ea typeface="Roboto Black"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6904497996812">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80" y="364490"/>
            <a:ext cx="11766550" cy="588327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9065" y="120987"/>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p:cNvSpPr txBox="1"/>
          <p:nvPr/>
        </p:nvSpPr>
        <p:spPr>
          <a:xfrm>
            <a:off x="3282749" y="862243"/>
            <a:ext cx="689266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0" name="Picture 9"/>
          <p:cNvPicPr>
            <a:picLocks noChangeAspect="1"/>
          </p:cNvPicPr>
          <p:nvPr/>
        </p:nvPicPr>
        <p:blipFill>
          <a:blip r:embed="rId3"/>
          <a:stretch>
            <a:fillRect/>
          </a:stretch>
        </p:blipFill>
        <p:spPr>
          <a:xfrm>
            <a:off x="1640285" y="1509556"/>
            <a:ext cx="8469234" cy="5269785"/>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6581462" y="157880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6827" t="7035" r="5654" b="3542"/>
          <a:stretch>
            <a:fillRect/>
          </a:stretch>
        </p:blipFill>
        <p:spPr>
          <a:xfrm>
            <a:off x="6205473" y="3608074"/>
            <a:ext cx="868595" cy="868595"/>
          </a:xfrm>
          <a:prstGeom prst="ellipse">
            <a:avLst/>
          </a:prstGeom>
        </p:spPr>
      </p:pic>
      <p:pic>
        <p:nvPicPr>
          <p:cNvPr id="14" name="Picture 13"/>
          <p:cNvPicPr>
            <a:picLocks noChangeAspect="1"/>
          </p:cNvPicPr>
          <p:nvPr/>
        </p:nvPicPr>
        <p:blipFill rotWithShape="1">
          <a:blip r:embed="rId5"/>
          <a:srcRect l="9571" t="6413" r="10420" b="6660"/>
          <a:stretch>
            <a:fillRect/>
          </a:stretch>
        </p:blipFill>
        <p:spPr>
          <a:xfrm>
            <a:off x="7429856" y="4635862"/>
            <a:ext cx="848933" cy="848933"/>
          </a:xfrm>
          <a:prstGeom prst="ellipse">
            <a:avLst/>
          </a:prstGeom>
        </p:spPr>
      </p:pic>
      <p:pic>
        <p:nvPicPr>
          <p:cNvPr id="15" name="Picture 14"/>
          <p:cNvPicPr>
            <a:picLocks noChangeAspect="1"/>
          </p:cNvPicPr>
          <p:nvPr/>
        </p:nvPicPr>
        <p:blipFill rotWithShape="1">
          <a:blip r:embed="rId6"/>
          <a:srcRect l="5642" t="6399" r="6278" b="6897"/>
          <a:stretch>
            <a:fillRect/>
          </a:stretch>
        </p:blipFill>
        <p:spPr>
          <a:xfrm>
            <a:off x="8687786" y="5654585"/>
            <a:ext cx="878797" cy="878797"/>
          </a:xfrm>
          <a:prstGeom prst="ellipse">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004949" y="4931193"/>
            <a:ext cx="4232159" cy="461665"/>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255529" y="3649190"/>
            <a:ext cx="3731000" cy="830997"/>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rgbClr val="0070C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thiên nhiên</a:t>
            </a:r>
          </a:p>
        </p:txBody>
      </p:sp>
      <p:sp>
        <p:nvSpPr>
          <p:cNvPr id="21" name="TextBox 20"/>
          <p:cNvSpPr txBox="1"/>
          <p:nvPr/>
        </p:nvSpPr>
        <p:spPr>
          <a:xfrm>
            <a:off x="2299549" y="5863152"/>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p:cNvSpPr txBox="1"/>
          <p:nvPr/>
        </p:nvSpPr>
        <p:spPr>
          <a:xfrm>
            <a:off x="2216150" y="1320800"/>
            <a:ext cx="7174230" cy="304609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rPr>
              <a:t>Chúc thầy cô luôn mạnh khoẻ, thành công.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rPr>
              <a:t>Chúc các con luôn chăm ngoan, học tập tốt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94" y="1030964"/>
            <a:ext cx="2015612" cy="1474163"/>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cute background">
            <a:extLst>
              <a:ext uri="{FF2B5EF4-FFF2-40B4-BE49-F238E27FC236}">
                <a16:creationId xmlns:a16="http://schemas.microsoft.com/office/drawing/2014/main" id="{A956CF29-CB07-F970-70D2-C9CF82984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55"/>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181BFB6-7CF6-5227-4368-7ADAF03E63EA}"/>
              </a:ext>
            </a:extLst>
          </p:cNvPr>
          <p:cNvSpPr txBox="1"/>
          <p:nvPr/>
        </p:nvSpPr>
        <p:spPr>
          <a:xfrm>
            <a:off x="3875315" y="3287485"/>
            <a:ext cx="53013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mn-cs"/>
              </a:rPr>
              <a:t>KHỞI ĐỘNG</a:t>
            </a:r>
            <a:endPar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2506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7479"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90" y="-62865"/>
            <a:ext cx="1984375" cy="1451610"/>
          </a:xfrm>
          <a:prstGeom prst="rect">
            <a:avLst/>
          </a:prstGeom>
          <a:ln>
            <a:noFill/>
          </a:ln>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973701" y="3355334"/>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1" fmla="*/ 98943 w 1855859"/>
                <a:gd name="connsiteY0-2" fmla="*/ 179751 h 1090839"/>
                <a:gd name="connsiteX1-3" fmla="*/ 278694 w 1855859"/>
                <a:gd name="connsiteY1-4" fmla="*/ 0 h 1090839"/>
                <a:gd name="connsiteX2-5" fmla="*/ 1676108 w 1855859"/>
                <a:gd name="connsiteY2-6" fmla="*/ 0 h 1090839"/>
                <a:gd name="connsiteX3-7" fmla="*/ 1855859 w 1855859"/>
                <a:gd name="connsiteY3-8" fmla="*/ 179751 h 1090839"/>
                <a:gd name="connsiteX4-9" fmla="*/ 1855859 w 1855859"/>
                <a:gd name="connsiteY4-10" fmla="*/ 898732 h 1090839"/>
                <a:gd name="connsiteX5-11" fmla="*/ 1676108 w 1855859"/>
                <a:gd name="connsiteY5-12" fmla="*/ 1078483 h 1090839"/>
                <a:gd name="connsiteX6-13" fmla="*/ 31559 w 1855859"/>
                <a:gd name="connsiteY6-14" fmla="*/ 1090839 h 1090839"/>
                <a:gd name="connsiteX7-15" fmla="*/ 98943 w 1855859"/>
                <a:gd name="connsiteY7-16" fmla="*/ 898732 h 1090839"/>
                <a:gd name="connsiteX8-17" fmla="*/ 98943 w 1855859"/>
                <a:gd name="connsiteY8-18" fmla="*/ 179751 h 1090839"/>
                <a:gd name="connsiteX0-19" fmla="*/ 188460 w 1945376"/>
                <a:gd name="connsiteY0-20" fmla="*/ 179751 h 1127909"/>
                <a:gd name="connsiteX1-21" fmla="*/ 368211 w 1945376"/>
                <a:gd name="connsiteY1-22" fmla="*/ 0 h 1127909"/>
                <a:gd name="connsiteX2-23" fmla="*/ 1765625 w 1945376"/>
                <a:gd name="connsiteY2-24" fmla="*/ 0 h 1127909"/>
                <a:gd name="connsiteX3-25" fmla="*/ 1945376 w 1945376"/>
                <a:gd name="connsiteY3-26" fmla="*/ 179751 h 1127909"/>
                <a:gd name="connsiteX4-27" fmla="*/ 1945376 w 1945376"/>
                <a:gd name="connsiteY4-28" fmla="*/ 898732 h 1127909"/>
                <a:gd name="connsiteX5-29" fmla="*/ 1765625 w 1945376"/>
                <a:gd name="connsiteY5-30" fmla="*/ 1078483 h 1127909"/>
                <a:gd name="connsiteX6-31" fmla="*/ 22222 w 1945376"/>
                <a:gd name="connsiteY6-32" fmla="*/ 1127909 h 1127909"/>
                <a:gd name="connsiteX7-33" fmla="*/ 188460 w 1945376"/>
                <a:gd name="connsiteY7-34" fmla="*/ 898732 h 1127909"/>
                <a:gd name="connsiteX8-35" fmla="*/ 188460 w 1945376"/>
                <a:gd name="connsiteY8-36" fmla="*/ 179751 h 1127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727767" cy="1200329"/>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Bạn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nhỏ</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bài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hát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làm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gì</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để</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giữ</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sạch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nhà</a:t>
              </a:r>
              <a:r>
                <a:rPr lang="en-US" sz="2400" dirty="0">
                  <a:solidFill>
                    <a:srgbClr val="002060"/>
                  </a:solidFill>
                  <a:latin typeface="Roboto" panose="02000000000000000000" pitchFamily="2" charset="0"/>
                  <a:ea typeface="Roboto" panose="02000000000000000000" pitchFamily="2" charset="0"/>
                </a:rPr>
                <a:t> ở?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92571" y="4416132"/>
            <a:ext cx="2976164" cy="1412410"/>
            <a:chOff x="7669085" y="3110163"/>
            <a:chExt cx="3248569" cy="141241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1" fmla="*/ 98943 w 1855859"/>
                <a:gd name="connsiteY0-2" fmla="*/ 179751 h 1090839"/>
                <a:gd name="connsiteX1-3" fmla="*/ 278694 w 1855859"/>
                <a:gd name="connsiteY1-4" fmla="*/ 0 h 1090839"/>
                <a:gd name="connsiteX2-5" fmla="*/ 1676108 w 1855859"/>
                <a:gd name="connsiteY2-6" fmla="*/ 0 h 1090839"/>
                <a:gd name="connsiteX3-7" fmla="*/ 1855859 w 1855859"/>
                <a:gd name="connsiteY3-8" fmla="*/ 179751 h 1090839"/>
                <a:gd name="connsiteX4-9" fmla="*/ 1855859 w 1855859"/>
                <a:gd name="connsiteY4-10" fmla="*/ 898732 h 1090839"/>
                <a:gd name="connsiteX5-11" fmla="*/ 1676108 w 1855859"/>
                <a:gd name="connsiteY5-12" fmla="*/ 1078483 h 1090839"/>
                <a:gd name="connsiteX6-13" fmla="*/ 31559 w 1855859"/>
                <a:gd name="connsiteY6-14" fmla="*/ 1090839 h 1090839"/>
                <a:gd name="connsiteX7-15" fmla="*/ 98943 w 1855859"/>
                <a:gd name="connsiteY7-16" fmla="*/ 898732 h 1090839"/>
                <a:gd name="connsiteX8-17" fmla="*/ 98943 w 1855859"/>
                <a:gd name="connsiteY8-18" fmla="*/ 179751 h 1090839"/>
                <a:gd name="connsiteX0-19" fmla="*/ 188460 w 1945376"/>
                <a:gd name="connsiteY0-20" fmla="*/ 179751 h 1127909"/>
                <a:gd name="connsiteX1-21" fmla="*/ 368211 w 1945376"/>
                <a:gd name="connsiteY1-22" fmla="*/ 0 h 1127909"/>
                <a:gd name="connsiteX2-23" fmla="*/ 1765625 w 1945376"/>
                <a:gd name="connsiteY2-24" fmla="*/ 0 h 1127909"/>
                <a:gd name="connsiteX3-25" fmla="*/ 1945376 w 1945376"/>
                <a:gd name="connsiteY3-26" fmla="*/ 179751 h 1127909"/>
                <a:gd name="connsiteX4-27" fmla="*/ 1945376 w 1945376"/>
                <a:gd name="connsiteY4-28" fmla="*/ 898732 h 1127909"/>
                <a:gd name="connsiteX5-29" fmla="*/ 1765625 w 1945376"/>
                <a:gd name="connsiteY5-30" fmla="*/ 1078483 h 1127909"/>
                <a:gd name="connsiteX6-31" fmla="*/ 22222 w 1945376"/>
                <a:gd name="connsiteY6-32" fmla="*/ 1127909 h 1127909"/>
                <a:gd name="connsiteX7-33" fmla="*/ 188460 w 1945376"/>
                <a:gd name="connsiteY7-34" fmla="*/ 898732 h 1127909"/>
                <a:gd name="connsiteX8-35" fmla="*/ 188460 w 1945376"/>
                <a:gd name="connsiteY8-36" fmla="*/ 179751 h 1127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36361" y="3429965"/>
              <a:ext cx="3081293" cy="830997"/>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Bạn nhỏ quét sân để giữ sạch nhà 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29816" flipH="1">
            <a:off x="24520" y="4490887"/>
            <a:ext cx="1562100" cy="2310798"/>
          </a:xfrm>
          <a:prstGeom prst="rect">
            <a:avLst/>
          </a:prstGeom>
          <a:effectLst>
            <a:outerShdw blurRad="63500" sx="102000" sy="102000" algn="ctr" rotWithShape="0">
              <a:prstClr val="black">
                <a:alpha val="40000"/>
              </a:prstClr>
            </a:outerShdw>
          </a:effectLst>
        </p:spPr>
      </p:pic>
      <p:pic>
        <p:nvPicPr>
          <p:cNvPr id="3" name="KARAOKE BÉ QUÉT NHÀ, BEAT BE QUET NHA, KARAOKE BE QUET NHA">
            <a:hlinkClick r:id="" action="ppaction://media"/>
          </p:cNvPr>
          <p:cNvPicPr/>
          <p:nvPr>
            <a:videoFile r:link="rId1"/>
            <p:extLst>
              <p:ext uri="{DAA4B4D4-6D71-4841-9C94-3DE7FCFB9230}">
                <p14:media xmlns:p14="http://schemas.microsoft.com/office/powerpoint/2010/main" r:embed="rId2">
                  <p14:trim end="70140"/>
                </p14:media>
              </p:ext>
            </p:extLst>
          </p:nvPr>
        </p:nvPicPr>
        <p:blipFill>
          <a:blip r:embed="rId8"/>
          <a:stretch>
            <a:fillRect/>
          </a:stretch>
        </p:blipFill>
        <p:spPr>
          <a:xfrm>
            <a:off x="0" y="0"/>
            <a:ext cx="12192635"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randombar(horizontal)">
                                      <p:cBhvr>
                                        <p:cTn id="22" dur="500"/>
                                        <p:tgtEl>
                                          <p:spTgt spid="58"/>
                                        </p:tgtEl>
                                      </p:cBhvr>
                                    </p:animEffect>
                                  </p:childTnLst>
                                </p:cTn>
                              </p:par>
                              <p:par>
                                <p:cTn id="23" presetID="42"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8" fill="hold" display="1">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additive="base">
                                        <p:cTn id="33" dur="1" fill="hold"/>
                                        <p:tgtEl>
                                          <p:spTgt spid="3"/>
                                        </p:tgtEl>
                                      </p:cBhvr>
                                    </p:cmd>
                                  </p:childTnLst>
                                </p:cTn>
                              </p:par>
                            </p:childTnLst>
                          </p:cTn>
                        </p:par>
                      </p:childTnLst>
                    </p:cTn>
                  </p:par>
                </p:childTnLst>
              </p:cTn>
              <p:nextCondLst>
                <p:cond evt="onClick" delay="0">
                  <p:tgtEl>
                    <p:spTgt spid="3"/>
                  </p:tgtEl>
                </p:cond>
              </p:nextCondLst>
            </p:seq>
          </p:childTnLst>
        </p:cTn>
      </p:par>
    </p:tnLst>
    <p:bldLst>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301214" y="3410174"/>
            <a:ext cx="1258645" cy="1051006"/>
          </a:xfrm>
          <a:prstGeom prst="diamond">
            <a:avLst/>
          </a:prstGeom>
          <a:solidFill>
            <a:srgbClr val="68A1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52" y="25640"/>
            <a:ext cx="1990316" cy="1455663"/>
          </a:xfrm>
          <a:prstGeom prst="rect">
            <a:avLst/>
          </a:prstGeom>
          <a:ln>
            <a:noFill/>
          </a:ln>
        </p:spPr>
      </p:pic>
      <p:sp>
        <p:nvSpPr>
          <p:cNvPr id="40" name="TextBox 39"/>
          <p:cNvSpPr txBox="1"/>
          <p:nvPr/>
        </p:nvSpPr>
        <p:spPr>
          <a:xfrm>
            <a:off x="1921454" y="180509"/>
            <a:ext cx="173198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itchFamily="2" charset="0"/>
                <a:ea typeface="Roboto Black" pitchFamily="2" charset="0"/>
                <a:cs typeface="+mn-cs"/>
              </a:rPr>
              <a:t>BÀI 3</a:t>
            </a:r>
          </a:p>
        </p:txBody>
      </p:sp>
      <p:sp>
        <p:nvSpPr>
          <p:cNvPr id="7" name="TextBox 6"/>
          <p:cNvSpPr txBox="1"/>
          <p:nvPr/>
        </p:nvSpPr>
        <p:spPr>
          <a:xfrm>
            <a:off x="1398421" y="888712"/>
            <a:ext cx="91269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a:ln>
                  <a:noFill/>
                </a:ln>
                <a:solidFill>
                  <a:srgbClr val="002060"/>
                </a:solidFill>
                <a:effectLst/>
                <a:uLnTx/>
                <a:uFillTx/>
                <a:latin typeface="Roboto Black" pitchFamily="2" charset="0"/>
                <a:ea typeface="Roboto Black" pitchFamily="2" charset="0"/>
                <a:cs typeface="+mn-cs"/>
              </a:rPr>
              <a:t>GIỮ GÌN VỆ SINH NHÀ Ở</a:t>
            </a:r>
            <a:endParaRPr kumimoji="0" lang="en-US" altLang="zh-CN" sz="4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sp>
        <p:nvSpPr>
          <p:cNvPr id="43" name="TextBox 42"/>
          <p:cNvSpPr txBox="1"/>
          <p:nvPr/>
        </p:nvSpPr>
        <p:spPr>
          <a:xfrm>
            <a:off x="501769" y="3704844"/>
            <a:ext cx="1058090" cy="46037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rPr>
              <a:t>Tiết </a:t>
            </a:r>
            <a:r>
              <a:rPr kumimoji="0" lang="en-US" altLang="vi-VN" sz="24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rPr>
              <a:t>2</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15" y="2005047"/>
            <a:ext cx="4778981" cy="4716723"/>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8302" y="4580451"/>
            <a:ext cx="3461763" cy="2149108"/>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9781" y="2043191"/>
            <a:ext cx="3420284" cy="2417989"/>
          </a:xfrm>
          <a:prstGeom prst="roundRect">
            <a:avLst>
              <a:gd name="adj" fmla="val 7357"/>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72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011" y="1922490"/>
            <a:ext cx="4556839" cy="3221483"/>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9894" y="3223740"/>
            <a:ext cx="4416415" cy="322148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6440128" y="2350531"/>
            <a:ext cx="452283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cọ rửa chậu rửa mặt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3" name="Picture 2" descr="D:/Downloads/Picture3.pngPicture3"/>
          <p:cNvPicPr>
            <a:picLocks noChangeAspect="1"/>
          </p:cNvPicPr>
          <p:nvPr/>
        </p:nvPicPr>
        <p:blipFill>
          <a:blip r:embed="rId4"/>
          <a:srcRect t="4089" b="4089"/>
          <a:stretch>
            <a:fillRect/>
          </a:stretch>
        </p:blipFill>
        <p:spPr>
          <a:xfrm>
            <a:off x="4232275" y="421640"/>
            <a:ext cx="3604260" cy="2426335"/>
          </a:xfrm>
          <a:prstGeom prst="rect">
            <a:avLst/>
          </a:prstGeom>
          <a:effectLst>
            <a:outerShdw blurRad="63500" sx="102000" sy="102000" algn="ctr" rotWithShape="0">
              <a:prstClr val="black">
                <a:alpha val="40000"/>
              </a:prstClr>
            </a:outerShdw>
          </a:effectLst>
        </p:spPr>
      </p:pic>
      <p:pic>
        <p:nvPicPr>
          <p:cNvPr id="5" name="Picture 4" descr="D:/Downloads/Picture2.pngPicture2"/>
          <p:cNvPicPr>
            <a:picLocks noChangeAspect="1"/>
          </p:cNvPicPr>
          <p:nvPr/>
        </p:nvPicPr>
        <p:blipFill>
          <a:blip r:embed="rId5"/>
          <a:srcRect l="13749" r="13749"/>
          <a:stretch>
            <a:fillRect/>
          </a:stretch>
        </p:blipFill>
        <p:spPr>
          <a:xfrm>
            <a:off x="8729345" y="421640"/>
            <a:ext cx="2729865" cy="258445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stretch>
            <a:fillRect/>
          </a:stretch>
        </p:blipFill>
        <p:spPr>
          <a:xfrm>
            <a:off x="768985" y="3517900"/>
            <a:ext cx="2790825" cy="235902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985" y="276225"/>
            <a:ext cx="2720340" cy="2572385"/>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4381500" y="3587750"/>
            <a:ext cx="3455035" cy="228854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8225" y="3517900"/>
            <a:ext cx="2485390" cy="277050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6348" y="1669444"/>
            <a:ext cx="7289921"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Nhận xét về ngôi nhà của em sau khi được vệ sinh</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1026" name="Picture 2" descr="D:/Downloads/ảnh nhà.jpgảnh nhà"/>
          <p:cNvPicPr>
            <a:picLocks noChangeAspect="1" noChangeArrowheads="1"/>
          </p:cNvPicPr>
          <p:nvPr/>
        </p:nvPicPr>
        <p:blipFill>
          <a:blip r:embed="rId4"/>
          <a:srcRect t="23676" b="23676"/>
          <a:stretch>
            <a:fillRect/>
          </a:stretch>
        </p:blipFill>
        <p:spPr bwMode="auto">
          <a:xfrm>
            <a:off x="2001662" y="2449184"/>
            <a:ext cx="53721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42846" y="2278224"/>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Gọn gàng</a:t>
            </a:r>
          </a:p>
        </p:txBody>
      </p:sp>
      <p:sp>
        <p:nvSpPr>
          <p:cNvPr id="12" name="TextBox 11"/>
          <p:cNvSpPr txBox="1"/>
          <p:nvPr/>
        </p:nvSpPr>
        <p:spPr>
          <a:xfrm>
            <a:off x="7942845" y="4852560"/>
            <a:ext cx="1864345"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Sáng sủa</a:t>
            </a:r>
          </a:p>
        </p:txBody>
      </p:sp>
      <p:sp>
        <p:nvSpPr>
          <p:cNvPr id="13" name="TextBox 12"/>
          <p:cNvSpPr txBox="1"/>
          <p:nvPr/>
        </p:nvSpPr>
        <p:spPr>
          <a:xfrm>
            <a:off x="7942846" y="3100898"/>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Sạch sẽ</a:t>
            </a:r>
          </a:p>
        </p:txBody>
      </p:sp>
      <p:sp>
        <p:nvSpPr>
          <p:cNvPr id="15" name="TextBox 14"/>
          <p:cNvSpPr txBox="1"/>
          <p:nvPr/>
        </p:nvSpPr>
        <p:spPr>
          <a:xfrm>
            <a:off x="7942846" y="3923572"/>
            <a:ext cx="229998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Thoáng đãng</a:t>
            </a:r>
          </a:p>
        </p:txBody>
      </p:sp>
      <p:sp>
        <p:nvSpPr>
          <p:cNvPr id="16" name="TextBox 15"/>
          <p:cNvSpPr txBox="1"/>
          <p:nvPr/>
        </p:nvSpPr>
        <p:spPr>
          <a:xfrm>
            <a:off x="7962944" y="5581101"/>
            <a:ext cx="162674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Tươi mát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par>
                                <p:cTn id="13" presetID="53"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12" grpId="0"/>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76770" y="168450"/>
            <a:ext cx="6440856" cy="523220"/>
          </a:xfrm>
          <a:prstGeom prst="rect">
            <a:avLst/>
          </a:prstGeom>
          <a:noFill/>
        </p:spPr>
        <p:txBody>
          <a:bodyPr wrap="square" rtlCol="0">
            <a:spAutoFit/>
          </a:bodyPr>
          <a:lstStyle/>
          <a:p>
            <a:pPr lvl="0" algn="just">
              <a:defRPr/>
            </a:pPr>
            <a:r>
              <a:rPr lang="en-US" altLang="zh-CN" sz="2800" dirty="0" err="1">
                <a:solidFill>
                  <a:srgbClr val="002060"/>
                </a:solidFill>
                <a:latin typeface="Roboto" panose="02000000000000000000" pitchFamily="2" charset="0"/>
                <a:ea typeface="Roboto" panose="02000000000000000000" pitchFamily="2" charset="0"/>
              </a:rPr>
              <a:t>Việc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làm</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của</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bạn</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có</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tác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dụng</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gì</a:t>
            </a:r>
            <a:r>
              <a:rPr lang="en-US" altLang="zh-CN" sz="2800" dirty="0">
                <a:solidFill>
                  <a:srgbClr val="002060"/>
                </a:solidFill>
                <a:latin typeface="Roboto" panose="02000000000000000000" pitchFamily="2" charset="0"/>
                <a:ea typeface="Roboto" panose="02000000000000000000" pitchFamily="2" charset="0"/>
              </a:rPr>
              <a:t>?</a:t>
            </a:r>
            <a:endParaRPr kumimoji="0" lang="en-US" altLang="zh-C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3076770" y="1437917"/>
            <a:ext cx="819099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cửa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luôn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gọn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gàng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ngăn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nắp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sạch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sẽ</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39" y="1277875"/>
            <a:ext cx="1918002" cy="1243415"/>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39" y="5383130"/>
            <a:ext cx="1941160" cy="140910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3076770" y="2851010"/>
            <a:ext cx="810177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cải</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sức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khoẻ</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thành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viên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trong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439" y="2578457"/>
            <a:ext cx="1918001" cy="1299711"/>
          </a:xfrm>
          <a:prstGeom prst="ellipse">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439" y="3935335"/>
            <a:ext cx="1941160" cy="1390628"/>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3076770" y="4264103"/>
            <a:ext cx="332403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ích cực vận động hơn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076770" y="5856848"/>
            <a:ext cx="585092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Thư giãn và sảng khoái, giảm căng thẳng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7" grpId="0"/>
      <p:bldP spid="8"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43128" y="1276685"/>
            <a:ext cx="9781065"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Xác định những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 của nước lau bàn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hình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480854" y="4487809"/>
            <a:ext cx="1162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7677546" y="3020088"/>
            <a:ext cx="3404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Nước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pha chất tẩy rửa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219" y="1941027"/>
            <a:ext cx="2724150" cy="4381500"/>
          </a:xfrm>
          <a:prstGeom prst="rect">
            <a:avLst/>
          </a:prstGeom>
        </p:spPr>
      </p:pic>
      <p:sp>
        <p:nvSpPr>
          <p:cNvPr id="17" name="TextBox 16"/>
          <p:cNvSpPr txBox="1"/>
          <p:nvPr/>
        </p:nvSpPr>
        <p:spPr>
          <a:xfrm>
            <a:off x="7794609" y="4227463"/>
            <a:ext cx="1026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7478291" y="5248812"/>
            <a:ext cx="1901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Oval 2"/>
          <p:cNvSpPr/>
          <p:nvPr/>
        </p:nvSpPr>
        <p:spPr>
          <a:xfrm rot="1682994">
            <a:off x="4282689" y="3574934"/>
            <a:ext cx="952870" cy="2346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324559" y="4689128"/>
            <a:ext cx="2192357" cy="33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3147966">
            <a:off x="5114228" y="3858573"/>
            <a:ext cx="952870" cy="148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7" idx="1"/>
          </p:cNvCxnSpPr>
          <p:nvPr/>
        </p:nvCxnSpPr>
        <p:spPr>
          <a:xfrm flipH="1">
            <a:off x="5966098" y="4458296"/>
            <a:ext cx="1828511" cy="230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093697" y="3209062"/>
            <a:ext cx="1555616" cy="495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1682994">
            <a:off x="4709669" y="4896043"/>
            <a:ext cx="1209266" cy="11654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5731328" y="5479645"/>
            <a:ext cx="2063281" cy="46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6" presetClass="emph" presetSubtype="0" repeatCount="3000" fill="hold" grpId="1" nodeType="withEffect">
                                  <p:stCondLst>
                                    <p:cond delay="0"/>
                                  </p:stCondLst>
                                  <p:childTnLst>
                                    <p:animEffect transition="out" filter="fade">
                                      <p:cBhvr>
                                        <p:cTn id="18" dur="1000" tmFilter="0, 0; .2, .5; .8, .5; 1, 0"/>
                                        <p:tgtEl>
                                          <p:spTgt spid="3"/>
                                        </p:tgtEl>
                                      </p:cBhvr>
                                    </p:animEffect>
                                    <p:animScale>
                                      <p:cBhvr>
                                        <p:cTn id="19" dur="50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 presetClass="exit" presetSubtype="0" fill="hold" grpId="2"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26" presetClass="emph" presetSubtype="0" repeatCount="3000" fill="hold" grpId="1" nodeType="withEffect">
                                  <p:stCondLst>
                                    <p:cond delay="0"/>
                                  </p:stCondLst>
                                  <p:childTnLst>
                                    <p:animEffect transition="out" filter="fade">
                                      <p:cBhvr>
                                        <p:cTn id="36" dur="1000" tmFilter="0, 0; .2, .5; .8, .5; 1, 0"/>
                                        <p:tgtEl>
                                          <p:spTgt spid="21"/>
                                        </p:tgtEl>
                                      </p:cBhvr>
                                    </p:animEffect>
                                    <p:animScale>
                                      <p:cBhvr>
                                        <p:cTn id="37" dur="500" autoRev="1" fill="hold"/>
                                        <p:tgtEl>
                                          <p:spTgt spid="21"/>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25"/>
                                        </p:tgtEl>
                                      </p:cBhvr>
                                    </p:animEffect>
                                    <p:animScale>
                                      <p:cBhvr>
                                        <p:cTn id="55" dur="50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right)">
                                      <p:cBhvr>
                                        <p:cTn id="60" dur="500"/>
                                        <p:tgtEl>
                                          <p:spTgt spid="2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par>
                                <p:cTn id="64" presetID="1" presetClass="exit" presetSubtype="0" fill="hold" grpId="2"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righ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7" grpId="0"/>
      <p:bldP spid="18" grpId="0"/>
      <p:bldP spid="3" grpId="0" animBg="1"/>
      <p:bldP spid="3" grpId="1" animBg="1"/>
      <p:bldP spid="3" grpId="2" animBg="1"/>
      <p:bldP spid="21" grpId="0" animBg="1"/>
      <p:bldP spid="21" grpId="1" animBg="1"/>
      <p:bldP spid="21" grpId="2" animBg="1"/>
      <p:bldP spid="25" grpId="0" animBg="1"/>
      <p:bldP spid="25" grpId="1" animBg="1"/>
      <p:bldP spid="25" grpId="2"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976</Words>
  <Application>Microsoft Office PowerPoint</Application>
  <PresentationFormat>Widescreen</PresentationFormat>
  <Paragraphs>116</Paragraphs>
  <Slides>19</Slides>
  <Notes>16</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UTM Cookies</vt:lpstr>
      <vt:lpstr>Wingdings</vt:lpstr>
      <vt:lpstr>Calibri</vt:lpstr>
      <vt:lpstr>Arial</vt:lpstr>
      <vt:lpstr>Roboto Black</vt:lpstr>
      <vt:lpstr>Calibri Light</vt:lpstr>
      <vt:lpstr>Times New Roman</vt:lpstr>
      <vt:lpstr>Roboto</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Minh Toan</cp:lastModifiedBy>
  <cp:revision>204</cp:revision>
  <dcterms:created xsi:type="dcterms:W3CDTF">2023-04-01T23:44:00Z</dcterms:created>
  <dcterms:modified xsi:type="dcterms:W3CDTF">2025-08-23T09:40:15Z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A283E698CE2F4273A44D1630351632DC_12</vt:lpwstr>
  </property>
  <property fmtid="{D5CDD505-2E9C-101B-9397-08002B2CF9AE}" pid="3" name="KSOProductBuildVer">
    <vt:lpwstr>1033-12.2.0.21931</vt:lpwstr>
  </property>
</Properties>
</file>