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339" r:id="rId4"/>
    <p:sldId id="333" r:id="rId5"/>
    <p:sldId id="287" r:id="rId6"/>
    <p:sldId id="281" r:id="rId7"/>
    <p:sldId id="286" r:id="rId8"/>
    <p:sldId id="310" r:id="rId9"/>
    <p:sldId id="312" r:id="rId10"/>
    <p:sldId id="335" r:id="rId11"/>
    <p:sldId id="340" r:id="rId12"/>
    <p:sldId id="338" r:id="rId13"/>
    <p:sldId id="341" r:id="rId14"/>
    <p:sldId id="342" r:id="rId15"/>
    <p:sldId id="318" r:id="rId16"/>
    <p:sldId id="301" r:id="rId17"/>
    <p:sldId id="302" r:id="rId18"/>
    <p:sldId id="303" r:id="rId19"/>
    <p:sldId id="295" r:id="rId20"/>
    <p:sldId id="320" r:id="rId21"/>
    <p:sldId id="321" r:id="rId22"/>
  </p:sldIdLst>
  <p:sldSz cx="16276638" cy="9144000"/>
  <p:notesSz cx="6858000" cy="9144000"/>
  <p:defaultTextStyle>
    <a:defPPr>
      <a:defRPr lang="en-US"/>
    </a:defPPr>
    <a:lvl1pPr marL="0" algn="l" defTabSz="145127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5638" algn="l" defTabSz="145127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1271" algn="l" defTabSz="145127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6909" algn="l" defTabSz="145127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2545" algn="l" defTabSz="145127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8182" algn="l" defTabSz="145127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3816" algn="l" defTabSz="145127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9451" algn="l" defTabSz="145127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05087" algn="l" defTabSz="145127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6882E"/>
    <a:srgbClr val="FFDB69"/>
    <a:srgbClr val="88DFE8"/>
    <a:srgbClr val="FFCC2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1" y="-8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638" algn="l" defTabSz="1451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271" algn="l" defTabSz="1451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6909" algn="l" defTabSz="1451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2545" algn="l" defTabSz="1451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8182" algn="l" defTabSz="1451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3816" algn="l" defTabSz="1451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9451" algn="l" defTabSz="1451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5087" algn="l" defTabSz="1451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812507" indent="0" algn="ctr">
              <a:buNone/>
              <a:defRPr/>
            </a:lvl2pPr>
            <a:lvl3pPr marL="1625012" indent="0" algn="ctr">
              <a:buNone/>
              <a:defRPr/>
            </a:lvl3pPr>
            <a:lvl4pPr marL="2437517" indent="0" algn="ctr">
              <a:buNone/>
              <a:defRPr/>
            </a:lvl4pPr>
            <a:lvl5pPr marL="3250020" indent="0" algn="ctr">
              <a:buNone/>
              <a:defRPr/>
            </a:lvl5pPr>
            <a:lvl6pPr marL="4062527" indent="0" algn="ctr">
              <a:buNone/>
              <a:defRPr/>
            </a:lvl6pPr>
            <a:lvl7pPr marL="4875029" indent="0" algn="ctr">
              <a:buNone/>
              <a:defRPr/>
            </a:lvl7pPr>
            <a:lvl8pPr marL="5687535" indent="0" algn="ctr">
              <a:buNone/>
              <a:defRPr/>
            </a:lvl8pPr>
            <a:lvl9pPr marL="65000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8C532-3258-4E36-92E5-D6932ACD46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37432-4D62-43C7-902C-53EF4119D9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3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9"/>
            <a:ext cx="3662244" cy="78020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9"/>
            <a:ext cx="10715453" cy="78020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D374A-BFD2-498C-80DE-51B26DBE05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1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2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25832" indent="0" algn="ctr">
              <a:buNone/>
              <a:defRPr/>
            </a:lvl2pPr>
            <a:lvl3pPr marL="1451662" indent="0" algn="ctr">
              <a:buNone/>
              <a:defRPr/>
            </a:lvl3pPr>
            <a:lvl4pPr marL="2177492" indent="0" algn="ctr">
              <a:buNone/>
              <a:defRPr/>
            </a:lvl4pPr>
            <a:lvl5pPr marL="2903324" indent="0" algn="ctr">
              <a:buNone/>
              <a:defRPr/>
            </a:lvl5pPr>
            <a:lvl6pPr marL="3629152" indent="0" algn="ctr">
              <a:buNone/>
              <a:defRPr/>
            </a:lvl6pPr>
            <a:lvl7pPr marL="4354984" indent="0" algn="ctr">
              <a:buNone/>
              <a:defRPr/>
            </a:lvl7pPr>
            <a:lvl8pPr marL="5080814" indent="0" algn="ctr">
              <a:buNone/>
              <a:defRPr/>
            </a:lvl8pPr>
            <a:lvl9pPr marL="580664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149183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3305826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2"/>
            <a:ext cx="13835142" cy="2000249"/>
          </a:xfrm>
        </p:spPr>
        <p:txBody>
          <a:bodyPr anchor="b"/>
          <a:lstStyle>
            <a:lvl1pPr marL="0" indent="0">
              <a:buNone/>
              <a:defRPr sz="3200"/>
            </a:lvl1pPr>
            <a:lvl2pPr marL="725832" indent="0">
              <a:buNone/>
              <a:defRPr sz="2900"/>
            </a:lvl2pPr>
            <a:lvl3pPr marL="1451662" indent="0">
              <a:buNone/>
              <a:defRPr sz="2500"/>
            </a:lvl3pPr>
            <a:lvl4pPr marL="2177492" indent="0">
              <a:buNone/>
              <a:defRPr sz="2200"/>
            </a:lvl4pPr>
            <a:lvl5pPr marL="2903324" indent="0">
              <a:buNone/>
              <a:defRPr sz="2200"/>
            </a:lvl5pPr>
            <a:lvl6pPr marL="3629152" indent="0">
              <a:buNone/>
              <a:defRPr sz="2200"/>
            </a:lvl6pPr>
            <a:lvl7pPr marL="4354984" indent="0">
              <a:buNone/>
              <a:defRPr sz="2200"/>
            </a:lvl7pPr>
            <a:lvl8pPr marL="5080814" indent="0">
              <a:buNone/>
              <a:defRPr sz="2200"/>
            </a:lvl8pPr>
            <a:lvl9pPr marL="5806646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3318787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0749" y="2641600"/>
            <a:ext cx="6781933" cy="548640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7" y="2641600"/>
            <a:ext cx="6781933" cy="548640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4179561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832" indent="0">
              <a:buNone/>
              <a:defRPr sz="3200" b="1"/>
            </a:lvl2pPr>
            <a:lvl3pPr marL="1451662" indent="0">
              <a:buNone/>
              <a:defRPr sz="2900" b="1"/>
            </a:lvl3pPr>
            <a:lvl4pPr marL="2177492" indent="0">
              <a:buNone/>
              <a:defRPr sz="2500" b="1"/>
            </a:lvl4pPr>
            <a:lvl5pPr marL="2903324" indent="0">
              <a:buNone/>
              <a:defRPr sz="2500" b="1"/>
            </a:lvl5pPr>
            <a:lvl6pPr marL="3629152" indent="0">
              <a:buNone/>
              <a:defRPr sz="2500" b="1"/>
            </a:lvl6pPr>
            <a:lvl7pPr marL="4354984" indent="0">
              <a:buNone/>
              <a:defRPr sz="2500" b="1"/>
            </a:lvl7pPr>
            <a:lvl8pPr marL="5080814" indent="0">
              <a:buNone/>
              <a:defRPr sz="2500" b="1"/>
            </a:lvl8pPr>
            <a:lvl9pPr marL="580664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832" indent="0">
              <a:buNone/>
              <a:defRPr sz="3200" b="1"/>
            </a:lvl2pPr>
            <a:lvl3pPr marL="1451662" indent="0">
              <a:buNone/>
              <a:defRPr sz="2900" b="1"/>
            </a:lvl3pPr>
            <a:lvl4pPr marL="2177492" indent="0">
              <a:buNone/>
              <a:defRPr sz="2500" b="1"/>
            </a:lvl4pPr>
            <a:lvl5pPr marL="2903324" indent="0">
              <a:buNone/>
              <a:defRPr sz="2500" b="1"/>
            </a:lvl5pPr>
            <a:lvl6pPr marL="3629152" indent="0">
              <a:buNone/>
              <a:defRPr sz="2500" b="1"/>
            </a:lvl6pPr>
            <a:lvl7pPr marL="4354984" indent="0">
              <a:buNone/>
              <a:defRPr sz="2500" b="1"/>
            </a:lvl7pPr>
            <a:lvl8pPr marL="5080814" indent="0">
              <a:buNone/>
              <a:defRPr sz="2500" b="1"/>
            </a:lvl8pPr>
            <a:lvl9pPr marL="580664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2450101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1612286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100638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1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1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832" indent="0">
              <a:buNone/>
              <a:defRPr sz="1900"/>
            </a:lvl2pPr>
            <a:lvl3pPr marL="1451662" indent="0">
              <a:buNone/>
              <a:defRPr sz="1600"/>
            </a:lvl3pPr>
            <a:lvl4pPr marL="2177492" indent="0">
              <a:buNone/>
              <a:defRPr sz="1400"/>
            </a:lvl4pPr>
            <a:lvl5pPr marL="2903324" indent="0">
              <a:buNone/>
              <a:defRPr sz="1400"/>
            </a:lvl5pPr>
            <a:lvl6pPr marL="3629152" indent="0">
              <a:buNone/>
              <a:defRPr sz="1400"/>
            </a:lvl6pPr>
            <a:lvl7pPr marL="4354984" indent="0">
              <a:buNone/>
              <a:defRPr sz="1400"/>
            </a:lvl7pPr>
            <a:lvl8pPr marL="5080814" indent="0">
              <a:buNone/>
              <a:defRPr sz="1400"/>
            </a:lvl8pPr>
            <a:lvl9pPr marL="580664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67295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88444-9621-43B3-B93A-D4941BB58E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36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832" indent="0">
              <a:buNone/>
              <a:defRPr sz="4400"/>
            </a:lvl2pPr>
            <a:lvl3pPr marL="1451662" indent="0">
              <a:buNone/>
              <a:defRPr sz="3800"/>
            </a:lvl3pPr>
            <a:lvl4pPr marL="2177492" indent="0">
              <a:buNone/>
              <a:defRPr sz="3200"/>
            </a:lvl4pPr>
            <a:lvl5pPr marL="2903324" indent="0">
              <a:buNone/>
              <a:defRPr sz="3200"/>
            </a:lvl5pPr>
            <a:lvl6pPr marL="3629152" indent="0">
              <a:buNone/>
              <a:defRPr sz="3200"/>
            </a:lvl6pPr>
            <a:lvl7pPr marL="4354984" indent="0">
              <a:buNone/>
              <a:defRPr sz="3200"/>
            </a:lvl7pPr>
            <a:lvl8pPr marL="5080814" indent="0">
              <a:buNone/>
              <a:defRPr sz="3200"/>
            </a:lvl8pPr>
            <a:lvl9pPr marL="5806646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832" indent="0">
              <a:buNone/>
              <a:defRPr sz="1900"/>
            </a:lvl2pPr>
            <a:lvl3pPr marL="1451662" indent="0">
              <a:buNone/>
              <a:defRPr sz="1600"/>
            </a:lvl3pPr>
            <a:lvl4pPr marL="2177492" indent="0">
              <a:buNone/>
              <a:defRPr sz="1400"/>
            </a:lvl4pPr>
            <a:lvl5pPr marL="2903324" indent="0">
              <a:buNone/>
              <a:defRPr sz="1400"/>
            </a:lvl5pPr>
            <a:lvl6pPr marL="3629152" indent="0">
              <a:buNone/>
              <a:defRPr sz="1400"/>
            </a:lvl6pPr>
            <a:lvl7pPr marL="4354984" indent="0">
              <a:buNone/>
              <a:defRPr sz="1400"/>
            </a:lvl7pPr>
            <a:lvl8pPr marL="5080814" indent="0">
              <a:buNone/>
              <a:defRPr sz="1400"/>
            </a:lvl8pPr>
            <a:lvl9pPr marL="580664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1713969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752474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97104" y="812800"/>
            <a:ext cx="3458786" cy="7315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0748" y="812800"/>
            <a:ext cx="10105079" cy="7315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1273196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0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25975" indent="0" algn="ctr">
              <a:buNone/>
              <a:defRPr/>
            </a:lvl2pPr>
            <a:lvl3pPr marL="1451949" indent="0" algn="ctr">
              <a:buNone/>
              <a:defRPr/>
            </a:lvl3pPr>
            <a:lvl4pPr marL="2177924" indent="0" algn="ctr">
              <a:buNone/>
              <a:defRPr/>
            </a:lvl4pPr>
            <a:lvl5pPr marL="2903899" indent="0" algn="ctr">
              <a:buNone/>
              <a:defRPr/>
            </a:lvl5pPr>
            <a:lvl6pPr marL="3629872" indent="0" algn="ctr">
              <a:buNone/>
              <a:defRPr/>
            </a:lvl6pPr>
            <a:lvl7pPr marL="4355847" indent="0" algn="ctr">
              <a:buNone/>
              <a:defRPr/>
            </a:lvl7pPr>
            <a:lvl8pPr marL="5081821" indent="0" algn="ctr">
              <a:buNone/>
              <a:defRPr/>
            </a:lvl8pPr>
            <a:lvl9pPr marL="580779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2744797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1675309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1"/>
            <a:ext cx="13835142" cy="2000249"/>
          </a:xfrm>
        </p:spPr>
        <p:txBody>
          <a:bodyPr anchor="b"/>
          <a:lstStyle>
            <a:lvl1pPr marL="0" indent="0">
              <a:buNone/>
              <a:defRPr sz="3200"/>
            </a:lvl1pPr>
            <a:lvl2pPr marL="725975" indent="0">
              <a:buNone/>
              <a:defRPr sz="2900"/>
            </a:lvl2pPr>
            <a:lvl3pPr marL="1451949" indent="0">
              <a:buNone/>
              <a:defRPr sz="2500"/>
            </a:lvl3pPr>
            <a:lvl4pPr marL="2177924" indent="0">
              <a:buNone/>
              <a:defRPr sz="2200"/>
            </a:lvl4pPr>
            <a:lvl5pPr marL="2903899" indent="0">
              <a:buNone/>
              <a:defRPr sz="2200"/>
            </a:lvl5pPr>
            <a:lvl6pPr marL="3629872" indent="0">
              <a:buNone/>
              <a:defRPr sz="2200"/>
            </a:lvl6pPr>
            <a:lvl7pPr marL="4355847" indent="0">
              <a:buNone/>
              <a:defRPr sz="2200"/>
            </a:lvl7pPr>
            <a:lvl8pPr marL="5081821" indent="0">
              <a:buNone/>
              <a:defRPr sz="2200"/>
            </a:lvl8pPr>
            <a:lvl9pPr marL="5807797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354234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0749" y="2641600"/>
            <a:ext cx="6781933" cy="548640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7" y="2641600"/>
            <a:ext cx="6781933" cy="548640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1675767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975" indent="0">
              <a:buNone/>
              <a:defRPr sz="3200" b="1"/>
            </a:lvl2pPr>
            <a:lvl3pPr marL="1451949" indent="0">
              <a:buNone/>
              <a:defRPr sz="2900" b="1"/>
            </a:lvl3pPr>
            <a:lvl4pPr marL="2177924" indent="0">
              <a:buNone/>
              <a:defRPr sz="2500" b="1"/>
            </a:lvl4pPr>
            <a:lvl5pPr marL="2903899" indent="0">
              <a:buNone/>
              <a:defRPr sz="2500" b="1"/>
            </a:lvl5pPr>
            <a:lvl6pPr marL="3629872" indent="0">
              <a:buNone/>
              <a:defRPr sz="2500" b="1"/>
            </a:lvl6pPr>
            <a:lvl7pPr marL="4355847" indent="0">
              <a:buNone/>
              <a:defRPr sz="2500" b="1"/>
            </a:lvl7pPr>
            <a:lvl8pPr marL="5081821" indent="0">
              <a:buNone/>
              <a:defRPr sz="2500" b="1"/>
            </a:lvl8pPr>
            <a:lvl9pPr marL="5807797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1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975" indent="0">
              <a:buNone/>
              <a:defRPr sz="3200" b="1"/>
            </a:lvl2pPr>
            <a:lvl3pPr marL="1451949" indent="0">
              <a:buNone/>
              <a:defRPr sz="2900" b="1"/>
            </a:lvl3pPr>
            <a:lvl4pPr marL="2177924" indent="0">
              <a:buNone/>
              <a:defRPr sz="2500" b="1"/>
            </a:lvl4pPr>
            <a:lvl5pPr marL="2903899" indent="0">
              <a:buNone/>
              <a:defRPr sz="2500" b="1"/>
            </a:lvl5pPr>
            <a:lvl6pPr marL="3629872" indent="0">
              <a:buNone/>
              <a:defRPr sz="2500" b="1"/>
            </a:lvl6pPr>
            <a:lvl7pPr marL="4355847" indent="0">
              <a:buNone/>
              <a:defRPr sz="2500" b="1"/>
            </a:lvl7pPr>
            <a:lvl8pPr marL="5081821" indent="0">
              <a:buNone/>
              <a:defRPr sz="2500" b="1"/>
            </a:lvl8pPr>
            <a:lvl9pPr marL="5807797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1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2628781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2767055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59547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75"/>
            <a:ext cx="13835142" cy="1816100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1"/>
            <a:ext cx="13835142" cy="2000251"/>
          </a:xfrm>
        </p:spPr>
        <p:txBody>
          <a:bodyPr anchor="b"/>
          <a:lstStyle>
            <a:lvl1pPr marL="0" indent="0">
              <a:buNone/>
              <a:defRPr sz="3700"/>
            </a:lvl1pPr>
            <a:lvl2pPr marL="812507" indent="0">
              <a:buNone/>
              <a:defRPr sz="3200"/>
            </a:lvl2pPr>
            <a:lvl3pPr marL="1625012" indent="0">
              <a:buNone/>
              <a:defRPr sz="2900"/>
            </a:lvl3pPr>
            <a:lvl4pPr marL="2437517" indent="0">
              <a:buNone/>
              <a:defRPr sz="2500"/>
            </a:lvl4pPr>
            <a:lvl5pPr marL="3250020" indent="0">
              <a:buNone/>
              <a:defRPr sz="2500"/>
            </a:lvl5pPr>
            <a:lvl6pPr marL="4062527" indent="0">
              <a:buNone/>
              <a:defRPr sz="2500"/>
            </a:lvl6pPr>
            <a:lvl7pPr marL="4875029" indent="0">
              <a:buNone/>
              <a:defRPr sz="2500"/>
            </a:lvl7pPr>
            <a:lvl8pPr marL="5687535" indent="0">
              <a:buNone/>
              <a:defRPr sz="2500"/>
            </a:lvl8pPr>
            <a:lvl9pPr marL="6500039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9A937-159C-4618-89CA-ABB738DE04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12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0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0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975" indent="0">
              <a:buNone/>
              <a:defRPr sz="1900"/>
            </a:lvl2pPr>
            <a:lvl3pPr marL="1451949" indent="0">
              <a:buNone/>
              <a:defRPr sz="1600"/>
            </a:lvl3pPr>
            <a:lvl4pPr marL="2177924" indent="0">
              <a:buNone/>
              <a:defRPr sz="1400"/>
            </a:lvl4pPr>
            <a:lvl5pPr marL="2903899" indent="0">
              <a:buNone/>
              <a:defRPr sz="1400"/>
            </a:lvl5pPr>
            <a:lvl6pPr marL="3629872" indent="0">
              <a:buNone/>
              <a:defRPr sz="1400"/>
            </a:lvl6pPr>
            <a:lvl7pPr marL="4355847" indent="0">
              <a:buNone/>
              <a:defRPr sz="1400"/>
            </a:lvl7pPr>
            <a:lvl8pPr marL="5081821" indent="0">
              <a:buNone/>
              <a:defRPr sz="1400"/>
            </a:lvl8pPr>
            <a:lvl9pPr marL="580779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1285220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975" indent="0">
              <a:buNone/>
              <a:defRPr sz="4400"/>
            </a:lvl2pPr>
            <a:lvl3pPr marL="1451949" indent="0">
              <a:buNone/>
              <a:defRPr sz="3800"/>
            </a:lvl3pPr>
            <a:lvl4pPr marL="2177924" indent="0">
              <a:buNone/>
              <a:defRPr sz="3200"/>
            </a:lvl4pPr>
            <a:lvl5pPr marL="2903899" indent="0">
              <a:buNone/>
              <a:defRPr sz="3200"/>
            </a:lvl5pPr>
            <a:lvl6pPr marL="3629872" indent="0">
              <a:buNone/>
              <a:defRPr sz="3200"/>
            </a:lvl6pPr>
            <a:lvl7pPr marL="4355847" indent="0">
              <a:buNone/>
              <a:defRPr sz="3200"/>
            </a:lvl7pPr>
            <a:lvl8pPr marL="5081821" indent="0">
              <a:buNone/>
              <a:defRPr sz="3200"/>
            </a:lvl8pPr>
            <a:lvl9pPr marL="5807797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975" indent="0">
              <a:buNone/>
              <a:defRPr sz="1900"/>
            </a:lvl2pPr>
            <a:lvl3pPr marL="1451949" indent="0">
              <a:buNone/>
              <a:defRPr sz="1600"/>
            </a:lvl3pPr>
            <a:lvl4pPr marL="2177924" indent="0">
              <a:buNone/>
              <a:defRPr sz="1400"/>
            </a:lvl4pPr>
            <a:lvl5pPr marL="2903899" indent="0">
              <a:buNone/>
              <a:defRPr sz="1400"/>
            </a:lvl5pPr>
            <a:lvl6pPr marL="3629872" indent="0">
              <a:buNone/>
              <a:defRPr sz="1400"/>
            </a:lvl6pPr>
            <a:lvl7pPr marL="4355847" indent="0">
              <a:buNone/>
              <a:defRPr sz="1400"/>
            </a:lvl7pPr>
            <a:lvl8pPr marL="5081821" indent="0">
              <a:buNone/>
              <a:defRPr sz="1400"/>
            </a:lvl8pPr>
            <a:lvl9pPr marL="580779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3197862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1652048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97104" y="812800"/>
            <a:ext cx="3458786" cy="7315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0748" y="812800"/>
            <a:ext cx="10105079" cy="7315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THCS Trần Văn Ơn – Q1 - HCM</a:t>
            </a:r>
          </a:p>
        </p:txBody>
      </p:sp>
    </p:spTree>
    <p:extLst>
      <p:ext uri="{BB962C8B-B14F-4D97-AF65-F5344CB8AC3E}">
        <p14:creationId xmlns:p14="http://schemas.microsoft.com/office/powerpoint/2010/main" val="31922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5"/>
            <a:ext cx="7188848" cy="6034619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5"/>
            <a:ext cx="7188848" cy="6034619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6ADCC-4304-4148-9D39-26BE6CDF48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3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9" y="2046821"/>
            <a:ext cx="7191675" cy="85301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507" indent="0">
              <a:buNone/>
              <a:defRPr sz="3700" b="1"/>
            </a:lvl2pPr>
            <a:lvl3pPr marL="1625012" indent="0">
              <a:buNone/>
              <a:defRPr sz="3200" b="1"/>
            </a:lvl3pPr>
            <a:lvl4pPr marL="2437517" indent="0">
              <a:buNone/>
              <a:defRPr sz="2900" b="1"/>
            </a:lvl4pPr>
            <a:lvl5pPr marL="3250020" indent="0">
              <a:buNone/>
              <a:defRPr sz="2900" b="1"/>
            </a:lvl5pPr>
            <a:lvl6pPr marL="4062527" indent="0">
              <a:buNone/>
              <a:defRPr sz="2900" b="1"/>
            </a:lvl6pPr>
            <a:lvl7pPr marL="4875029" indent="0">
              <a:buNone/>
              <a:defRPr sz="2900" b="1"/>
            </a:lvl7pPr>
            <a:lvl8pPr marL="5687535" indent="0">
              <a:buNone/>
              <a:defRPr sz="2900" b="1"/>
            </a:lvl8pPr>
            <a:lvl9pPr marL="6500039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9" y="2899833"/>
            <a:ext cx="7191675" cy="5268384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21"/>
            <a:ext cx="7194500" cy="85301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507" indent="0">
              <a:buNone/>
              <a:defRPr sz="3700" b="1"/>
            </a:lvl2pPr>
            <a:lvl3pPr marL="1625012" indent="0">
              <a:buNone/>
              <a:defRPr sz="3200" b="1"/>
            </a:lvl3pPr>
            <a:lvl4pPr marL="2437517" indent="0">
              <a:buNone/>
              <a:defRPr sz="2900" b="1"/>
            </a:lvl4pPr>
            <a:lvl5pPr marL="3250020" indent="0">
              <a:buNone/>
              <a:defRPr sz="2900" b="1"/>
            </a:lvl5pPr>
            <a:lvl6pPr marL="4062527" indent="0">
              <a:buNone/>
              <a:defRPr sz="2900" b="1"/>
            </a:lvl6pPr>
            <a:lvl7pPr marL="4875029" indent="0">
              <a:buNone/>
              <a:defRPr sz="2900" b="1"/>
            </a:lvl7pPr>
            <a:lvl8pPr marL="5687535" indent="0">
              <a:buNone/>
              <a:defRPr sz="2900" b="1"/>
            </a:lvl8pPr>
            <a:lvl9pPr marL="6500039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19E9-88B7-4BCF-96D7-7D922AFF16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6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282F7-2509-4B7E-9ACD-0C014F45F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6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252F7-BAB3-4FE0-8090-DC1FA6F5E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0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9"/>
            <a:ext cx="5354902" cy="154940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9" y="364079"/>
            <a:ext cx="9099095" cy="7804151"/>
          </a:xfrm>
        </p:spPr>
        <p:txBody>
          <a:bodyPr/>
          <a:lstStyle>
            <a:lvl1pPr>
              <a:defRPr sz="5700"/>
            </a:lvl1pPr>
            <a:lvl2pPr>
              <a:defRPr sz="4900"/>
            </a:lvl2pPr>
            <a:lvl3pPr>
              <a:defRPr sz="43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9"/>
            <a:ext cx="5354902" cy="6254751"/>
          </a:xfrm>
        </p:spPr>
        <p:txBody>
          <a:bodyPr/>
          <a:lstStyle>
            <a:lvl1pPr marL="0" indent="0">
              <a:buNone/>
              <a:defRPr sz="2500"/>
            </a:lvl1pPr>
            <a:lvl2pPr marL="812507" indent="0">
              <a:buNone/>
              <a:defRPr sz="2100"/>
            </a:lvl2pPr>
            <a:lvl3pPr marL="1625012" indent="0">
              <a:buNone/>
              <a:defRPr sz="1700"/>
            </a:lvl3pPr>
            <a:lvl4pPr marL="2437517" indent="0">
              <a:buNone/>
              <a:defRPr sz="1600"/>
            </a:lvl4pPr>
            <a:lvl5pPr marL="3250020" indent="0">
              <a:buNone/>
              <a:defRPr sz="1600"/>
            </a:lvl5pPr>
            <a:lvl6pPr marL="4062527" indent="0">
              <a:buNone/>
              <a:defRPr sz="1600"/>
            </a:lvl6pPr>
            <a:lvl7pPr marL="4875029" indent="0">
              <a:buNone/>
              <a:defRPr sz="1600"/>
            </a:lvl7pPr>
            <a:lvl8pPr marL="5687535" indent="0">
              <a:buNone/>
              <a:defRPr sz="1600"/>
            </a:lvl8pPr>
            <a:lvl9pPr marL="650003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A67F-14EF-4FA1-8645-D49CFD6E4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2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7" y="6400807"/>
            <a:ext cx="9765983" cy="755652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7" y="817035"/>
            <a:ext cx="9765983" cy="5486400"/>
          </a:xfrm>
        </p:spPr>
        <p:txBody>
          <a:bodyPr/>
          <a:lstStyle>
            <a:lvl1pPr marL="0" indent="0">
              <a:buNone/>
              <a:defRPr sz="5700"/>
            </a:lvl1pPr>
            <a:lvl2pPr marL="812507" indent="0">
              <a:buNone/>
              <a:defRPr sz="4900"/>
            </a:lvl2pPr>
            <a:lvl3pPr marL="1625012" indent="0">
              <a:buNone/>
              <a:defRPr sz="4300"/>
            </a:lvl3pPr>
            <a:lvl4pPr marL="2437517" indent="0">
              <a:buNone/>
              <a:defRPr sz="3700"/>
            </a:lvl4pPr>
            <a:lvl5pPr marL="3250020" indent="0">
              <a:buNone/>
              <a:defRPr sz="3700"/>
            </a:lvl5pPr>
            <a:lvl6pPr marL="4062527" indent="0">
              <a:buNone/>
              <a:defRPr sz="3700"/>
            </a:lvl6pPr>
            <a:lvl7pPr marL="4875029" indent="0">
              <a:buNone/>
              <a:defRPr sz="3700"/>
            </a:lvl7pPr>
            <a:lvl8pPr marL="5687535" indent="0">
              <a:buNone/>
              <a:defRPr sz="3700"/>
            </a:lvl8pPr>
            <a:lvl9pPr marL="6500039" indent="0">
              <a:buNone/>
              <a:defRPr sz="3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7" y="7156462"/>
            <a:ext cx="9765983" cy="1073151"/>
          </a:xfrm>
        </p:spPr>
        <p:txBody>
          <a:bodyPr/>
          <a:lstStyle>
            <a:lvl1pPr marL="0" indent="0">
              <a:buNone/>
              <a:defRPr sz="2500"/>
            </a:lvl1pPr>
            <a:lvl2pPr marL="812507" indent="0">
              <a:buNone/>
              <a:defRPr sz="2100"/>
            </a:lvl2pPr>
            <a:lvl3pPr marL="1625012" indent="0">
              <a:buNone/>
              <a:defRPr sz="1700"/>
            </a:lvl3pPr>
            <a:lvl4pPr marL="2437517" indent="0">
              <a:buNone/>
              <a:defRPr sz="1600"/>
            </a:lvl4pPr>
            <a:lvl5pPr marL="3250020" indent="0">
              <a:buNone/>
              <a:defRPr sz="1600"/>
            </a:lvl5pPr>
            <a:lvl6pPr marL="4062527" indent="0">
              <a:buNone/>
              <a:defRPr sz="1600"/>
            </a:lvl6pPr>
            <a:lvl7pPr marL="4875029" indent="0">
              <a:buNone/>
              <a:defRPr sz="1600"/>
            </a:lvl7pPr>
            <a:lvl8pPr marL="5687535" indent="0">
              <a:buNone/>
              <a:defRPr sz="1600"/>
            </a:lvl8pPr>
            <a:lvl9pPr marL="650003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9427B-6A8A-4F53-A48A-1397B106FD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8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891"/>
            <a:ext cx="1464897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2504" tIns="81252" rIns="162504" bIns="812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11"/>
            <a:ext cx="14648974" cy="603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2504" tIns="81252" rIns="162504" bIns="81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8390"/>
            <a:ext cx="3797882" cy="63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504" tIns="81252" rIns="162504" bIns="81252" numCol="1" anchor="t" anchorCtr="0" compatLnSpc="1">
            <a:prstTxWarp prst="textNoShape">
              <a:avLst/>
            </a:prstTxWarp>
          </a:bodyPr>
          <a:lstStyle>
            <a:lvl1pPr>
              <a:defRPr sz="2500">
                <a:latin typeface="Arial" charset="0"/>
              </a:defRPr>
            </a:lvl1pPr>
          </a:lstStyle>
          <a:p>
            <a:pPr defTabSz="8125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6" y="8328390"/>
            <a:ext cx="5154269" cy="63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504" tIns="81252" rIns="162504" bIns="81252" numCol="1" anchor="t" anchorCtr="0" compatLnSpc="1">
            <a:prstTxWarp prst="textNoShape">
              <a:avLst/>
            </a:prstTxWarp>
          </a:bodyPr>
          <a:lstStyle>
            <a:lvl1pPr algn="ctr">
              <a:defRPr sz="2500">
                <a:latin typeface="Arial" charset="0"/>
              </a:defRPr>
            </a:lvl1pPr>
          </a:lstStyle>
          <a:p>
            <a:pPr defTabSz="8125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8390"/>
            <a:ext cx="3797882" cy="63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504" tIns="81252" rIns="162504" bIns="81252" numCol="1" anchor="t" anchorCtr="0" compatLnSpc="1">
            <a:prstTxWarp prst="textNoShape">
              <a:avLst/>
            </a:prstTxWarp>
          </a:bodyPr>
          <a:lstStyle>
            <a:lvl1pPr algn="r">
              <a:defRPr sz="2500">
                <a:latin typeface="Arial" charset="0"/>
              </a:defRPr>
            </a:lvl1pPr>
          </a:lstStyle>
          <a:p>
            <a:pPr defTabSz="812507" fontAlgn="base">
              <a:spcBef>
                <a:spcPct val="0"/>
              </a:spcBef>
              <a:spcAft>
                <a:spcPct val="0"/>
              </a:spcAft>
              <a:defRPr/>
            </a:pPr>
            <a:fld id="{0C549D39-6860-48F9-B16A-C1BC9D518365}" type="slidenum">
              <a:rPr lang="en-US" smtClean="0">
                <a:solidFill>
                  <a:srgbClr val="000000"/>
                </a:solidFill>
              </a:rPr>
              <a:pPr defTabSz="8125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9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charset="0"/>
        </a:defRPr>
      </a:lvl5pPr>
      <a:lvl6pPr marL="812507" algn="ctr" rtl="0" fontAlgn="base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charset="0"/>
        </a:defRPr>
      </a:lvl6pPr>
      <a:lvl7pPr marL="1625012" algn="ctr" rtl="0" fontAlgn="base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charset="0"/>
        </a:defRPr>
      </a:lvl7pPr>
      <a:lvl8pPr marL="2437517" algn="ctr" rtl="0" fontAlgn="base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charset="0"/>
        </a:defRPr>
      </a:lvl8pPr>
      <a:lvl9pPr marL="3250020" algn="ctr" rtl="0" fontAlgn="base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charset="0"/>
        </a:defRPr>
      </a:lvl9pPr>
    </p:titleStyle>
    <p:bodyStyle>
      <a:lvl1pPr marL="609379" indent="-609379" algn="l" rtl="0" eaLnBrk="0" fontAlgn="base" hangingPunct="0">
        <a:spcBef>
          <a:spcPct val="20000"/>
        </a:spcBef>
        <a:spcAft>
          <a:spcPct val="0"/>
        </a:spcAft>
        <a:buChar char="•"/>
        <a:defRPr sz="5700">
          <a:solidFill>
            <a:schemeClr val="tx1"/>
          </a:solidFill>
          <a:latin typeface="+mn-lt"/>
          <a:ea typeface="+mn-ea"/>
          <a:cs typeface="+mn-cs"/>
        </a:defRPr>
      </a:lvl1pPr>
      <a:lvl2pPr marL="1320323" indent="-507816" algn="l" rtl="0" eaLnBrk="0" fontAlgn="base" hangingPunct="0">
        <a:spcBef>
          <a:spcPct val="20000"/>
        </a:spcBef>
        <a:spcAft>
          <a:spcPct val="0"/>
        </a:spcAft>
        <a:buChar char="–"/>
        <a:defRPr sz="4900">
          <a:solidFill>
            <a:schemeClr val="tx1"/>
          </a:solidFill>
          <a:latin typeface="+mn-lt"/>
        </a:defRPr>
      </a:lvl2pPr>
      <a:lvl3pPr marL="2031266" indent="-406254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</a:defRPr>
      </a:lvl3pPr>
      <a:lvl4pPr marL="2843769" indent="-406254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4pPr>
      <a:lvl5pPr marL="3656274" indent="-406254" algn="l" rtl="0" eaLnBrk="0" fontAlgn="base" hangingPunct="0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5pPr>
      <a:lvl6pPr marL="4468779" indent="-406254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6pPr>
      <a:lvl7pPr marL="5281284" indent="-406254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7pPr>
      <a:lvl8pPr marL="6093791" indent="-406254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8pPr>
      <a:lvl9pPr marL="6906293" indent="-406254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2501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07" algn="l" defTabSz="162501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012" algn="l" defTabSz="162501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517" algn="l" defTabSz="162501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020" algn="l" defTabSz="162501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527" algn="l" defTabSz="162501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029" algn="l" defTabSz="162501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7535" algn="l" defTabSz="162501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039" algn="l" defTabSz="162501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0748" y="812800"/>
            <a:ext cx="1383514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167" tIns="72583" rIns="145167" bIns="7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0748" y="2641600"/>
            <a:ext cx="1383514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167" tIns="72583" rIns="145167" bIns="7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8411" y="8737600"/>
            <a:ext cx="556118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5167" tIns="72583" rIns="145167" bIns="72583" numCol="1" anchor="t" anchorCtr="0" compatLnSpc="1">
            <a:prstTxWarp prst="textNoShape">
              <a:avLst/>
            </a:prstTxWarp>
          </a:bodyPr>
          <a:lstStyle>
            <a:lvl1pPr algn="ctr">
              <a:defRPr sz="1900" b="1">
                <a:solidFill>
                  <a:srgbClr val="C00000"/>
                </a:solidFill>
                <a:latin typeface="Arial Narrow" pitchFamily="34" charset="0"/>
              </a:defRPr>
            </a:lvl1pPr>
          </a:lstStyle>
          <a:p>
            <a:pPr defTabSz="91385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/>
              <a:t>Trường THCS Trần Văn Ơn – Q1 - HCM</a:t>
            </a:r>
            <a:endParaRPr lang="en-US" altLang="en-US"/>
          </a:p>
        </p:txBody>
      </p:sp>
      <p:pic>
        <p:nvPicPr>
          <p:cNvPr id="1029" name="Picture 5" descr="LOGO TVO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63" y="8229601"/>
            <a:ext cx="109076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45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5pPr>
      <a:lvl6pPr marL="725832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6pPr>
      <a:lvl7pPr marL="1451662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7pPr>
      <a:lvl8pPr marL="2177492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8pPr>
      <a:lvl9pPr marL="2903324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9pPr>
    </p:titleStyle>
    <p:bodyStyle>
      <a:lvl1pPr marL="544373" indent="-544373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  <a:ea typeface="+mn-ea"/>
          <a:cs typeface="+mn-cs"/>
        </a:defRPr>
      </a:lvl1pPr>
      <a:lvl2pPr marL="1179476" indent="-453644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Arial" charset="0"/>
        </a:defRPr>
      </a:lvl2pPr>
      <a:lvl3pPr marL="1814577" indent="-362917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Arial" charset="0"/>
        </a:defRPr>
      </a:lvl3pPr>
      <a:lvl4pPr marL="2540407" indent="-362917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Arial" charset="0"/>
        </a:defRPr>
      </a:lvl4pPr>
      <a:lvl5pPr marL="3266237" indent="-362917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Arial" charset="0"/>
        </a:defRPr>
      </a:lvl5pPr>
      <a:lvl6pPr marL="3992069" indent="-362917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Arial" charset="0"/>
        </a:defRPr>
      </a:lvl6pPr>
      <a:lvl7pPr marL="4717901" indent="-362917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Arial" charset="0"/>
        </a:defRPr>
      </a:lvl7pPr>
      <a:lvl8pPr marL="5443731" indent="-362917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Arial" charset="0"/>
        </a:defRPr>
      </a:lvl8pPr>
      <a:lvl9pPr marL="6169561" indent="-362917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4516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832" algn="l" defTabSz="14516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662" algn="l" defTabSz="14516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492" algn="l" defTabSz="14516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324" algn="l" defTabSz="14516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9152" algn="l" defTabSz="14516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984" algn="l" defTabSz="14516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814" algn="l" defTabSz="14516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646" algn="l" defTabSz="14516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0748" y="812800"/>
            <a:ext cx="1383514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195" tIns="72598" rIns="145195" bIns="725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0748" y="2641600"/>
            <a:ext cx="1383514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195" tIns="72598" rIns="145195" bIns="72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8411" y="8737600"/>
            <a:ext cx="556118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5195" tIns="72598" rIns="145195" bIns="72598" numCol="1" anchor="t" anchorCtr="0" compatLnSpc="1">
            <a:prstTxWarp prst="textNoShape">
              <a:avLst/>
            </a:prstTxWarp>
          </a:bodyPr>
          <a:lstStyle>
            <a:lvl1pPr algn="ctr">
              <a:defRPr sz="1900" b="1">
                <a:solidFill>
                  <a:srgbClr val="C00000"/>
                </a:solidFill>
                <a:latin typeface="Arial Narrow" pitchFamily="34" charset="0"/>
              </a:defRPr>
            </a:lvl1pPr>
          </a:lstStyle>
          <a:p>
            <a:pPr defTabSz="91403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/>
              <a:t>Trường THCS Trần Văn Ơn – Q1 - HCM</a:t>
            </a:r>
            <a:endParaRPr lang="en-US" altLang="en-US"/>
          </a:p>
        </p:txBody>
      </p:sp>
      <p:pic>
        <p:nvPicPr>
          <p:cNvPr id="1029" name="Picture 5" descr="LOGO TVO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61" y="8229601"/>
            <a:ext cx="109076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2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5pPr>
      <a:lvl6pPr marL="725975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6pPr>
      <a:lvl7pPr marL="1451949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7pPr>
      <a:lvl8pPr marL="2177924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8pPr>
      <a:lvl9pPr marL="2903899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9pPr>
    </p:titleStyle>
    <p:bodyStyle>
      <a:lvl1pPr marL="544481" indent="-544481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  <a:ea typeface="+mn-ea"/>
          <a:cs typeface="+mn-cs"/>
        </a:defRPr>
      </a:lvl1pPr>
      <a:lvl2pPr marL="1179709" indent="-453733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Arial" charset="0"/>
        </a:defRPr>
      </a:lvl2pPr>
      <a:lvl3pPr marL="1814936" indent="-362988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Arial" charset="0"/>
        </a:defRPr>
      </a:lvl3pPr>
      <a:lvl4pPr marL="2540911" indent="-36298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Arial" charset="0"/>
        </a:defRPr>
      </a:lvl4pPr>
      <a:lvl5pPr marL="3266885" indent="-362988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Arial" charset="0"/>
        </a:defRPr>
      </a:lvl5pPr>
      <a:lvl6pPr marL="3992860" indent="-362988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Arial" charset="0"/>
        </a:defRPr>
      </a:lvl6pPr>
      <a:lvl7pPr marL="4718835" indent="-362988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Arial" charset="0"/>
        </a:defRPr>
      </a:lvl7pPr>
      <a:lvl8pPr marL="5444809" indent="-362988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Arial" charset="0"/>
        </a:defRPr>
      </a:lvl8pPr>
      <a:lvl9pPr marL="6170784" indent="-362988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975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949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924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899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9872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5847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1821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7797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4" descr="Kết quả hình ảnh cho khung hình đẹp"/>
          <p:cNvSpPr>
            <a:spLocks noChangeAspect="1" noChangeArrowheads="1"/>
          </p:cNvSpPr>
          <p:nvPr/>
        </p:nvSpPr>
        <p:spPr bwMode="auto">
          <a:xfrm>
            <a:off x="406919" y="304800"/>
            <a:ext cx="5425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489" tIns="81245" rIns="162489" bIns="81245"/>
          <a:lstStyle/>
          <a:p>
            <a:pPr defTabSz="812430" fontAlgn="base">
              <a:spcBef>
                <a:spcPct val="0"/>
              </a:spcBef>
              <a:spcAft>
                <a:spcPct val="0"/>
              </a:spcAft>
            </a:pPr>
            <a:endParaRPr lang="vi-VN" altLang="en-US" sz="160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9234023" y="5022966"/>
            <a:ext cx="900726" cy="882258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/>
            <a:r>
              <a:rPr lang="en-US" sz="5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hiết kế chưa có tên (2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2359" y="1295400"/>
            <a:ext cx="11199960" cy="62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4" descr="Kết quả hình ảnh cho khung hình đẹp"/>
          <p:cNvSpPr>
            <a:spLocks noChangeAspect="1" noChangeArrowheads="1"/>
          </p:cNvSpPr>
          <p:nvPr/>
        </p:nvSpPr>
        <p:spPr bwMode="auto">
          <a:xfrm>
            <a:off x="406919" y="304800"/>
            <a:ext cx="5425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489" tIns="81245" rIns="162489" bIns="81245"/>
          <a:lstStyle/>
          <a:p>
            <a:pPr defTabSz="812430" fontAlgn="base">
              <a:spcBef>
                <a:spcPct val="0"/>
              </a:spcBef>
              <a:spcAft>
                <a:spcPct val="0"/>
              </a:spcAft>
            </a:pPr>
            <a:endParaRPr lang="vi-VN" altLang="en-US" sz="1600">
              <a:solidFill>
                <a:srgbClr val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1936309" y="1676400"/>
            <a:ext cx="11963400" cy="1620922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12430"/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9234023" y="5022966"/>
            <a:ext cx="900726" cy="882258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/>
            <a:r>
              <a:rPr lang="en-US" sz="5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4" descr="Kết quả hình ảnh cho khung hình đẹp"/>
          <p:cNvSpPr>
            <a:spLocks noChangeAspect="1" noChangeArrowheads="1"/>
          </p:cNvSpPr>
          <p:nvPr/>
        </p:nvSpPr>
        <p:spPr bwMode="auto">
          <a:xfrm>
            <a:off x="406919" y="304800"/>
            <a:ext cx="5425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489" tIns="81245" rIns="162489" bIns="81245"/>
          <a:lstStyle/>
          <a:p>
            <a:pPr defTabSz="812430" fontAlgn="base">
              <a:spcBef>
                <a:spcPct val="0"/>
              </a:spcBef>
              <a:spcAft>
                <a:spcPct val="0"/>
              </a:spcAft>
            </a:pPr>
            <a:endParaRPr lang="vi-VN" altLang="en-US" sz="160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9234023" y="5022966"/>
            <a:ext cx="900726" cy="882258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/>
            <a:r>
              <a:rPr lang="en-US" sz="5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ivi Xiaomi có tốt không? Đánh giá chi tiết Top 10 TV Xiaomi 2024 - Mê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1219200"/>
            <a:ext cx="11506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4" descr="Kết quả hình ảnh cho khung hình đẹp"/>
          <p:cNvSpPr>
            <a:spLocks noChangeAspect="1" noChangeArrowheads="1"/>
          </p:cNvSpPr>
          <p:nvPr/>
        </p:nvSpPr>
        <p:spPr bwMode="auto">
          <a:xfrm>
            <a:off x="406919" y="304800"/>
            <a:ext cx="5425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489" tIns="81245" rIns="162489" bIns="81245"/>
          <a:lstStyle/>
          <a:p>
            <a:pPr defTabSz="812430" fontAlgn="base">
              <a:spcBef>
                <a:spcPct val="0"/>
              </a:spcBef>
              <a:spcAft>
                <a:spcPct val="0"/>
              </a:spcAft>
            </a:pPr>
            <a:endParaRPr lang="vi-VN" altLang="en-US" sz="160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9234023" y="5022966"/>
            <a:ext cx="900726" cy="882258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/>
            <a:r>
              <a:rPr lang="en-US" sz="5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Điều khiển ti vi Sony dòng LCD và Led L13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19" y="-76200"/>
            <a:ext cx="9220200" cy="92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4" descr="Kết quả hình ảnh cho khung hình đẹp"/>
          <p:cNvSpPr>
            <a:spLocks noChangeAspect="1" noChangeArrowheads="1"/>
          </p:cNvSpPr>
          <p:nvPr/>
        </p:nvSpPr>
        <p:spPr bwMode="auto">
          <a:xfrm>
            <a:off x="406919" y="304800"/>
            <a:ext cx="5425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489" tIns="81245" rIns="162489" bIns="81245"/>
          <a:lstStyle/>
          <a:p>
            <a:pPr defTabSz="812430" fontAlgn="base">
              <a:spcBef>
                <a:spcPct val="0"/>
              </a:spcBef>
              <a:spcAft>
                <a:spcPct val="0"/>
              </a:spcAft>
            </a:pPr>
            <a:endParaRPr lang="vi-VN" altLang="en-US" sz="160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9234023" y="5022966"/>
            <a:ext cx="900726" cy="882258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/>
            <a:r>
              <a:rPr lang="en-US" sz="5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8519" y="1209491"/>
            <a:ext cx="12191999" cy="68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4" descr="Kết quả hình ảnh cho khung hình đẹp"/>
          <p:cNvSpPr>
            <a:spLocks noChangeAspect="1" noChangeArrowheads="1"/>
          </p:cNvSpPr>
          <p:nvPr/>
        </p:nvSpPr>
        <p:spPr bwMode="auto">
          <a:xfrm>
            <a:off x="406919" y="304800"/>
            <a:ext cx="5425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489" tIns="81245" rIns="162489" bIns="81245"/>
          <a:lstStyle/>
          <a:p>
            <a:pPr defTabSz="812430" fontAlgn="base">
              <a:spcBef>
                <a:spcPct val="0"/>
              </a:spcBef>
              <a:spcAft>
                <a:spcPct val="0"/>
              </a:spcAft>
            </a:pPr>
            <a:endParaRPr lang="vi-VN" altLang="en-US" sz="160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9234023" y="5022966"/>
            <a:ext cx="900726" cy="882258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/>
            <a:r>
              <a:rPr lang="en-US" sz="5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922" y="271533"/>
            <a:ext cx="15732401" cy="2654518"/>
          </a:xfrm>
          <a:prstGeom prst="rect">
            <a:avLst/>
          </a:prstGeom>
        </p:spPr>
        <p:txBody>
          <a:bodyPr wrap="square" lIns="91383" tIns="45693" rIns="91383" bIns="45693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l-NL" sz="3700" b="1" dirty="0">
                <a:solidFill>
                  <a:srgbClr val="0000FF"/>
                </a:solidFill>
                <a:latin typeface="Times New Roman"/>
                <a:ea typeface="Times New Roman"/>
              </a:rPr>
              <a:t>Hoạt động 2 : Em hãy quan sát Hình 5 và cho biết những hình ảnh nào thể hiện xem ti vi không đúng cách. Nêu ảnh hưởng xấu có thể xảy ra khi xem ti vi không đúng cách.</a:t>
            </a:r>
            <a:endParaRPr lang="en-US" sz="3700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14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4" descr="Kết quả hình ảnh cho khung hình đẹp"/>
          <p:cNvSpPr>
            <a:spLocks noChangeAspect="1" noChangeArrowheads="1"/>
          </p:cNvSpPr>
          <p:nvPr/>
        </p:nvSpPr>
        <p:spPr bwMode="auto">
          <a:xfrm>
            <a:off x="406919" y="304800"/>
            <a:ext cx="5425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489" tIns="81245" rIns="162489" bIns="81245"/>
          <a:lstStyle/>
          <a:p>
            <a:pPr defTabSz="812430" fontAlgn="base">
              <a:spcBef>
                <a:spcPct val="0"/>
              </a:spcBef>
              <a:spcAft>
                <a:spcPct val="0"/>
              </a:spcAft>
            </a:pPr>
            <a:endParaRPr lang="vi-VN" altLang="en-US" sz="160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9234023" y="5022966"/>
            <a:ext cx="900726" cy="882258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/>
            <a:r>
              <a:rPr lang="en-US" sz="5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922" y="271533"/>
            <a:ext cx="15732401" cy="2654518"/>
          </a:xfrm>
          <a:prstGeom prst="rect">
            <a:avLst/>
          </a:prstGeom>
        </p:spPr>
        <p:txBody>
          <a:bodyPr wrap="square" lIns="91383" tIns="45693" rIns="91383" bIns="45693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l-NL" sz="3700" b="1" dirty="0">
                <a:solidFill>
                  <a:srgbClr val="0000FF"/>
                </a:solidFill>
                <a:latin typeface="Times New Roman"/>
                <a:ea typeface="Times New Roman"/>
              </a:rPr>
              <a:t>Hoạt động 2 : Em hãy quan sát Hình 5 và cho biết </a:t>
            </a:r>
            <a:r>
              <a:rPr lang="nl-NL" sz="37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những hình ảnh nào thể hiện xem ti vi không đúng cách</a:t>
            </a:r>
            <a:r>
              <a:rPr lang="nl-NL" sz="3700" b="1" dirty="0">
                <a:solidFill>
                  <a:srgbClr val="0000FF"/>
                </a:solidFill>
                <a:latin typeface="Times New Roman"/>
                <a:ea typeface="Times New Roman"/>
              </a:rPr>
              <a:t>. </a:t>
            </a:r>
            <a:r>
              <a:rPr lang="nl-NL" sz="37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Nêu ảnh hưởng xấu có thể xảy ra khi xem ti vi không đúng cách</a:t>
            </a:r>
            <a:r>
              <a:rPr lang="nl-NL" sz="37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sz="3700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96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Digit 1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762001"/>
            <a:ext cx="3662244" cy="150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0722" y="3810001"/>
            <a:ext cx="15732401" cy="2731462"/>
          </a:xfrm>
          <a:prstGeom prst="rect">
            <a:avLst/>
          </a:prstGeom>
        </p:spPr>
        <p:txBody>
          <a:bodyPr wrap="square" lIns="91383" tIns="45693" rIns="91383" bIns="45693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l-NL" sz="3700" b="1" dirty="0">
                <a:solidFill>
                  <a:srgbClr val="0000FF"/>
                </a:solidFill>
                <a:latin typeface="Times New Roman"/>
                <a:ea typeface="Times New Roman"/>
              </a:rPr>
              <a:t>Hoạt động 2 : Em hãy quan sát Hình 5 và cho biết </a:t>
            </a:r>
            <a:r>
              <a:rPr lang="nl-NL" sz="37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những hình ảnh nào thể hiện xem ti vi không đúng cách</a:t>
            </a:r>
            <a:r>
              <a:rPr lang="nl-NL" sz="3700" b="1" dirty="0">
                <a:solidFill>
                  <a:srgbClr val="0000FF"/>
                </a:solidFill>
                <a:latin typeface="Times New Roman"/>
                <a:ea typeface="Times New Roman"/>
              </a:rPr>
              <a:t>. </a:t>
            </a:r>
            <a:r>
              <a:rPr lang="nl-NL" sz="37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Nêu ảnh hưởng xấu có thể xảy ra khi xem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l-NL" sz="37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ti vi không đúng cách</a:t>
            </a:r>
            <a:r>
              <a:rPr lang="nl-NL" sz="37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sz="3700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20" y="457201"/>
            <a:ext cx="6078538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141094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4" descr="Kết quả hình ảnh cho khung hình đẹp"/>
          <p:cNvSpPr>
            <a:spLocks noChangeAspect="1" noChangeArrowheads="1"/>
          </p:cNvSpPr>
          <p:nvPr/>
        </p:nvSpPr>
        <p:spPr bwMode="auto">
          <a:xfrm>
            <a:off x="406919" y="304800"/>
            <a:ext cx="5425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489" tIns="81245" rIns="162489" bIns="81245"/>
          <a:lstStyle/>
          <a:p>
            <a:pPr defTabSz="812430" fontAlgn="base">
              <a:spcBef>
                <a:spcPct val="0"/>
              </a:spcBef>
              <a:spcAft>
                <a:spcPct val="0"/>
              </a:spcAft>
            </a:pPr>
            <a:endParaRPr lang="vi-VN" altLang="en-US" sz="160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9234023" y="5022966"/>
            <a:ext cx="900726" cy="882258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/>
            <a:r>
              <a:rPr lang="en-US" sz="5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80522" y="265253"/>
            <a:ext cx="9936256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4" descr="Kết quả hình ảnh cho khung hình đẹp"/>
          <p:cNvSpPr>
            <a:spLocks noChangeAspect="1" noChangeArrowheads="1"/>
          </p:cNvSpPr>
          <p:nvPr/>
        </p:nvSpPr>
        <p:spPr bwMode="auto">
          <a:xfrm>
            <a:off x="406919" y="304800"/>
            <a:ext cx="5425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489" tIns="81245" rIns="162489" bIns="81245"/>
          <a:lstStyle/>
          <a:p>
            <a:pPr defTabSz="812430" fontAlgn="base">
              <a:spcBef>
                <a:spcPct val="0"/>
              </a:spcBef>
              <a:spcAft>
                <a:spcPct val="0"/>
              </a:spcAft>
            </a:pPr>
            <a:endParaRPr lang="vi-VN" altLang="en-US" sz="1600">
              <a:solidFill>
                <a:srgbClr val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4480719" y="4523062"/>
            <a:ext cx="6690519" cy="833848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>
              <a:lnSpc>
                <a:spcPct val="150000"/>
              </a:lnSpc>
            </a:pP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7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3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37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7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endParaRPr lang="vi-VN" sz="3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9234023" y="5022966"/>
            <a:ext cx="900726" cy="882258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/>
            <a:r>
              <a:rPr lang="en-US" sz="5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73208" y="1224023"/>
            <a:ext cx="3160815" cy="2514600"/>
          </a:xfrm>
          <a:prstGeom prst="roundRect">
            <a:avLst/>
          </a:prstGeom>
          <a:solidFill>
            <a:srgbClr val="99FF66"/>
          </a:solidFill>
          <a:ln w="28575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377">
              <a:defRPr/>
            </a:pPr>
            <a:r>
              <a:rPr lang="nl-NL" sz="4400" b="1" dirty="0" smtClean="0">
                <a:solidFill>
                  <a:srgbClr val="FF0000"/>
                </a:solidFill>
                <a:latin typeface="Times New Roman"/>
              </a:rPr>
              <a:t>Nhóm 2</a:t>
            </a:r>
            <a:endParaRPr lang="en-US" sz="4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4" descr="Kết quả hình ảnh cho khung hình đẹp"/>
          <p:cNvSpPr>
            <a:spLocks noChangeAspect="1" noChangeArrowheads="1"/>
          </p:cNvSpPr>
          <p:nvPr/>
        </p:nvSpPr>
        <p:spPr bwMode="auto">
          <a:xfrm>
            <a:off x="406919" y="304800"/>
            <a:ext cx="5425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489" tIns="81245" rIns="162489" bIns="81245"/>
          <a:lstStyle/>
          <a:p>
            <a:pPr defTabSz="812430" fontAlgn="base">
              <a:spcBef>
                <a:spcPct val="0"/>
              </a:spcBef>
              <a:spcAft>
                <a:spcPct val="0"/>
              </a:spcAft>
            </a:pPr>
            <a:endParaRPr lang="vi-VN" altLang="en-US" sz="1600">
              <a:solidFill>
                <a:srgbClr val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2880519" y="1269360"/>
            <a:ext cx="10439400" cy="5206519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>
              <a:lnSpc>
                <a:spcPct val="150000"/>
              </a:lnSpc>
            </a:pP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ta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571274" indent="-571274" defTabSz="812430">
              <a:lnSpc>
                <a:spcPct val="150000"/>
              </a:lnSpc>
              <a:buFontTx/>
              <a:buChar char="-"/>
            </a:pP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700" b="1" dirty="0">
                <a:solidFill>
                  <a:srgbClr val="0000FF"/>
                </a:solidFill>
                <a:latin typeface="Times New Roman"/>
              </a:rPr>
              <a:t>ti vi .</a:t>
            </a:r>
            <a:endParaRPr lang="en-US" sz="3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274" indent="-571274" defTabSz="812430">
              <a:lnSpc>
                <a:spcPct val="150000"/>
              </a:lnSpc>
              <a:buFontTx/>
              <a:buChar char="-"/>
            </a:pP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700" b="1" dirty="0">
                <a:solidFill>
                  <a:srgbClr val="0000FF"/>
                </a:solidFill>
                <a:latin typeface="Times New Roman"/>
              </a:rPr>
              <a:t>ti vi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571274" indent="-571274" defTabSz="812430">
              <a:lnSpc>
                <a:spcPct val="150000"/>
              </a:lnSpc>
              <a:buFontTx/>
              <a:buChar char="-"/>
            </a:pP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571274" indent="-571274" defTabSz="812430">
              <a:lnSpc>
                <a:spcPct val="150000"/>
              </a:lnSpc>
              <a:buFontTx/>
              <a:buChar char="-"/>
            </a:pP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9234023" y="5022966"/>
            <a:ext cx="900726" cy="882258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/>
            <a:r>
              <a:rPr lang="en-US" sz="5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4" descr="Kết quả hình ảnh cho khung hình đẹp"/>
          <p:cNvSpPr>
            <a:spLocks noChangeAspect="1" noChangeArrowheads="1"/>
          </p:cNvSpPr>
          <p:nvPr/>
        </p:nvSpPr>
        <p:spPr bwMode="auto">
          <a:xfrm>
            <a:off x="406919" y="304800"/>
            <a:ext cx="5425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489" tIns="81245" rIns="162489" bIns="81245"/>
          <a:lstStyle/>
          <a:p>
            <a:pPr defTabSz="812430" fontAlgn="base">
              <a:spcBef>
                <a:spcPct val="0"/>
              </a:spcBef>
              <a:spcAft>
                <a:spcPct val="0"/>
              </a:spcAft>
            </a:pPr>
            <a:endParaRPr lang="vi-VN" altLang="en-US" sz="160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9234023" y="5022966"/>
            <a:ext cx="900726" cy="882258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/>
            <a:r>
              <a:rPr lang="en-US" sz="5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6004719" y="1828802"/>
            <a:ext cx="4278702" cy="4287329"/>
          </a:xfrm>
          <a:prstGeom prst="sun">
            <a:avLst/>
          </a:prstGeom>
          <a:solidFill>
            <a:srgbClr val="FF000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lIns="60894" tIns="30447" rIns="60894" bIns="30447" anchor="ctr"/>
          <a:lstStyle/>
          <a:p>
            <a:pPr algn="ctr" defTabSz="608932">
              <a:defRPr/>
            </a:pP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vi-VN" sz="4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4" descr="Kết quả hình ảnh cho khung hình đẹp"/>
          <p:cNvSpPr>
            <a:spLocks noChangeAspect="1" noChangeArrowheads="1"/>
          </p:cNvSpPr>
          <p:nvPr/>
        </p:nvSpPr>
        <p:spPr bwMode="auto">
          <a:xfrm>
            <a:off x="406919" y="304800"/>
            <a:ext cx="5425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489" tIns="81245" rIns="162489" bIns="81245"/>
          <a:lstStyle/>
          <a:p>
            <a:pPr defTabSz="812430" fontAlgn="base">
              <a:spcBef>
                <a:spcPct val="0"/>
              </a:spcBef>
              <a:spcAft>
                <a:spcPct val="0"/>
              </a:spcAft>
            </a:pPr>
            <a:endParaRPr lang="vi-VN" altLang="en-US" sz="160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9234023" y="5022966"/>
            <a:ext cx="900726" cy="882258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/>
            <a:r>
              <a:rPr lang="en-US" sz="5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6004719" y="1828804"/>
            <a:ext cx="4278702" cy="4287329"/>
          </a:xfrm>
          <a:prstGeom prst="sun">
            <a:avLst/>
          </a:prstGeom>
          <a:solidFill>
            <a:srgbClr val="FF000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lIns="60894" tIns="30447" rIns="60894" bIns="30447" anchor="ctr"/>
          <a:lstStyle/>
          <a:p>
            <a:pPr algn="ctr" defTabSz="608932">
              <a:defRPr/>
            </a:pPr>
            <a:r>
              <a:rPr lang="en-US" sz="3200" b="1" ker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SGK/27</a:t>
            </a:r>
            <a:endParaRPr lang="vi-VN" sz="32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4" descr="Kết quả hình ảnh cho khung hình đẹp"/>
          <p:cNvSpPr>
            <a:spLocks noChangeAspect="1" noChangeArrowheads="1"/>
          </p:cNvSpPr>
          <p:nvPr/>
        </p:nvSpPr>
        <p:spPr bwMode="auto">
          <a:xfrm>
            <a:off x="406919" y="304800"/>
            <a:ext cx="5425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489" tIns="81245" rIns="162489" bIns="81245"/>
          <a:lstStyle/>
          <a:p>
            <a:pPr defTabSz="812430" fontAlgn="base">
              <a:spcBef>
                <a:spcPct val="0"/>
              </a:spcBef>
              <a:spcAft>
                <a:spcPct val="0"/>
              </a:spcAft>
            </a:pPr>
            <a:endParaRPr lang="vi-VN" altLang="en-US" sz="160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9234023" y="5022966"/>
            <a:ext cx="900726" cy="882258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/>
            <a:r>
              <a:rPr lang="en-US" sz="5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922" y="271533"/>
            <a:ext cx="15732401" cy="2654518"/>
          </a:xfrm>
          <a:prstGeom prst="rect">
            <a:avLst/>
          </a:prstGeom>
        </p:spPr>
        <p:txBody>
          <a:bodyPr wrap="square" lIns="91383" tIns="45693" rIns="91383" bIns="45693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l-NL" sz="3700" b="1" dirty="0">
                <a:solidFill>
                  <a:srgbClr val="0000FF"/>
                </a:solidFill>
                <a:latin typeface="Times New Roman"/>
                <a:ea typeface="Times New Roman"/>
              </a:rPr>
              <a:t>Hoạt động 1 : Em hãy cùng bạn sử dụng điều khiển từ xa để thực hiện các yêu cầu sau : bật, tắt nguồn; điều chỉnh kênh; điều chỉnh âm lượng theo gợi ý trong Hình 4</a:t>
            </a:r>
            <a:endParaRPr lang="en-US" sz="3700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13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4" descr="Kết quả hình ảnh cho khung hình đẹp"/>
          <p:cNvSpPr>
            <a:spLocks noChangeAspect="1" noChangeArrowheads="1"/>
          </p:cNvSpPr>
          <p:nvPr/>
        </p:nvSpPr>
        <p:spPr bwMode="auto">
          <a:xfrm>
            <a:off x="406919" y="304800"/>
            <a:ext cx="5425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489" tIns="81245" rIns="162489" bIns="81245"/>
          <a:lstStyle/>
          <a:p>
            <a:pPr defTabSz="812430" fontAlgn="base">
              <a:spcBef>
                <a:spcPct val="0"/>
              </a:spcBef>
              <a:spcAft>
                <a:spcPct val="0"/>
              </a:spcAft>
            </a:pPr>
            <a:endParaRPr lang="vi-VN" altLang="en-US" sz="160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9234023" y="5022966"/>
            <a:ext cx="900726" cy="882258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/>
            <a:r>
              <a:rPr lang="en-US" sz="5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922" y="271533"/>
            <a:ext cx="15732401" cy="2654518"/>
          </a:xfrm>
          <a:prstGeom prst="rect">
            <a:avLst/>
          </a:prstGeom>
        </p:spPr>
        <p:txBody>
          <a:bodyPr wrap="square" lIns="91383" tIns="45693" rIns="91383" bIns="45693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l-NL" sz="3700" b="1" dirty="0">
                <a:solidFill>
                  <a:srgbClr val="0000FF"/>
                </a:solidFill>
                <a:latin typeface="Times New Roman"/>
                <a:ea typeface="Times New Roman"/>
              </a:rPr>
              <a:t>Hoạt động 1 : Em hãy cùng bạn </a:t>
            </a:r>
            <a:r>
              <a:rPr lang="nl-NL" sz="37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sử dụng điều khiển từ xa </a:t>
            </a:r>
            <a:r>
              <a:rPr lang="nl-NL" sz="3700" b="1" dirty="0">
                <a:solidFill>
                  <a:srgbClr val="0000FF"/>
                </a:solidFill>
                <a:latin typeface="Times New Roman"/>
                <a:ea typeface="Times New Roman"/>
              </a:rPr>
              <a:t>để thực hiện các yêu cầu sau : </a:t>
            </a:r>
            <a:r>
              <a:rPr lang="nl-NL" sz="37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bật, tắt nguồn; điều chỉnh kênh; điều chỉnh âm lượng </a:t>
            </a:r>
            <a:r>
              <a:rPr lang="nl-NL" sz="3700" b="1" dirty="0">
                <a:solidFill>
                  <a:srgbClr val="0000FF"/>
                </a:solidFill>
                <a:latin typeface="Times New Roman"/>
                <a:ea typeface="Times New Roman"/>
              </a:rPr>
              <a:t>theo gợi ý trong Hình 4</a:t>
            </a:r>
            <a:endParaRPr lang="en-US" sz="3700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25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Digit 1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120" y="478852"/>
            <a:ext cx="3662244" cy="150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2211" y="3657601"/>
            <a:ext cx="15732401" cy="2654518"/>
          </a:xfrm>
          <a:prstGeom prst="rect">
            <a:avLst/>
          </a:prstGeom>
        </p:spPr>
        <p:txBody>
          <a:bodyPr wrap="square" lIns="91383" tIns="45693" rIns="91383" bIns="45693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l-NL" sz="3700" b="1" dirty="0">
                <a:solidFill>
                  <a:srgbClr val="0000FF"/>
                </a:solidFill>
                <a:latin typeface="Times New Roman"/>
                <a:ea typeface="Times New Roman"/>
              </a:rPr>
              <a:t>Hoạt động 1 : Em hãy cùng bạn </a:t>
            </a:r>
            <a:r>
              <a:rPr lang="nl-NL" sz="37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sử dụng điều khiển từ xa </a:t>
            </a:r>
            <a:r>
              <a:rPr lang="nl-NL" sz="3700" b="1" dirty="0">
                <a:solidFill>
                  <a:srgbClr val="0000FF"/>
                </a:solidFill>
                <a:latin typeface="Times New Roman"/>
                <a:ea typeface="Times New Roman"/>
              </a:rPr>
              <a:t>để thực hiện các yêu cầu sau : </a:t>
            </a:r>
            <a:r>
              <a:rPr lang="nl-NL" sz="37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bật, tắt nguồn; điều chỉnh kênh; điều chỉnh âm lượng </a:t>
            </a:r>
            <a:r>
              <a:rPr lang="nl-NL" sz="3700" b="1" dirty="0">
                <a:solidFill>
                  <a:srgbClr val="0000FF"/>
                </a:solidFill>
                <a:latin typeface="Times New Roman"/>
                <a:ea typeface="Times New Roman"/>
              </a:rPr>
              <a:t>theo gợi ý trong Hình 4</a:t>
            </a:r>
            <a:endParaRPr lang="en-US" sz="3700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508920" y="520861"/>
            <a:ext cx="5486400" cy="2330744"/>
          </a:xfrm>
          <a:prstGeom prst="cloudCallout">
            <a:avLst>
              <a:gd name="adj1" fmla="val -59038"/>
              <a:gd name="adj2" fmla="val 71554"/>
            </a:avLst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63" tIns="45684" rIns="91363" bIns="45684" rtlCol="0" anchor="ctr"/>
          <a:lstStyle/>
          <a:p>
            <a:pPr defTabSz="914037"/>
            <a:r>
              <a:rPr lang="nl-NL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Nhóm 4</a:t>
            </a:r>
            <a:endParaRPr lang="en-US" sz="4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823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4" descr="Kết quả hình ảnh cho khung hình đẹp"/>
          <p:cNvSpPr>
            <a:spLocks noChangeAspect="1" noChangeArrowheads="1"/>
          </p:cNvSpPr>
          <p:nvPr/>
        </p:nvSpPr>
        <p:spPr bwMode="auto">
          <a:xfrm>
            <a:off x="406919" y="304800"/>
            <a:ext cx="5425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489" tIns="81245" rIns="162489" bIns="81245"/>
          <a:lstStyle/>
          <a:p>
            <a:pPr defTabSz="812430" fontAlgn="base">
              <a:spcBef>
                <a:spcPct val="0"/>
              </a:spcBef>
              <a:spcAft>
                <a:spcPct val="0"/>
              </a:spcAft>
            </a:pPr>
            <a:endParaRPr lang="vi-VN" altLang="en-US" sz="160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9234023" y="5022966"/>
            <a:ext cx="900726" cy="882258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/>
            <a:r>
              <a:rPr lang="en-US" sz="5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919" y="643599"/>
            <a:ext cx="13584190" cy="75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2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4" descr="Kết quả hình ảnh cho khung hình đẹp"/>
          <p:cNvSpPr>
            <a:spLocks noChangeAspect="1" noChangeArrowheads="1"/>
          </p:cNvSpPr>
          <p:nvPr/>
        </p:nvSpPr>
        <p:spPr bwMode="auto">
          <a:xfrm>
            <a:off x="406919" y="304800"/>
            <a:ext cx="5425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489" tIns="81245" rIns="162489" bIns="81245"/>
          <a:lstStyle/>
          <a:p>
            <a:pPr defTabSz="812430" fontAlgn="base">
              <a:spcBef>
                <a:spcPct val="0"/>
              </a:spcBef>
              <a:spcAft>
                <a:spcPct val="0"/>
              </a:spcAft>
            </a:pPr>
            <a:endParaRPr lang="vi-VN" altLang="en-US" sz="160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9234023" y="5022966"/>
            <a:ext cx="900726" cy="882258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/>
            <a:r>
              <a:rPr lang="en-US" sz="5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82006" y="350643"/>
            <a:ext cx="13805355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4" descr="Kết quả hình ảnh cho khung hình đẹp"/>
          <p:cNvSpPr>
            <a:spLocks noChangeAspect="1" noChangeArrowheads="1"/>
          </p:cNvSpPr>
          <p:nvPr/>
        </p:nvSpPr>
        <p:spPr bwMode="auto">
          <a:xfrm>
            <a:off x="406919" y="304800"/>
            <a:ext cx="5425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489" tIns="81245" rIns="162489" bIns="81245"/>
          <a:lstStyle/>
          <a:p>
            <a:pPr defTabSz="812430" fontAlgn="base">
              <a:spcBef>
                <a:spcPct val="0"/>
              </a:spcBef>
              <a:spcAft>
                <a:spcPct val="0"/>
              </a:spcAft>
            </a:pPr>
            <a:endParaRPr lang="vi-VN" altLang="en-US" sz="160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1080BB-1C4C-4246-8978-B23C2F79B585}"/>
              </a:ext>
            </a:extLst>
          </p:cNvPr>
          <p:cNvSpPr txBox="1"/>
          <p:nvPr/>
        </p:nvSpPr>
        <p:spPr>
          <a:xfrm>
            <a:off x="9234023" y="5022966"/>
            <a:ext cx="900726" cy="882258"/>
          </a:xfrm>
          <a:prstGeom prst="rect">
            <a:avLst/>
          </a:prstGeom>
          <a:noFill/>
        </p:spPr>
        <p:txBody>
          <a:bodyPr wrap="square" lIns="81245" tIns="40623" rIns="81245" bIns="40623" rtlCol="0">
            <a:spAutoFit/>
          </a:bodyPr>
          <a:lstStyle/>
          <a:p>
            <a:pPr defTabSz="812430"/>
            <a:r>
              <a:rPr lang="en-US" sz="5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7919" y="2390634"/>
            <a:ext cx="13716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nl-NL" sz="3700" b="1" smtClean="0">
                <a:solidFill>
                  <a:srgbClr val="0000FF"/>
                </a:solidFill>
                <a:latin typeface="Times New Roman"/>
                <a:ea typeface="Times New Roman"/>
              </a:rPr>
              <a:t>                              Sử </a:t>
            </a:r>
            <a:r>
              <a:rPr lang="nl-NL" sz="3700" b="1" dirty="0">
                <a:solidFill>
                  <a:srgbClr val="0000FF"/>
                </a:solidFill>
                <a:latin typeface="Times New Roman"/>
                <a:ea typeface="Times New Roman"/>
              </a:rPr>
              <a:t>dụng điều khiển từ xa để </a:t>
            </a:r>
            <a:r>
              <a:rPr lang="nl-NL" sz="37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: </a:t>
            </a:r>
          </a:p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nl-NL" sz="37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      bật</a:t>
            </a:r>
            <a:r>
              <a:rPr lang="nl-NL" sz="3700" b="1" dirty="0">
                <a:solidFill>
                  <a:srgbClr val="0000FF"/>
                </a:solidFill>
                <a:latin typeface="Times New Roman"/>
                <a:ea typeface="Times New Roman"/>
              </a:rPr>
              <a:t>, tắt nguồn; điều chỉnh kênh; điều chỉnh âm </a:t>
            </a:r>
            <a:r>
              <a:rPr lang="nl-NL" sz="37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lượng</a:t>
            </a:r>
            <a:endParaRPr lang="en-US" sz="3700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13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TVO">
  <a:themeElements>
    <a:clrScheme name="Slide TV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lide TVO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de TV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V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8">
        <a:dk1>
          <a:srgbClr val="000000"/>
        </a:dk1>
        <a:lt1>
          <a:srgbClr val="FFFF99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CA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9">
        <a:dk1>
          <a:srgbClr val="000000"/>
        </a:dk1>
        <a:lt1>
          <a:srgbClr val="FFFFB7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D8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10">
        <a:dk1>
          <a:srgbClr val="000000"/>
        </a:dk1>
        <a:lt1>
          <a:srgbClr val="EAEAEA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3F3F3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11">
        <a:dk1>
          <a:srgbClr val="000000"/>
        </a:dk1>
        <a:lt1>
          <a:srgbClr val="F5F5F5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9F9F9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12">
        <a:dk1>
          <a:srgbClr val="000000"/>
        </a:dk1>
        <a:lt1>
          <a:srgbClr val="FFFFCC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E2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13">
        <a:dk1>
          <a:srgbClr val="000000"/>
        </a:dk1>
        <a:lt1>
          <a:srgbClr val="FFFFCC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E2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86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 TVO">
  <a:themeElements>
    <a:clrScheme name="Slide TV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lide TVO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de TV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V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8">
        <a:dk1>
          <a:srgbClr val="000000"/>
        </a:dk1>
        <a:lt1>
          <a:srgbClr val="FFFF99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CA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9">
        <a:dk1>
          <a:srgbClr val="000000"/>
        </a:dk1>
        <a:lt1>
          <a:srgbClr val="FFFFB7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D8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10">
        <a:dk1>
          <a:srgbClr val="000000"/>
        </a:dk1>
        <a:lt1>
          <a:srgbClr val="EAEAEA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3F3F3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11">
        <a:dk1>
          <a:srgbClr val="000000"/>
        </a:dk1>
        <a:lt1>
          <a:srgbClr val="F5F5F5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9F9F9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12">
        <a:dk1>
          <a:srgbClr val="000000"/>
        </a:dk1>
        <a:lt1>
          <a:srgbClr val="FFFFCC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E2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VO 13">
        <a:dk1>
          <a:srgbClr val="000000"/>
        </a:dk1>
        <a:lt1>
          <a:srgbClr val="FFFFCC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E2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86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370</Words>
  <Application>Microsoft Office PowerPoint</Application>
  <PresentationFormat>Custom</PresentationFormat>
  <Paragraphs>38</Paragraphs>
  <Slides>19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1_Default Design</vt:lpstr>
      <vt:lpstr>Slide TVO</vt:lpstr>
      <vt:lpstr>1_Slide TVO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427</cp:revision>
  <dcterms:created xsi:type="dcterms:W3CDTF">2022-07-10T01:37:20Z</dcterms:created>
  <dcterms:modified xsi:type="dcterms:W3CDTF">2025-11-03T04:23:11Z</dcterms:modified>
</cp:coreProperties>
</file>