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444" r:id="rId3"/>
    <p:sldId id="440" r:id="rId4"/>
    <p:sldId id="408" r:id="rId5"/>
    <p:sldId id="425" r:id="rId6"/>
    <p:sldId id="441" r:id="rId7"/>
    <p:sldId id="427" r:id="rId8"/>
    <p:sldId id="412" r:id="rId9"/>
    <p:sldId id="418" r:id="rId10"/>
    <p:sldId id="446" r:id="rId11"/>
    <p:sldId id="448" r:id="rId12"/>
    <p:sldId id="447" r:id="rId13"/>
    <p:sldId id="443" r:id="rId14"/>
    <p:sldId id="449" r:id="rId15"/>
    <p:sldId id="442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7750"/>
    <a:srgbClr val="0099FF"/>
    <a:srgbClr val="66CCFF"/>
    <a:srgbClr val="FF3399"/>
    <a:srgbClr val="66FF33"/>
    <a:srgbClr val="FF66FF"/>
    <a:srgbClr val="FFCCFF"/>
    <a:srgbClr val="73A091"/>
    <a:srgbClr val="FFF6CC"/>
    <a:srgbClr val="955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23DC4F-3B57-4769-A641-A8813FB997F7}" v="2075" dt="2022-09-06T16:20:47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35" autoAdjust="0"/>
    <p:restoredTop sz="94624" autoAdjust="0"/>
  </p:normalViewPr>
  <p:slideViewPr>
    <p:cSldViewPr snapToGrid="0" showGuides="1">
      <p:cViewPr varScale="1">
        <p:scale>
          <a:sx n="64" d="100"/>
          <a:sy n="64" d="100"/>
        </p:scale>
        <p:origin x="64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1" d="100"/>
          <a:sy n="41" d="100"/>
        </p:scale>
        <p:origin x="290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4B717-C409-4D59-941C-7F4509A5229C}" type="datetimeFigureOut">
              <a:rPr lang="zh-CN" altLang="en-US" smtClean="0"/>
              <a:pPr/>
              <a:t>2025/10/30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4AB6F-9F8A-486D-83AA-61AE717E881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40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79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1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pPr/>
              <a:t>2025/10/30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pPr/>
              <a:t>2025/10/30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pPr/>
              <a:t>2025/10/30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74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5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pPr/>
              <a:t>2025/10/30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3" r:id="rId3"/>
    <p:sldLayoutId id="2147483660" r:id="rId4"/>
    <p:sldLayoutId id="2147483654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6.jp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jpg"/><Relationship Id="rId18" Type="http://schemas.openxmlformats.org/officeDocument/2006/relationships/image" Target="../media/image6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12" Type="http://schemas.openxmlformats.org/officeDocument/2006/relationships/image" Target="../media/image54.jpg"/><Relationship Id="rId17" Type="http://schemas.openxmlformats.org/officeDocument/2006/relationships/image" Target="../media/image59.jpg"/><Relationship Id="rId2" Type="http://schemas.openxmlformats.org/officeDocument/2006/relationships/audio" Target="../media/media5.wav"/><Relationship Id="rId16" Type="http://schemas.openxmlformats.org/officeDocument/2006/relationships/image" Target="../media/image58.jpg"/><Relationship Id="rId1" Type="http://schemas.microsoft.com/office/2007/relationships/media" Target="../media/media5.wav"/><Relationship Id="rId6" Type="http://schemas.openxmlformats.org/officeDocument/2006/relationships/image" Target="../media/image49.png"/><Relationship Id="rId11" Type="http://schemas.openxmlformats.org/officeDocument/2006/relationships/image" Target="../media/image53.jpg"/><Relationship Id="rId5" Type="http://schemas.openxmlformats.org/officeDocument/2006/relationships/image" Target="../media/image48.png"/><Relationship Id="rId15" Type="http://schemas.openxmlformats.org/officeDocument/2006/relationships/image" Target="../media/image57.jpg"/><Relationship Id="rId10" Type="http://schemas.openxmlformats.org/officeDocument/2006/relationships/image" Target="../media/image52.jpg"/><Relationship Id="rId19" Type="http://schemas.openxmlformats.org/officeDocument/2006/relationships/image" Target="../media/image61.jpg"/><Relationship Id="rId4" Type="http://schemas.openxmlformats.org/officeDocument/2006/relationships/image" Target="../media/image47.png"/><Relationship Id="rId9" Type="http://schemas.openxmlformats.org/officeDocument/2006/relationships/image" Target="../media/image32.png"/><Relationship Id="rId1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svg"/><Relationship Id="rId12" Type="http://schemas.openxmlformats.org/officeDocument/2006/relationships/image" Target="../media/image28.png"/><Relationship Id="rId2" Type="http://schemas.openxmlformats.org/officeDocument/2006/relationships/audio" Target="../media/media3.wav"/><Relationship Id="rId16" Type="http://schemas.openxmlformats.org/officeDocument/2006/relationships/image" Target="../media/image32.png"/><Relationship Id="rId1" Type="http://schemas.microsoft.com/office/2007/relationships/media" Target="../media/media3.wav"/><Relationship Id="rId6" Type="http://schemas.openxmlformats.org/officeDocument/2006/relationships/image" Target="../media/image37.png"/><Relationship Id="rId11" Type="http://schemas.openxmlformats.org/officeDocument/2006/relationships/image" Target="../media/image27.svg"/><Relationship Id="rId5" Type="http://schemas.openxmlformats.org/officeDocument/2006/relationships/image" Target="../media/image36.svg"/><Relationship Id="rId15" Type="http://schemas.openxmlformats.org/officeDocument/2006/relationships/image" Target="../media/image41.jpe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B1BC68DB-49E0-64A3-54F3-5F88B90E74C0}"/>
              </a:ext>
            </a:extLst>
          </p:cNvPr>
          <p:cNvSpPr txBox="1"/>
          <p:nvPr/>
        </p:nvSpPr>
        <p:spPr>
          <a:xfrm>
            <a:off x="829995" y="167786"/>
            <a:ext cx="10100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algn="ctr"/>
            <a:r>
              <a:rPr lang="en-US" sz="4400" i="0" u="none" dirty="0" err="1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Thứ</a:t>
            </a:r>
            <a:r>
              <a:rPr lang="en-US" sz="4400" i="0" u="none" dirty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i="0" u="none" dirty="0" err="1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Sáu</a:t>
            </a:r>
            <a:r>
              <a:rPr lang="en-US" sz="4400" i="0" u="none" dirty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4400" i="0" u="none" dirty="0" err="1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US" sz="4400" i="0" u="none" dirty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dirty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08 </a:t>
            </a:r>
            <a:r>
              <a:rPr lang="en-US" sz="4400" dirty="0" err="1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tháng</a:t>
            </a:r>
            <a:r>
              <a:rPr lang="en-US" sz="4400" dirty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12 </a:t>
            </a:r>
            <a:r>
              <a:rPr lang="en-US" sz="4400" dirty="0" err="1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năm</a:t>
            </a:r>
            <a:r>
              <a:rPr lang="en-US" sz="4400" dirty="0">
                <a:solidFill>
                  <a:srgbClr val="602254"/>
                </a:solidFill>
                <a:latin typeface="UTM Duepuntozero" panose="02040603050506020204" pitchFamily="18" charset="0"/>
                <a:cs typeface="Calibri" panose="020F0502020204030204" pitchFamily="34" charset="0"/>
              </a:rPr>
              <a:t> 2023</a:t>
            </a:r>
            <a:endParaRPr lang="en-US" sz="4400" i="0" u="none" dirty="0">
              <a:solidFill>
                <a:srgbClr val="602254"/>
              </a:solidFill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0534C-BDE1-4B10-9B1A-77271154FCD3}"/>
              </a:ext>
            </a:extLst>
          </p:cNvPr>
          <p:cNvSpPr txBox="1"/>
          <p:nvPr/>
        </p:nvSpPr>
        <p:spPr>
          <a:xfrm>
            <a:off x="1997612" y="1181213"/>
            <a:ext cx="813112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HOẠT ĐỘNG TRẢI NGHIỆM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2A67C2DC-A43C-D697-A32F-CEEA5646D1AD}"/>
              </a:ext>
            </a:extLst>
          </p:cNvPr>
          <p:cNvSpPr/>
          <p:nvPr/>
        </p:nvSpPr>
        <p:spPr>
          <a:xfrm>
            <a:off x="3713637" y="2037913"/>
            <a:ext cx="5525282" cy="2685103"/>
          </a:xfrm>
          <a:prstGeom prst="cloud">
            <a:avLst/>
          </a:prstGeom>
          <a:solidFill>
            <a:srgbClr val="BD77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F4D3E-3031-6938-6EDF-5CD8EE1DF328}"/>
              </a:ext>
            </a:extLst>
          </p:cNvPr>
          <p:cNvSpPr txBox="1"/>
          <p:nvPr/>
        </p:nvSpPr>
        <p:spPr>
          <a:xfrm flipH="1">
            <a:off x="3769091" y="2364801"/>
            <a:ext cx="5414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CHỦ ĐỀ 4</a:t>
            </a:r>
          </a:p>
          <a:p>
            <a:pPr algn="ctr"/>
            <a:r>
              <a:rPr lang="en-US" sz="42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TỰ HÀO TRUYỀN THỐNG QUÊ EM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DA0874-5A32-E237-6DD6-C821E632ED31}"/>
              </a:ext>
            </a:extLst>
          </p:cNvPr>
          <p:cNvSpPr/>
          <p:nvPr/>
        </p:nvSpPr>
        <p:spPr>
          <a:xfrm>
            <a:off x="4360985" y="5259791"/>
            <a:ext cx="4304713" cy="6882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Tuần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71EA4-D3F4-4DF2-A7EC-3918F6584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31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471EA4-D3F4-4DF2-A7EC-3918F6584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60"/>
            <a:ext cx="12191999" cy="6831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1C273-49AD-416B-95CD-8F3958E58E59}"/>
              </a:ext>
            </a:extLst>
          </p:cNvPr>
          <p:cNvSpPr txBox="1"/>
          <p:nvPr/>
        </p:nvSpPr>
        <p:spPr>
          <a:xfrm>
            <a:off x="3617842" y="1147715"/>
            <a:ext cx="495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795421-3D5D-4775-ADEC-D98C1B9CAA85}"/>
              </a:ext>
            </a:extLst>
          </p:cNvPr>
          <p:cNvSpPr/>
          <p:nvPr/>
        </p:nvSpPr>
        <p:spPr>
          <a:xfrm>
            <a:off x="3180519" y="1457929"/>
            <a:ext cx="5830957" cy="148461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</a:t>
            </a:r>
            <a:r>
              <a:rPr lang="vi-VN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 THANH</a:t>
            </a:r>
            <a:endParaRPr lang="en-US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55108-4A3A-4613-8B6A-775940CD61A9}"/>
              </a:ext>
            </a:extLst>
          </p:cNvPr>
          <p:cNvSpPr txBox="1"/>
          <p:nvPr/>
        </p:nvSpPr>
        <p:spPr>
          <a:xfrm>
            <a:off x="609600" y="2071699"/>
            <a:ext cx="10972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CHỦ NHIỆM LỚP GIỎI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 TR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3717E6-61FE-4806-A4A7-D95DAC77D2AA}"/>
              </a:ext>
            </a:extLst>
          </p:cNvPr>
          <p:cNvSpPr/>
          <p:nvPr/>
        </p:nvSpPr>
        <p:spPr>
          <a:xfrm>
            <a:off x="3226327" y="5258762"/>
            <a:ext cx="8356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Phạm Thị Hương Trà</a:t>
            </a:r>
          </a:p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56DF05-3A85-46D6-8563-A53464F1E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36" y="329784"/>
            <a:ext cx="9987096" cy="4928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89F9076-43BF-3E5F-5CCD-AA723A28D8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4813" y="329785"/>
            <a:ext cx="11181763" cy="4617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9FC74D-3C56-125C-7FD8-B81CA0D3CEC4}"/>
              </a:ext>
            </a:extLst>
          </p:cNvPr>
          <p:cNvSpPr txBox="1"/>
          <p:nvPr/>
        </p:nvSpPr>
        <p:spPr>
          <a:xfrm>
            <a:off x="839449" y="1636493"/>
            <a:ext cx="9623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ioman"/>
              </a:rPr>
              <a:t>Hoạt</a:t>
            </a:r>
            <a:r>
              <a:rPr lang="en-US" sz="4000" b="1" dirty="0">
                <a:latin typeface="Times New Rioman"/>
              </a:rPr>
              <a:t> </a:t>
            </a:r>
            <a:r>
              <a:rPr lang="en-US" sz="4000" b="1" dirty="0" err="1">
                <a:latin typeface="Times New Rioman"/>
              </a:rPr>
              <a:t>động</a:t>
            </a:r>
            <a:r>
              <a:rPr lang="en-US" sz="4000" b="1" dirty="0">
                <a:latin typeface="Times New Rioman"/>
              </a:rPr>
              <a:t>: </a:t>
            </a:r>
            <a:r>
              <a:rPr lang="en-US" sz="4000" b="1" dirty="0" err="1">
                <a:latin typeface="Times New Rioman"/>
              </a:rPr>
              <a:t>Nuôi</a:t>
            </a:r>
            <a:r>
              <a:rPr lang="en-US" sz="4000" b="1" dirty="0">
                <a:latin typeface="Times New Rioman"/>
              </a:rPr>
              <a:t> </a:t>
            </a:r>
            <a:r>
              <a:rPr lang="en-US" sz="4000" b="1" dirty="0" err="1">
                <a:latin typeface="Times New Rioman"/>
              </a:rPr>
              <a:t>dưỡng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Tham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ioman"/>
            </a:endParaRPr>
          </a:p>
        </p:txBody>
      </p:sp>
    </p:spTree>
    <p:extLst>
      <p:ext uri="{BB962C8B-B14F-4D97-AF65-F5344CB8AC3E}">
        <p14:creationId xmlns:p14="http://schemas.microsoft.com/office/powerpoint/2010/main" val="42301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 HĐTN">
            <a:hlinkClick r:id="" action="ppaction://media"/>
            <a:extLst>
              <a:ext uri="{FF2B5EF4-FFF2-40B4-BE49-F238E27FC236}">
                <a16:creationId xmlns:a16="http://schemas.microsoft.com/office/drawing/2014/main" id="{421A02C4-B19B-87E9-BD30-2AE88686C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E989AE-1FC7-F5F1-8D67-72F09F007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5" y="0"/>
            <a:ext cx="11483975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B0B665-3090-10B6-F8AD-E5D19C8CDE87}"/>
              </a:ext>
            </a:extLst>
          </p:cNvPr>
          <p:cNvSpPr txBox="1"/>
          <p:nvPr/>
        </p:nvSpPr>
        <p:spPr>
          <a:xfrm>
            <a:off x="886919" y="1234258"/>
            <a:ext cx="9623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ioman"/>
            </a:endParaRPr>
          </a:p>
        </p:txBody>
      </p:sp>
    </p:spTree>
    <p:extLst>
      <p:ext uri="{BB962C8B-B14F-4D97-AF65-F5344CB8AC3E}">
        <p14:creationId xmlns:p14="http://schemas.microsoft.com/office/powerpoint/2010/main" val="3906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9">
            <a:extLst>
              <a:ext uri="{FF2B5EF4-FFF2-40B4-BE49-F238E27FC236}">
                <a16:creationId xmlns:a16="http://schemas.microsoft.com/office/drawing/2014/main" id="{680DB1D7-952D-F7F6-D3D4-8C34189CBFC3}"/>
              </a:ext>
            </a:extLst>
          </p:cNvPr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sp>
        <p:nvSpPr>
          <p:cNvPr id="8" name="任意多边形 11">
            <a:extLst>
              <a:ext uri="{FF2B5EF4-FFF2-40B4-BE49-F238E27FC236}">
                <a16:creationId xmlns:a16="http://schemas.microsoft.com/office/drawing/2014/main" id="{F6A98560-5B8C-29FD-2B71-52E9F632F680}"/>
              </a:ext>
            </a:extLst>
          </p:cNvPr>
          <p:cNvSpPr/>
          <p:nvPr/>
        </p:nvSpPr>
        <p:spPr>
          <a:xfrm flipH="1">
            <a:off x="3810000" y="5123176"/>
            <a:ext cx="8382000" cy="1734825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4795637E-0ACD-2A74-528A-28D89F9CE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3350573"/>
            <a:ext cx="12192000" cy="3507427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id="{EDCDD401-6D33-9989-C6EE-3281469CC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5A4BB332-FB07-1286-5496-7433503A35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12" name="图片 25">
            <a:extLst>
              <a:ext uri="{FF2B5EF4-FFF2-40B4-BE49-F238E27FC236}">
                <a16:creationId xmlns:a16="http://schemas.microsoft.com/office/drawing/2014/main" id="{C5ED4178-78E2-CE69-E8B5-51304BEA27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2248765" y="602203"/>
            <a:ext cx="781502" cy="901424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B071B362-1AF9-2027-8EA4-D034DF3D5D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id="{F3030EEB-E0D8-4790-B697-03AE256277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530132" y="268397"/>
            <a:ext cx="1267469" cy="7118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980BB4-7499-1368-9CE2-A1C68CFEBA18}"/>
              </a:ext>
            </a:extLst>
          </p:cNvPr>
          <p:cNvSpPr txBox="1"/>
          <p:nvPr/>
        </p:nvSpPr>
        <p:spPr>
          <a:xfrm>
            <a:off x="1021976" y="268121"/>
            <a:ext cx="9639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Những </a:t>
            </a:r>
            <a:r>
              <a:rPr lang="en-US" sz="4000" b="1" noProof="0" dirty="0" err="1">
                <a:solidFill>
                  <a:srgbClr val="C00000"/>
                </a:solidFill>
                <a:latin typeface="Times New Rioman"/>
                <a:cs typeface="Calibri" pitchFamily="34" charset="0"/>
              </a:rPr>
              <a:t>hình</a:t>
            </a: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ioman"/>
                <a:cs typeface="Calibri" pitchFamily="34" charset="0"/>
              </a:rPr>
              <a:t>ảnh</a:t>
            </a: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ioman"/>
                <a:cs typeface="Calibri" pitchFamily="34" charset="0"/>
              </a:rPr>
              <a:t>và</a:t>
            </a: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ioman"/>
                <a:cs typeface="Calibri" pitchFamily="34" charset="0"/>
              </a:rPr>
              <a:t>khoảnh</a:t>
            </a: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ioman"/>
                <a:cs typeface="Calibri" pitchFamily="34" charset="0"/>
              </a:rPr>
              <a:t>khắc</a:t>
            </a: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ioman"/>
                <a:cs typeface="Calibri" pitchFamily="34" charset="0"/>
              </a:rPr>
              <a:t>đáng</a:t>
            </a: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ioman"/>
                <a:cs typeface="Calibri" pitchFamily="34" charset="0"/>
              </a:rPr>
              <a:t>nhớ</a:t>
            </a: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ioman"/>
                <a:cs typeface="Calibri" pitchFamily="34" charset="0"/>
              </a:rPr>
              <a:t>của</a:t>
            </a: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ioman"/>
                <a:cs typeface="Calibri" pitchFamily="34" charset="0"/>
              </a:rPr>
              <a:t>5A</a:t>
            </a: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ioman"/>
                <a:cs typeface="Calibri" pitchFamily="34" charset="0"/>
              </a:rPr>
              <a:t>thân</a:t>
            </a: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ioman"/>
                <a:cs typeface="Calibri" pitchFamily="34" charset="0"/>
              </a:rPr>
              <a:t>yêu</a:t>
            </a:r>
            <a:r>
              <a:rPr lang="en-US" sz="4000" b="1" noProof="0" dirty="0">
                <a:solidFill>
                  <a:srgbClr val="C00000"/>
                </a:solidFill>
                <a:latin typeface="Times New Rioman"/>
                <a:cs typeface="Calibri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ioman"/>
              <a:cs typeface="Calibri" pitchFamily="34" charset="0"/>
            </a:endParaRPr>
          </a:p>
        </p:txBody>
      </p:sp>
      <p:pic>
        <p:nvPicPr>
          <p:cNvPr id="2" name="VIDEO TÌNH BẠN 5A">
            <a:hlinkClick r:id="" action="ppaction://media"/>
            <a:extLst>
              <a:ext uri="{FF2B5EF4-FFF2-40B4-BE49-F238E27FC236}">
                <a16:creationId xmlns:a16="http://schemas.microsoft.com/office/drawing/2014/main" id="{74CD0855-0B0B-7B15-70AA-821546E4C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47802-0E58-D47E-3F87-F92AE60D39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8425"/>
            <a:ext cx="9144000" cy="6759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E1E4B5-19E4-F236-3D54-D73E271548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8424"/>
            <a:ext cx="9144000" cy="6759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546364-6917-FC12-A378-682CC6B1AC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8424"/>
            <a:ext cx="9144000" cy="66611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D45253-E88E-B5E2-DC9D-05CC64534D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69233"/>
            <a:ext cx="9144000" cy="5688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010F7-1B01-EF8F-2DA3-21B1837663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0"/>
            <a:ext cx="11081756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DDFDFF-4B1E-3989-3733-CE01383171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0"/>
            <a:ext cx="11081756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FEE0C-54FE-7676-F632-EEE9247669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7" y="0"/>
            <a:ext cx="11071598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10996A-E9F3-6B10-F3F8-01D75E615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8" y="0"/>
            <a:ext cx="11340428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25A6EE-6806-DCC2-2D35-0C70F13457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9" y="-1"/>
            <a:ext cx="11589910" cy="68580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168B70-DB5B-FBA0-3B9D-8041B72786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53" y="0"/>
            <a:ext cx="1158991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281A23-E253-B0DD-E90C-88429D146C0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4" y="0"/>
            <a:ext cx="11589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7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E914FC-FE55-D2E5-2812-1D815F990DD1}"/>
              </a:ext>
            </a:extLst>
          </p:cNvPr>
          <p:cNvSpPr/>
          <p:nvPr/>
        </p:nvSpPr>
        <p:spPr>
          <a:xfrm>
            <a:off x="914400" y="0"/>
            <a:ext cx="10088380" cy="5831174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(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Anh)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89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rabbit_bott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514605" y="457200"/>
            <a:ext cx="7477125" cy="487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48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9900"/>
              </a:solidFill>
              <a:latin typeface="Times New Rioman"/>
            </a:endParaRPr>
          </a:p>
        </p:txBody>
      </p:sp>
      <p:pic>
        <p:nvPicPr>
          <p:cNvPr id="3077" name="Picture 5" descr="b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029200"/>
            <a:ext cx="2057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kids0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37076"/>
            <a:ext cx="3351212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j0212604.wav">
            <a:hlinkClick r:id="" action="ppaction://media"/>
          </p:cNvPr>
          <p:cNvSpPr>
            <a:spLocks noChangeAspect="1" noChangeArrowheads="1"/>
          </p:cNvSp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SpPr>
        <p:spPr bwMode="auto">
          <a:xfrm>
            <a:off x="9753600" y="5943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grpSp>
        <p:nvGrpSpPr>
          <p:cNvPr id="2" name="组合 11"/>
          <p:cNvGrpSpPr>
            <a:grpSpLocks/>
          </p:cNvGrpSpPr>
          <p:nvPr/>
        </p:nvGrpSpPr>
        <p:grpSpPr bwMode="auto">
          <a:xfrm>
            <a:off x="2333629" y="182562"/>
            <a:ext cx="7991462" cy="5456238"/>
            <a:chOff x="-558688" y="0"/>
            <a:chExt cx="9107943" cy="6858000"/>
          </a:xfrm>
        </p:grpSpPr>
        <p:pic>
          <p:nvPicPr>
            <p:cNvPr id="9" name="图片 1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558688" y="0"/>
              <a:ext cx="910794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1" name="Rectangle 10"/>
          <p:cNvSpPr/>
          <p:nvPr/>
        </p:nvSpPr>
        <p:spPr>
          <a:xfrm>
            <a:off x="2662636" y="560378"/>
            <a:ext cx="59676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5400" dirty="0">
              <a:solidFill>
                <a:srgbClr val="FF0000"/>
              </a:solidFill>
              <a:latin typeface="UTM Cookies"/>
              <a:ea typeface="inpin heiti"/>
              <a:cs typeface="inpin heiti"/>
              <a:sym typeface="inpin heiti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UTM Cookies"/>
                <a:ea typeface="inpin heiti"/>
                <a:cs typeface="inpin heiti"/>
                <a:sym typeface="inpin heiti"/>
              </a:rPr>
              <a:t>  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Xin </a:t>
            </a:r>
            <a:r>
              <a:rPr lang="en-US" altLang="zh-CN" sz="5400" dirty="0" err="1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kính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chúc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quý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thầy cô và </a:t>
            </a:r>
            <a:r>
              <a:rPr lang="en-US" altLang="zh-CN" sz="5400" dirty="0" err="1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em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</a:t>
            </a:r>
            <a:r>
              <a:rPr lang="vi-VN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mạnh </a:t>
            </a:r>
            <a:r>
              <a:rPr lang="en-US" altLang="zh-CN" sz="5400" dirty="0" err="1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khoẻ</a:t>
            </a:r>
            <a:r>
              <a:rPr lang="en-US" altLang="zh-CN" sz="5400" dirty="0">
                <a:solidFill>
                  <a:srgbClr val="FF0000"/>
                </a:solidFill>
                <a:latin typeface="Times New Rioman"/>
                <a:ea typeface="inpin heiti"/>
                <a:cs typeface="inpin heiti"/>
                <a:sym typeface="inpin heiti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Times New Rioman"/>
              <a:ea typeface="inpin heiti"/>
              <a:cs typeface="inpin heiti"/>
              <a:sym typeface="inpin heiti"/>
            </a:endParaRPr>
          </a:p>
        </p:txBody>
      </p:sp>
      <p:pic>
        <p:nvPicPr>
          <p:cNvPr id="12" name="图片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72401" y="304800"/>
            <a:ext cx="271462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390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806DB-D87C-44FE-9174-192ED2464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76">
            <a:extLst>
              <a:ext uri="{FF2B5EF4-FFF2-40B4-BE49-F238E27FC236}">
                <a16:creationId xmlns:a16="http://schemas.microsoft.com/office/drawing/2014/main" id="{D01C818E-9826-4266-B408-A72D243D5891}"/>
              </a:ext>
            </a:extLst>
          </p:cNvPr>
          <p:cNvSpPr txBox="1"/>
          <p:nvPr/>
        </p:nvSpPr>
        <p:spPr>
          <a:xfrm>
            <a:off x="1677182" y="2143269"/>
            <a:ext cx="3864259" cy="707886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Sinh </a:t>
            </a:r>
            <a:r>
              <a:rPr lang="fr-FR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fr-FR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801C61-C8E1-44E8-8923-6B9AD87DCDFC}"/>
              </a:ext>
            </a:extLst>
          </p:cNvPr>
          <p:cNvSpPr/>
          <p:nvPr/>
        </p:nvSpPr>
        <p:spPr>
          <a:xfrm>
            <a:off x="4242216" y="399036"/>
            <a:ext cx="5088723" cy="137030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Sơ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kết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hoạt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tuần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Times New Rioman"/>
              </a:rPr>
              <a:t>7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465F87-065C-4F15-BDF7-2A93EC17DD9B}"/>
              </a:ext>
            </a:extLst>
          </p:cNvPr>
          <p:cNvSpPr/>
          <p:nvPr/>
        </p:nvSpPr>
        <p:spPr>
          <a:xfrm>
            <a:off x="3342807" y="3063706"/>
            <a:ext cx="7749914" cy="1774036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ioman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ioman"/>
              </a:rPr>
              <a:t>2. Sinh </a:t>
            </a:r>
            <a:r>
              <a:rPr lang="en-US" sz="4000" b="1" dirty="0" err="1">
                <a:solidFill>
                  <a:schemeClr val="bg1"/>
                </a:solidFill>
                <a:latin typeface="Times New Rioman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Times New Ri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ioman"/>
              </a:rPr>
              <a:t>chủ</a:t>
            </a:r>
            <a:r>
              <a:rPr lang="en-US" sz="4000" b="1" dirty="0">
                <a:solidFill>
                  <a:schemeClr val="bg1"/>
                </a:solidFill>
                <a:latin typeface="Times New Ri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ioman"/>
              </a:rPr>
              <a:t>đề</a:t>
            </a:r>
            <a:r>
              <a:rPr lang="en-US" sz="4000" b="1" dirty="0">
                <a:solidFill>
                  <a:schemeClr val="bg1"/>
                </a:solidFill>
                <a:latin typeface="Times New Rioman"/>
              </a:rPr>
              <a:t>: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b="1" dirty="0">
              <a:solidFill>
                <a:schemeClr val="bg1"/>
              </a:solidFill>
              <a:latin typeface="Times New Rioman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ioman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8804EB-B414-42B9-97EA-EB4A0D5B9722}"/>
              </a:ext>
            </a:extLst>
          </p:cNvPr>
          <p:cNvSpPr/>
          <p:nvPr/>
        </p:nvSpPr>
        <p:spPr>
          <a:xfrm>
            <a:off x="6374919" y="1723134"/>
            <a:ext cx="4226243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ioman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2400" b="1" dirty="0" err="1">
                <a:solidFill>
                  <a:srgbClr val="002060"/>
                </a:solidFill>
                <a:latin typeface="Times New Rioman"/>
              </a:rPr>
              <a:t>ơng</a:t>
            </a:r>
            <a:r>
              <a:rPr lang="en-US" sz="2400" b="1" dirty="0">
                <a:solidFill>
                  <a:srgbClr val="002060"/>
                </a:solidFill>
                <a:latin typeface="Times New Rioman"/>
              </a:rPr>
              <a:t> h</a:t>
            </a:r>
            <a:r>
              <a:rPr lang="vi-VN" sz="24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2400" b="1" dirty="0" err="1">
                <a:solidFill>
                  <a:srgbClr val="002060"/>
                </a:solidFill>
                <a:latin typeface="Times New Rioman"/>
              </a:rPr>
              <a:t>ớng</a:t>
            </a:r>
            <a:r>
              <a:rPr lang="en-US" sz="2400" b="1" dirty="0">
                <a:solidFill>
                  <a:srgbClr val="002060"/>
                </a:solidFill>
                <a:latin typeface="Times New Rioman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ioman"/>
              </a:rPr>
              <a:t>Tuần</a:t>
            </a:r>
            <a:r>
              <a:rPr lang="en-US" sz="2400" b="1" dirty="0">
                <a:solidFill>
                  <a:srgbClr val="002060"/>
                </a:solidFill>
                <a:latin typeface="Times New Rioman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ioman"/>
              </a:rPr>
              <a:t>8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ioman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152CB7-2D72-4EED-87F6-6D0D0A2F9C2E}"/>
              </a:ext>
            </a:extLst>
          </p:cNvPr>
          <p:cNvCxnSpPr/>
          <p:nvPr/>
        </p:nvCxnSpPr>
        <p:spPr>
          <a:xfrm flipV="1">
            <a:off x="5029200" y="1595887"/>
            <a:ext cx="836762" cy="54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C702E8-2E4B-46CE-A602-CA195FBD4611}"/>
              </a:ext>
            </a:extLst>
          </p:cNvPr>
          <p:cNvCxnSpPr/>
          <p:nvPr/>
        </p:nvCxnSpPr>
        <p:spPr>
          <a:xfrm>
            <a:off x="5521734" y="2497212"/>
            <a:ext cx="9135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0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5F903F88-2FDC-41B6-EF87-5D69CE38E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74850" y="0"/>
            <a:ext cx="6986552" cy="4864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B53210-AFD8-2C88-8D68-DC5297CED977}"/>
              </a:ext>
            </a:extLst>
          </p:cNvPr>
          <p:cNvSpPr txBox="1"/>
          <p:nvPr/>
        </p:nvSpPr>
        <p:spPr>
          <a:xfrm>
            <a:off x="2094963" y="2359422"/>
            <a:ext cx="79576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vi-VN" sz="4400" b="1" dirty="0">
                <a:solidFill>
                  <a:srgbClr val="FF0000"/>
                </a:solidFill>
                <a:latin typeface="Times New Rioman"/>
                <a:cs typeface="Tahoma" pitchFamily="34" charset="0"/>
              </a:rPr>
              <a:t>*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ioman"/>
                <a:cs typeface="Tahoma" pitchFamily="34" charset="0"/>
              </a:rPr>
              <a:t>Sơ</a:t>
            </a:r>
            <a:r>
              <a:rPr lang="en-US" altLang="vi-VN" sz="4400" b="1" dirty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ioman"/>
                <a:cs typeface="Tahoma" pitchFamily="34" charset="0"/>
              </a:rPr>
              <a:t>kết</a:t>
            </a:r>
            <a:r>
              <a:rPr lang="en-US" altLang="vi-VN" sz="4400" b="1" dirty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ioman"/>
                <a:cs typeface="Tahoma" pitchFamily="34" charset="0"/>
              </a:rPr>
              <a:t>các</a:t>
            </a:r>
            <a:r>
              <a:rPr lang="en-US" altLang="vi-VN" sz="4400" b="1" dirty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ioman"/>
                <a:cs typeface="Tahoma" pitchFamily="34" charset="0"/>
              </a:rPr>
              <a:t>hoạt</a:t>
            </a:r>
            <a:r>
              <a:rPr lang="en-US" altLang="vi-VN" sz="4400" b="1" dirty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ioman"/>
                <a:cs typeface="Tahoma" pitchFamily="34" charset="0"/>
              </a:rPr>
              <a:t>động</a:t>
            </a:r>
            <a:r>
              <a:rPr lang="en-US" altLang="vi-VN" sz="4400" b="1" dirty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ioman"/>
                <a:cs typeface="Tahoma" pitchFamily="34" charset="0"/>
              </a:rPr>
              <a:t>tuần</a:t>
            </a:r>
            <a:r>
              <a:rPr lang="en-US" altLang="vi-VN" sz="4400" b="1" dirty="0">
                <a:solidFill>
                  <a:srgbClr val="FF0000"/>
                </a:solidFill>
                <a:latin typeface="Times New Rioman"/>
                <a:cs typeface="Tahoma" pitchFamily="34" charset="0"/>
              </a:rPr>
              <a:t> </a:t>
            </a:r>
            <a:r>
              <a:rPr lang="vi-VN" altLang="vi-VN" sz="4400" b="1" dirty="0">
                <a:solidFill>
                  <a:srgbClr val="FF0000"/>
                </a:solidFill>
                <a:latin typeface="Times New Rioman"/>
                <a:cs typeface="Tahoma" pitchFamily="34" charset="0"/>
              </a:rPr>
              <a:t>7</a:t>
            </a:r>
            <a:endParaRPr lang="en-US" sz="4400" dirty="0">
              <a:latin typeface="Times New Rioman"/>
            </a:endParaRP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254FC425-18A4-CC6B-7D58-2D4237B165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17659" y="3429000"/>
            <a:ext cx="1177082" cy="274320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92025471-9C4E-BB03-786D-D4F421ED9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82545" y="685800"/>
            <a:ext cx="1193400" cy="1510632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10E6B9EF-8D80-9B6C-34F0-8415A8D86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0112" y="619624"/>
            <a:ext cx="1193400" cy="15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6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j0212604.wav">
            <a:hlinkClick r:id="" action="ppaction://media"/>
          </p:cNvPr>
          <p:cNvSpPr>
            <a:spLocks noChangeAspect="1" noChangeArrowheads="1"/>
          </p:cNvSp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SpPr>
        <p:spPr bwMode="auto">
          <a:xfrm>
            <a:off x="9753600" y="5943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2E5EDA-8C5D-4716-A68E-195D29E64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133EE5-241A-4F44-A0B5-9703C057980E}"/>
              </a:ext>
            </a:extLst>
          </p:cNvPr>
          <p:cNvSpPr txBox="1"/>
          <p:nvPr/>
        </p:nvSpPr>
        <p:spPr>
          <a:xfrm>
            <a:off x="0" y="237293"/>
            <a:ext cx="1219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 </a:t>
            </a:r>
            <a:r>
              <a:rPr lang="vi-VN" altLang="en-US" sz="4000" b="1" dirty="0">
                <a:solidFill>
                  <a:srgbClr val="00B050"/>
                </a:solidFill>
              </a:rPr>
              <a:t>TRUYỀN THỐNG QUÊ EM</a:t>
            </a:r>
            <a:endParaRPr lang="en-US" altLang="en-US" sz="4000" b="1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  <a:p>
            <a:pPr algn="ctr">
              <a:spcBef>
                <a:spcPct val="0"/>
              </a:spcBef>
            </a:pP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nen 5">
            <a:extLst>
              <a:ext uri="{FF2B5EF4-FFF2-40B4-BE49-F238E27FC236}">
                <a16:creationId xmlns:a16="http://schemas.microsoft.com/office/drawing/2014/main" id="{BDAB596C-47DF-9429-B0BE-BB9E34491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60A76-ECBE-85B2-3434-618E53AC24C9}"/>
              </a:ext>
            </a:extLst>
          </p:cNvPr>
          <p:cNvSpPr txBox="1"/>
          <p:nvPr/>
        </p:nvSpPr>
        <p:spPr>
          <a:xfrm>
            <a:off x="3034147" y="2319732"/>
            <a:ext cx="7107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80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rPr>
              <a:t>Tuyên dương 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AA29BA-6622-BA16-04BB-FD62203FEBC3}"/>
              </a:ext>
            </a:extLst>
          </p:cNvPr>
          <p:cNvSpPr txBox="1"/>
          <p:nvPr/>
        </p:nvSpPr>
        <p:spPr>
          <a:xfrm>
            <a:off x="1828800" y="3881207"/>
            <a:ext cx="84651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rPr>
              <a:t>Bạn</a:t>
            </a:r>
            <a:r>
              <a:rPr lang="en-US" sz="40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rPr>
              <a:t>: 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NHẠC NỀN RAP IQ">
            <a:hlinkClick r:id="" action="ppaction://media"/>
            <a:extLst>
              <a:ext uri="{FF2B5EF4-FFF2-40B4-BE49-F238E27FC236}">
                <a16:creationId xmlns:a16="http://schemas.microsoft.com/office/drawing/2014/main" id="{29D74C04-56E5-321F-8520-EAA3A52F81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92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3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EEBA6-6981-454D-A747-10FEDF32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9270"/>
            <a:ext cx="12085982" cy="69772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056D1F-AE5E-400D-9EBE-611061E0AD34}"/>
              </a:ext>
            </a:extLst>
          </p:cNvPr>
          <p:cNvSpPr txBox="1"/>
          <p:nvPr/>
        </p:nvSpPr>
        <p:spPr>
          <a:xfrm>
            <a:off x="271670" y="1402934"/>
            <a:ext cx="11542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ioman"/>
              </a:rPr>
              <a:t>PH</a:t>
            </a:r>
            <a:r>
              <a:rPr lang="vi-VN" sz="6600" b="1" dirty="0">
                <a:solidFill>
                  <a:srgbClr val="FF0000"/>
                </a:solidFill>
                <a:latin typeface="Times New Rioman"/>
              </a:rPr>
              <a:t>Ư</a:t>
            </a:r>
            <a:r>
              <a:rPr lang="en-US" sz="6600" b="1" dirty="0">
                <a:solidFill>
                  <a:srgbClr val="FF0000"/>
                </a:solidFill>
                <a:latin typeface="Times New Rioman"/>
              </a:rPr>
              <a:t>ƠNG H</a:t>
            </a:r>
            <a:r>
              <a:rPr lang="vi-VN" sz="6600" b="1" dirty="0">
                <a:solidFill>
                  <a:srgbClr val="FF0000"/>
                </a:solidFill>
                <a:latin typeface="Times New Rioman"/>
              </a:rPr>
              <a:t>Ư</a:t>
            </a:r>
            <a:r>
              <a:rPr lang="en-US" sz="6600" b="1" dirty="0">
                <a:solidFill>
                  <a:srgbClr val="FF0000"/>
                </a:solidFill>
                <a:latin typeface="Times New Rioman"/>
              </a:rPr>
              <a:t>ỚNG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8F5B4-BE94-49E1-B5D5-03D7EFF818CA}"/>
              </a:ext>
            </a:extLst>
          </p:cNvPr>
          <p:cNvSpPr txBox="1"/>
          <p:nvPr/>
        </p:nvSpPr>
        <p:spPr>
          <a:xfrm>
            <a:off x="271670" y="2424666"/>
            <a:ext cx="115426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Times New Rioman"/>
              </a:rPr>
              <a:t>TUẦN </a:t>
            </a:r>
            <a:r>
              <a:rPr lang="vi-VN" sz="8800" b="1" dirty="0">
                <a:solidFill>
                  <a:srgbClr val="002060"/>
                </a:solidFill>
                <a:latin typeface="Times New Rioman"/>
              </a:rPr>
              <a:t>8</a:t>
            </a:r>
            <a:endParaRPr lang="en-US" sz="8800" b="1" dirty="0">
              <a:solidFill>
                <a:srgbClr val="002060"/>
              </a:solidFill>
              <a:latin typeface="Times New Rioman"/>
            </a:endParaRPr>
          </a:p>
        </p:txBody>
      </p:sp>
    </p:spTree>
    <p:extLst>
      <p:ext uri="{BB962C8B-B14F-4D97-AF65-F5344CB8AC3E}">
        <p14:creationId xmlns:p14="http://schemas.microsoft.com/office/powerpoint/2010/main" val="417410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n 1">
            <a:extLst>
              <a:ext uri="{FF2B5EF4-FFF2-40B4-BE49-F238E27FC236}">
                <a16:creationId xmlns:a16="http://schemas.microsoft.com/office/drawing/2014/main" id="{E2AFF645-6468-83C8-B55F-9267E457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C7A25-D81E-22F7-8EE7-EA7AF46409F4}"/>
              </a:ext>
            </a:extLst>
          </p:cNvPr>
          <p:cNvSpPr txBox="1"/>
          <p:nvPr/>
        </p:nvSpPr>
        <p:spPr>
          <a:xfrm>
            <a:off x="3190990" y="3027675"/>
            <a:ext cx="6954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000" b="1" dirty="0" err="1">
                <a:solidFill>
                  <a:srgbClr val="FF0000"/>
                </a:solidFill>
                <a:latin typeface="Times New Rioman"/>
              </a:rPr>
              <a:t>Thảo</a:t>
            </a:r>
            <a:r>
              <a:rPr lang="fr-FR" sz="4000" b="1" dirty="0">
                <a:solidFill>
                  <a:srgbClr val="FF0000"/>
                </a:solidFill>
                <a:latin typeface="Times New Rioman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ioman"/>
              </a:rPr>
              <a:t>luận</a:t>
            </a:r>
            <a:endParaRPr lang="fr-FR" sz="4000" b="1" dirty="0">
              <a:solidFill>
                <a:srgbClr val="FF0000"/>
              </a:solidFill>
              <a:latin typeface="Times New Rioman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PH</a:t>
            </a:r>
            <a:r>
              <a:rPr lang="vi-VN" sz="40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ƠNG H</a:t>
            </a:r>
            <a:r>
              <a:rPr lang="vi-VN" sz="40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ỚNG TUẦN </a:t>
            </a:r>
            <a:r>
              <a:rPr lang="vi-VN" sz="4000" b="1" dirty="0">
                <a:solidFill>
                  <a:srgbClr val="002060"/>
                </a:solidFill>
                <a:latin typeface="Times New Rioman"/>
              </a:rPr>
              <a:t>8</a:t>
            </a:r>
            <a:endParaRPr lang="en-US" sz="4000" b="1" dirty="0">
              <a:solidFill>
                <a:srgbClr val="002060"/>
              </a:solidFill>
              <a:latin typeface="Times New Rioman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F36305-51E8-9452-AECC-B1FAE2C6C3F4}"/>
              </a:ext>
            </a:extLst>
          </p:cNvPr>
          <p:cNvSpPr/>
          <p:nvPr/>
        </p:nvSpPr>
        <p:spPr>
          <a:xfrm>
            <a:off x="2808871" y="4351112"/>
            <a:ext cx="2313105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tập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648EFD-C6BB-7B71-C06D-626123251AEF}"/>
              </a:ext>
            </a:extLst>
          </p:cNvPr>
          <p:cNvSpPr/>
          <p:nvPr/>
        </p:nvSpPr>
        <p:spPr>
          <a:xfrm>
            <a:off x="4906316" y="4170356"/>
            <a:ext cx="3211141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Nề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nếp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kỉ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luật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8C8ECF-D085-24F4-FDCA-0A35A399E3B6}"/>
              </a:ext>
            </a:extLst>
          </p:cNvPr>
          <p:cNvSpPr/>
          <p:nvPr/>
        </p:nvSpPr>
        <p:spPr>
          <a:xfrm>
            <a:off x="4906316" y="5351778"/>
            <a:ext cx="3504439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Vệ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sinh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&amp;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môi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trường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1D2CB5-03AB-5910-FECE-7C916CDB3F56}"/>
              </a:ext>
            </a:extLst>
          </p:cNvPr>
          <p:cNvSpPr/>
          <p:nvPr/>
        </p:nvSpPr>
        <p:spPr>
          <a:xfrm>
            <a:off x="7763775" y="4523639"/>
            <a:ext cx="2915727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Phong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trào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</p:spTree>
    <p:extLst>
      <p:ext uri="{BB962C8B-B14F-4D97-AF65-F5344CB8AC3E}">
        <p14:creationId xmlns:p14="http://schemas.microsoft.com/office/powerpoint/2010/main" val="287845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E8771363-06B2-B740-26C9-BF3DC2A98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8961"/>
          <a:stretch>
            <a:fillRect/>
          </a:stretch>
        </p:blipFill>
        <p:spPr>
          <a:xfrm rot="-10800000">
            <a:off x="1921959" y="693653"/>
            <a:ext cx="8369987" cy="3929189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EAB1D46A-5622-B1FD-5434-D754DF0DF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89486" y="357587"/>
            <a:ext cx="604919" cy="6721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2B344752-65B9-7210-3072-663B91A75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89324" y="848728"/>
            <a:ext cx="1413284" cy="361981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B4B2DC11-77FF-E3DD-76B5-1F36ED2F19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17659" y="3429000"/>
            <a:ext cx="1177082" cy="27432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7A80F28-204B-EF50-8A39-35C95660A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92853" y="187487"/>
            <a:ext cx="1193400" cy="1510632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89458B5E-BAE2-F9F1-028F-AA6BD8FDDC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0112" y="619624"/>
            <a:ext cx="1193400" cy="1510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87C3FA-14FC-AB24-9856-97C4B1033330}"/>
              </a:ext>
            </a:extLst>
          </p:cNvPr>
          <p:cNvSpPr txBox="1"/>
          <p:nvPr/>
        </p:nvSpPr>
        <p:spPr>
          <a:xfrm>
            <a:off x="2516766" y="1331089"/>
            <a:ext cx="74462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Phương</a:t>
            </a:r>
            <a:r>
              <a:rPr kumimoji="0" lang="en-US" sz="44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hướng</a:t>
            </a:r>
            <a:r>
              <a:rPr kumimoji="0" lang="en-US" sz="44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hoạt</a:t>
            </a:r>
            <a:r>
              <a:rPr kumimoji="0" lang="en-US" sz="44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động</a:t>
            </a:r>
            <a:endParaRPr kumimoji="0" lang="en-US" sz="4400" b="1" i="0" u="none" strike="noStrike" kern="1200" cap="none" spc="300" normalizeH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tuần</a:t>
            </a:r>
            <a:r>
              <a:rPr kumimoji="0" lang="en-US" sz="4400" b="1" i="0" u="none" strike="noStrike" kern="1200" cap="none" spc="30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….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9" name="Picture 2" descr="nen 1">
            <a:extLst>
              <a:ext uri="{FF2B5EF4-FFF2-40B4-BE49-F238E27FC236}">
                <a16:creationId xmlns:a16="http://schemas.microsoft.com/office/drawing/2014/main" id="{E2AFF645-6468-83C8-B55F-9267E457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3C7A25-D81E-22F7-8EE7-EA7AF46409F4}"/>
              </a:ext>
            </a:extLst>
          </p:cNvPr>
          <p:cNvSpPr txBox="1"/>
          <p:nvPr/>
        </p:nvSpPr>
        <p:spPr>
          <a:xfrm>
            <a:off x="3190990" y="3027675"/>
            <a:ext cx="6954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000" b="1" dirty="0" err="1">
                <a:solidFill>
                  <a:srgbClr val="FF0000"/>
                </a:solidFill>
                <a:latin typeface="Times New Rioman"/>
              </a:rPr>
              <a:t>Thảo</a:t>
            </a:r>
            <a:r>
              <a:rPr lang="fr-FR" sz="4000" b="1" dirty="0">
                <a:solidFill>
                  <a:srgbClr val="FF0000"/>
                </a:solidFill>
                <a:latin typeface="Times New Rioman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ioman"/>
              </a:rPr>
              <a:t>luận</a:t>
            </a:r>
            <a:endParaRPr lang="fr-FR" sz="4000" b="1" dirty="0">
              <a:solidFill>
                <a:srgbClr val="FF0000"/>
              </a:solidFill>
              <a:latin typeface="Times New Rioman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PH</a:t>
            </a:r>
            <a:r>
              <a:rPr lang="vi-VN" sz="40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ƠNG H</a:t>
            </a:r>
            <a:r>
              <a:rPr lang="vi-VN" sz="4000" b="1" dirty="0">
                <a:solidFill>
                  <a:srgbClr val="002060"/>
                </a:solidFill>
                <a:latin typeface="Times New Rioman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ioman"/>
              </a:rPr>
              <a:t>ỚNG TUẦN 15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F36305-51E8-9452-AECC-B1FAE2C6C3F4}"/>
              </a:ext>
            </a:extLst>
          </p:cNvPr>
          <p:cNvSpPr/>
          <p:nvPr/>
        </p:nvSpPr>
        <p:spPr>
          <a:xfrm>
            <a:off x="2808871" y="4351112"/>
            <a:ext cx="2313105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tập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648EFD-C6BB-7B71-C06D-626123251AEF}"/>
              </a:ext>
            </a:extLst>
          </p:cNvPr>
          <p:cNvSpPr/>
          <p:nvPr/>
        </p:nvSpPr>
        <p:spPr>
          <a:xfrm>
            <a:off x="4906316" y="4170356"/>
            <a:ext cx="3211141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Nề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nếp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tác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phong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8C8ECF-D085-24F4-FDCA-0A35A399E3B6}"/>
              </a:ext>
            </a:extLst>
          </p:cNvPr>
          <p:cNvSpPr/>
          <p:nvPr/>
        </p:nvSpPr>
        <p:spPr>
          <a:xfrm>
            <a:off x="4906316" y="5351778"/>
            <a:ext cx="3504439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Vệ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sinh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môi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trường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1D2CB5-03AB-5910-FECE-7C916CDB3F56}"/>
              </a:ext>
            </a:extLst>
          </p:cNvPr>
          <p:cNvSpPr/>
          <p:nvPr/>
        </p:nvSpPr>
        <p:spPr>
          <a:xfrm>
            <a:off x="7763775" y="4523639"/>
            <a:ext cx="2915727" cy="13914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Phong</a:t>
            </a:r>
            <a:r>
              <a:rPr lang="en-US" sz="2800" b="1" dirty="0">
                <a:solidFill>
                  <a:srgbClr val="7030A0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ioman"/>
              </a:rPr>
              <a:t>trào</a:t>
            </a:r>
            <a:endParaRPr lang="en-US" sz="2800" b="1" dirty="0">
              <a:solidFill>
                <a:srgbClr val="7030A0"/>
              </a:solidFill>
              <a:latin typeface="Times New Ri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A2C1D4-9CCB-4D43-8533-A9394FCEA834}"/>
              </a:ext>
            </a:extLst>
          </p:cNvPr>
          <p:cNvSpPr/>
          <p:nvPr/>
        </p:nvSpPr>
        <p:spPr>
          <a:xfrm>
            <a:off x="2133600" y="1447800"/>
            <a:ext cx="8305800" cy="3221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C3FB5B-F405-4F94-AC31-D49B8DA95B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7" y="0"/>
            <a:ext cx="12566973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D6B035-7E4E-4C42-AC1B-9B9100C6D99C}"/>
              </a:ext>
            </a:extLst>
          </p:cNvPr>
          <p:cNvSpPr txBox="1"/>
          <p:nvPr/>
        </p:nvSpPr>
        <p:spPr>
          <a:xfrm>
            <a:off x="-162101" y="27496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ioman"/>
              </a:rPr>
              <a:t>PH</a:t>
            </a:r>
            <a:r>
              <a:rPr lang="vi-VN" sz="3200" b="1" dirty="0">
                <a:solidFill>
                  <a:srgbClr val="FF0000"/>
                </a:solidFill>
                <a:latin typeface="Times New Rioman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Times New Rioman"/>
              </a:rPr>
              <a:t>ƠNG H</a:t>
            </a:r>
            <a:r>
              <a:rPr lang="vi-VN" sz="3200" b="1" dirty="0">
                <a:solidFill>
                  <a:srgbClr val="FF0000"/>
                </a:solidFill>
                <a:latin typeface="Times New Rioman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Times New Rioman"/>
              </a:rPr>
              <a:t>ỚNG TUẦN </a:t>
            </a:r>
            <a:r>
              <a:rPr lang="vi-VN" sz="3200" b="1" dirty="0">
                <a:solidFill>
                  <a:srgbClr val="FF0000"/>
                </a:solidFill>
                <a:latin typeface="Times New Rioman"/>
              </a:rPr>
              <a:t>8</a:t>
            </a:r>
            <a:endParaRPr lang="en-US" sz="3200" b="1" dirty="0">
              <a:solidFill>
                <a:srgbClr val="FF0000"/>
              </a:solidFill>
              <a:latin typeface="Times New Ri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78B538-54D7-6A2C-3F69-CCACD793E3BA}"/>
              </a:ext>
            </a:extLst>
          </p:cNvPr>
          <p:cNvSpPr txBox="1"/>
          <p:nvPr/>
        </p:nvSpPr>
        <p:spPr>
          <a:xfrm>
            <a:off x="377540" y="830959"/>
            <a:ext cx="11464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Tx/>
              <a:buAutoNum type="arabicPeriod"/>
              <a:defRPr/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tập: 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học đúng giờ, học bài và chuẩn bị bài mới trước khi đến lớp,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đầy đủ dụng cụ học tập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tích cực phát biểu xây dựng bài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8CA6EC-1490-BBDA-9FB4-157F1454E46A}"/>
              </a:ext>
            </a:extLst>
          </p:cNvPr>
          <p:cNvSpPr txBox="1"/>
          <p:nvPr/>
        </p:nvSpPr>
        <p:spPr>
          <a:xfrm>
            <a:off x="325003" y="5465254"/>
            <a:ext cx="11704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2800" b="1" dirty="0">
                <a:solidFill>
                  <a:srgbClr val="FF0000"/>
                </a:solidFill>
                <a:latin typeface="Times New Rioman"/>
                <a:cs typeface="Times New Roman" panose="02020603050405020304" pitchFamily="18" charset="0"/>
              </a:rPr>
              <a:t>Phong trào: </a:t>
            </a:r>
            <a:r>
              <a:rPr lang="en-US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ham gia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Vioedu</a:t>
            </a:r>
            <a:r>
              <a:rPr lang="en-US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Violympic</a:t>
            </a:r>
            <a:r>
              <a:rPr lang="en-US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, ASMO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…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C5A4F-18C4-60CD-AB60-9123FCAB92BE}"/>
              </a:ext>
            </a:extLst>
          </p:cNvPr>
          <p:cNvSpPr txBox="1"/>
          <p:nvPr/>
        </p:nvSpPr>
        <p:spPr>
          <a:xfrm>
            <a:off x="363686" y="4300554"/>
            <a:ext cx="115125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 bàn ghế ngay ngắn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 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lớp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bỏ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rác đúng nơi quy định, giữ gìn trường lớp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sạch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đẹp</a:t>
            </a: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66E09F-531A-35AA-ACAE-85B41FC8A711}"/>
              </a:ext>
            </a:extLst>
          </p:cNvPr>
          <p:cNvSpPr txBox="1"/>
          <p:nvPr/>
        </p:nvSpPr>
        <p:spPr>
          <a:xfrm>
            <a:off x="349832" y="1806711"/>
            <a:ext cx="11512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 nếp, kỉ luật: </a:t>
            </a:r>
            <a:r>
              <a:rPr lang="nl-NL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nói </a:t>
            </a:r>
            <a:r>
              <a:rPr lang="nl-NL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riêng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 việc</a:t>
            </a:r>
            <a:r>
              <a:rPr lang="nl-NL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riêng trong giờ học; lễ phé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với thầy cô giáo, đoàn kết với bạn bè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nl-NL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dục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nl-NL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nghiêm túc; mặc đúng đồng phục; đội mũ bảo hiểm khi ngồi xe máy, xe điện, đi xe đạp đúng quy định;</a:t>
            </a:r>
            <a:r>
              <a:rPr lang="en-US" sz="2800" b="1" dirty="0">
                <a:solidFill>
                  <a:schemeClr val="tx2"/>
                </a:solidFill>
                <a:latin typeface="Times New Rioma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kiệm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điện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nước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tắt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quạt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đèn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khi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ra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khỏi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phòng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ioman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ioman"/>
              </a:rPr>
              <a:t>.</a:t>
            </a:r>
          </a:p>
        </p:txBody>
      </p:sp>
      <p:pic>
        <p:nvPicPr>
          <p:cNvPr id="2" name="TÌNH BẠN 3">
            <a:hlinkClick r:id="" action="ppaction://media"/>
            <a:extLst>
              <a:ext uri="{FF2B5EF4-FFF2-40B4-BE49-F238E27FC236}">
                <a16:creationId xmlns:a16="http://schemas.microsoft.com/office/drawing/2014/main" id="{CEB3120C-05C2-8F73-CA45-94391943F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28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81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5D4E000-0184-1BD5-9229-DE8052976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24539" y="329785"/>
            <a:ext cx="7342037" cy="461710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B17BC90-10ED-1707-B40F-A93D47B14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49504" y="2331200"/>
            <a:ext cx="927564" cy="9848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3002F-DA2F-0F26-B33D-19F9CBCD1DA8}"/>
              </a:ext>
            </a:extLst>
          </p:cNvPr>
          <p:cNvSpPr txBox="1"/>
          <p:nvPr/>
        </p:nvSpPr>
        <p:spPr>
          <a:xfrm>
            <a:off x="4347149" y="1636493"/>
            <a:ext cx="6370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ioman"/>
              </a:rPr>
              <a:t>2. Sinh </a:t>
            </a:r>
            <a:r>
              <a:rPr lang="en-US" sz="4000" b="1" dirty="0" err="1">
                <a:solidFill>
                  <a:srgbClr val="FF0000"/>
                </a:solidFill>
                <a:latin typeface="Times New Rioman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i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ioman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i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ioman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ioman"/>
              </a:rPr>
              <a:t>: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ioman"/>
            </a:endParaRPr>
          </a:p>
        </p:txBody>
      </p:sp>
    </p:spTree>
    <p:extLst>
      <p:ext uri="{BB962C8B-B14F-4D97-AF65-F5344CB8AC3E}">
        <p14:creationId xmlns:p14="http://schemas.microsoft.com/office/powerpoint/2010/main" val="193283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12648</TotalTime>
  <Words>476</Words>
  <Application>Microsoft Office PowerPoint</Application>
  <PresentationFormat>Widescreen</PresentationFormat>
  <Paragraphs>63</Paragraphs>
  <Slides>15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SVN-Poky's</vt:lpstr>
      <vt:lpstr>Times New Rioman</vt:lpstr>
      <vt:lpstr>UTM Cookies</vt:lpstr>
      <vt:lpstr>UTM Duepuntozero</vt:lpstr>
      <vt:lpstr>思源黑体 Medium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智超 高</dc:creator>
  <cp:lastModifiedBy>trahuong1977@gmail.com</cp:lastModifiedBy>
  <cp:revision>109</cp:revision>
  <dcterms:created xsi:type="dcterms:W3CDTF">2019-03-13T05:38:41Z</dcterms:created>
  <dcterms:modified xsi:type="dcterms:W3CDTF">2025-10-30T15:10:39Z</dcterms:modified>
</cp:coreProperties>
</file>