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8" r:id="rId2"/>
    <p:sldId id="296" r:id="rId3"/>
    <p:sldId id="259" r:id="rId4"/>
    <p:sldId id="297" r:id="rId5"/>
    <p:sldId id="295" r:id="rId6"/>
    <p:sldId id="288" r:id="rId7"/>
    <p:sldId id="285" r:id="rId8"/>
    <p:sldId id="261" r:id="rId9"/>
    <p:sldId id="263" r:id="rId10"/>
    <p:sldId id="298" r:id="rId11"/>
    <p:sldId id="264" r:id="rId12"/>
    <p:sldId id="299" r:id="rId13"/>
    <p:sldId id="266" r:id="rId14"/>
    <p:sldId id="269" r:id="rId15"/>
    <p:sldId id="301" r:id="rId16"/>
    <p:sldId id="267" r:id="rId17"/>
    <p:sldId id="300" r:id="rId18"/>
    <p:sldId id="289" r:id="rId19"/>
    <p:sldId id="302" r:id="rId20"/>
    <p:sldId id="268" r:id="rId21"/>
    <p:sldId id="303" r:id="rId22"/>
    <p:sldId id="273" r:id="rId23"/>
    <p:sldId id="272" r:id="rId24"/>
    <p:sldId id="304" r:id="rId25"/>
    <p:sldId id="274" r:id="rId26"/>
    <p:sldId id="305" r:id="rId27"/>
    <p:sldId id="276" r:id="rId28"/>
    <p:sldId id="287" r:id="rId29"/>
    <p:sldId id="280" r:id="rId30"/>
    <p:sldId id="292" r:id="rId31"/>
    <p:sldId id="346" r:id="rId32"/>
    <p:sldId id="282" r:id="rId33"/>
    <p:sldId id="278" r:id="rId34"/>
    <p:sldId id="347" r:id="rId35"/>
    <p:sldId id="277" r:id="rId36"/>
    <p:sldId id="2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698" autoAdjust="0"/>
  </p:normalViewPr>
  <p:slideViewPr>
    <p:cSldViewPr snapToGrid="0">
      <p:cViewPr>
        <p:scale>
          <a:sx n="25" d="100"/>
          <a:sy n="25" d="100"/>
        </p:scale>
        <p:origin x="2442"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03/09/2024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65462677"/>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F2144E-E570-1FCF-E6FA-473F75C0C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2.emf"/><Relationship Id="rId5" Type="http://schemas.microsoft.com/office/2007/relationships/hdphoto" Target="../media/hdphoto3.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092350" y="2410251"/>
            <a:ext cx="8565622" cy="1950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385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596952" y="2792424"/>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776521" y="2811963"/>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9" name="Arrow: Right 8">
            <a:extLst>
              <a:ext uri="{FF2B5EF4-FFF2-40B4-BE49-F238E27FC236}">
                <a16:creationId xmlns:a16="http://schemas.microsoft.com/office/drawing/2014/main" id="{6A931311-68B6-835E-8081-3609A203E08D}"/>
              </a:ext>
            </a:extLst>
          </p:cNvPr>
          <p:cNvSpPr/>
          <p:nvPr/>
        </p:nvSpPr>
        <p:spPr>
          <a:xfrm>
            <a:off x="1181443" y="5784113"/>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6E83DD3-07B8-812E-31C4-FF1F981D7FF4}"/>
              </a:ext>
            </a:extLst>
          </p:cNvPr>
          <p:cNvSpPr txBox="1"/>
          <p:nvPr/>
        </p:nvSpPr>
        <p:spPr>
          <a:xfrm>
            <a:off x="2723163" y="5550196"/>
            <a:ext cx="9090837" cy="954107"/>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5363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xa</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r>
              <a:rPr lang="en-US" sz="3300" i="1" dirty="0">
                <a:solidFill>
                  <a:srgbClr val="FF0000"/>
                </a:solidFill>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2" name="Picture 11">
                <a:extLst>
                  <a:ext uri="{FF2B5EF4-FFF2-40B4-BE49-F238E27FC236}">
                    <a16:creationId xmlns:a16="http://schemas.microsoft.com/office/drawing/2014/main" id="{8B1B4619-B8C8-4CE9-6932-304CE6C669A4}"/>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 fmla="*/ 0 w 5649940"/>
              <a:gd name="connsiteY0" fmla="*/ 316471 h 835480"/>
              <a:gd name="connsiteX1" fmla="*/ 316471 w 5649940"/>
              <a:gd name="connsiteY1" fmla="*/ 0 h 835480"/>
              <a:gd name="connsiteX2" fmla="*/ 1043936 w 5649940"/>
              <a:gd name="connsiteY2" fmla="*/ 0 h 835480"/>
              <a:gd name="connsiteX3" fmla="*/ 1520551 w 5649940"/>
              <a:gd name="connsiteY3" fmla="*/ 0 h 835480"/>
              <a:gd name="connsiteX4" fmla="*/ 2097505 w 5649940"/>
              <a:gd name="connsiteY4" fmla="*/ 0 h 835480"/>
              <a:gd name="connsiteX5" fmla="*/ 2724630 w 5649940"/>
              <a:gd name="connsiteY5" fmla="*/ 0 h 835480"/>
              <a:gd name="connsiteX6" fmla="*/ 3301585 w 5649940"/>
              <a:gd name="connsiteY6" fmla="*/ 0 h 835480"/>
              <a:gd name="connsiteX7" fmla="*/ 4029050 w 5649940"/>
              <a:gd name="connsiteY7" fmla="*/ 0 h 835480"/>
              <a:gd name="connsiteX8" fmla="*/ 450566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806684 w 5649940"/>
              <a:gd name="connsiteY13" fmla="*/ 835480 h 835480"/>
              <a:gd name="connsiteX14" fmla="*/ 4179559 w 5649940"/>
              <a:gd name="connsiteY14" fmla="*/ 835480 h 835480"/>
              <a:gd name="connsiteX15" fmla="*/ 3652775 w 5649940"/>
              <a:gd name="connsiteY15" fmla="*/ 835480 h 835480"/>
              <a:gd name="connsiteX16" fmla="*/ 2975480 w 5649940"/>
              <a:gd name="connsiteY16" fmla="*/ 835480 h 835480"/>
              <a:gd name="connsiteX17" fmla="*/ 2448695 w 5649940"/>
              <a:gd name="connsiteY17" fmla="*/ 835480 h 835480"/>
              <a:gd name="connsiteX18" fmla="*/ 1771400 w 5649940"/>
              <a:gd name="connsiteY18" fmla="*/ 835480 h 835480"/>
              <a:gd name="connsiteX19" fmla="*/ 109410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5" name="Group 4">
            <a:extLst>
              <a:ext uri="{FF2B5EF4-FFF2-40B4-BE49-F238E27FC236}">
                <a16:creationId xmlns:a16="http://schemas.microsoft.com/office/drawing/2014/main" id="{2C033CFC-8E80-172E-269F-11B2007C093D}"/>
              </a:ext>
            </a:extLst>
          </p:cNvPr>
          <p:cNvGrpSpPr/>
          <p:nvPr/>
        </p:nvGrpSpPr>
        <p:grpSpPr>
          <a:xfrm>
            <a:off x="4832890" y="1655743"/>
            <a:ext cx="6840681" cy="3194191"/>
            <a:chOff x="535741" y="1707583"/>
            <a:chExt cx="6840681" cy="3194190"/>
          </a:xfrm>
        </p:grpSpPr>
        <p:grpSp>
          <p:nvGrpSpPr>
            <p:cNvPr id="6" name="Group 5">
              <a:extLst>
                <a:ext uri="{FF2B5EF4-FFF2-40B4-BE49-F238E27FC236}">
                  <a16:creationId xmlns:a16="http://schemas.microsoft.com/office/drawing/2014/main" id="{D4BD83E7-D2B4-C950-DC86-2B1B96BE335B}"/>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B60AE25B-D781-2D76-4678-E222B3C242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32" name="Group 31">
                <a:extLst>
                  <a:ext uri="{FF2B5EF4-FFF2-40B4-BE49-F238E27FC236}">
                    <a16:creationId xmlns:a16="http://schemas.microsoft.com/office/drawing/2014/main" id="{11498065-E171-564D-795D-6ED0EA964A6F}"/>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BC8B5197-3931-E3AE-E74F-87D75E08A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CC7D1395-5355-15B1-3379-1A27CEBF9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E4A36ACC-1A6B-9C6A-91CD-EB66B58BE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A6C1D7CF-DDAC-2DE1-7597-47A2A01D9770}"/>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A71E6885-456A-86D0-10DA-44B652A39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CFC4D41C-4089-F4B1-06D4-EEE38DE27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E74A1A29-B1C7-7909-BFF0-9D4DFF637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F25EA044-F858-AEBE-5BE3-A6AB0B5B5116}"/>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CB7CB9BE-9343-DFE3-E434-70DA99DA4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EECDD9FB-8980-1A54-AF51-81E656132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B82B0A2E-432E-BF14-2C59-9B309FD58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7" name="Rectangle: Rounded Corners 6">
              <a:extLst>
                <a:ext uri="{FF2B5EF4-FFF2-40B4-BE49-F238E27FC236}">
                  <a16:creationId xmlns:a16="http://schemas.microsoft.com/office/drawing/2014/main" id="{E855BE0D-62CE-B1AF-84D0-9D31C1A899FE}"/>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44" name="Rectangle: Rounded Corners 26">
            <a:extLst>
              <a:ext uri="{FF2B5EF4-FFF2-40B4-BE49-F238E27FC236}">
                <a16:creationId xmlns:a16="http://schemas.microsoft.com/office/drawing/2014/main" id="{5E9CDD5B-74EF-838F-CD36-73E84F0A3BB5}"/>
              </a:ext>
            </a:extLst>
          </p:cNvPr>
          <p:cNvSpPr/>
          <p:nvPr/>
        </p:nvSpPr>
        <p:spPr>
          <a:xfrm>
            <a:off x="4832888" y="40018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45" name="Picture 44">
            <a:extLst>
              <a:ext uri="{FF2B5EF4-FFF2-40B4-BE49-F238E27FC236}">
                <a16:creationId xmlns:a16="http://schemas.microsoft.com/office/drawing/2014/main" id="{5E2E05FE-932F-AF8B-8E2A-2725C17DE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16" y="746797"/>
            <a:ext cx="4179012" cy="5210259"/>
          </a:xfrm>
          <a:prstGeom prst="rect">
            <a:avLst/>
          </a:prstGeom>
        </p:spPr>
      </p:pic>
    </p:spTree>
    <p:extLst>
      <p:ext uri="{BB962C8B-B14F-4D97-AF65-F5344CB8AC3E}">
        <p14:creationId xmlns:p14="http://schemas.microsoft.com/office/powerpoint/2010/main" val="3824956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44" name="Rectangle: Rounded Corners 26">
            <a:extLst>
              <a:ext uri="{FF2B5EF4-FFF2-40B4-BE49-F238E27FC236}">
                <a16:creationId xmlns:a16="http://schemas.microsoft.com/office/drawing/2014/main" id="{5E9CDD5B-74EF-838F-CD36-73E84F0A3BB5}"/>
              </a:ext>
            </a:extLst>
          </p:cNvPr>
          <p:cNvSpPr/>
          <p:nvPr/>
        </p:nvSpPr>
        <p:spPr>
          <a:xfrm>
            <a:off x="2190308" y="145004"/>
            <a:ext cx="7912050" cy="835480"/>
          </a:xfrm>
          <a:custGeom>
            <a:avLst/>
            <a:gdLst>
              <a:gd name="connsiteX0" fmla="*/ 0 w 7912050"/>
              <a:gd name="connsiteY0" fmla="*/ 316471 h 835480"/>
              <a:gd name="connsiteX1" fmla="*/ 316471 w 7912050"/>
              <a:gd name="connsiteY1" fmla="*/ 0 h 835480"/>
              <a:gd name="connsiteX2" fmla="*/ 1050999 w 7912050"/>
              <a:gd name="connsiteY2" fmla="*/ 0 h 835480"/>
              <a:gd name="connsiteX3" fmla="*/ 1567154 w 7912050"/>
              <a:gd name="connsiteY3" fmla="*/ 0 h 835480"/>
              <a:gd name="connsiteX4" fmla="*/ 2083309 w 7912050"/>
              <a:gd name="connsiteY4" fmla="*/ 0 h 835480"/>
              <a:gd name="connsiteX5" fmla="*/ 2599464 w 7912050"/>
              <a:gd name="connsiteY5" fmla="*/ 0 h 835480"/>
              <a:gd name="connsiteX6" fmla="*/ 3042828 w 7912050"/>
              <a:gd name="connsiteY6" fmla="*/ 0 h 835480"/>
              <a:gd name="connsiteX7" fmla="*/ 3850147 w 7912050"/>
              <a:gd name="connsiteY7" fmla="*/ 0 h 835480"/>
              <a:gd name="connsiteX8" fmla="*/ 4657466 w 7912050"/>
              <a:gd name="connsiteY8" fmla="*/ 0 h 835480"/>
              <a:gd name="connsiteX9" fmla="*/ 5246412 w 7912050"/>
              <a:gd name="connsiteY9" fmla="*/ 0 h 835480"/>
              <a:gd name="connsiteX10" fmla="*/ 5689776 w 7912050"/>
              <a:gd name="connsiteY10" fmla="*/ 0 h 835480"/>
              <a:gd name="connsiteX11" fmla="*/ 6278722 w 7912050"/>
              <a:gd name="connsiteY11" fmla="*/ 0 h 835480"/>
              <a:gd name="connsiteX12" fmla="*/ 6722086 w 7912050"/>
              <a:gd name="connsiteY12" fmla="*/ 0 h 835480"/>
              <a:gd name="connsiteX13" fmla="*/ 7595579 w 7912050"/>
              <a:gd name="connsiteY13" fmla="*/ 0 h 835480"/>
              <a:gd name="connsiteX14" fmla="*/ 7912050 w 7912050"/>
              <a:gd name="connsiteY14" fmla="*/ 316471 h 835480"/>
              <a:gd name="connsiteX15" fmla="*/ 7912050 w 7912050"/>
              <a:gd name="connsiteY15" fmla="*/ 519009 h 835480"/>
              <a:gd name="connsiteX16" fmla="*/ 7595579 w 7912050"/>
              <a:gd name="connsiteY16" fmla="*/ 835480 h 835480"/>
              <a:gd name="connsiteX17" fmla="*/ 7079424 w 7912050"/>
              <a:gd name="connsiteY17" fmla="*/ 835480 h 835480"/>
              <a:gd name="connsiteX18" fmla="*/ 6636060 w 7912050"/>
              <a:gd name="connsiteY18" fmla="*/ 835480 h 835480"/>
              <a:gd name="connsiteX19" fmla="*/ 6119905 w 7912050"/>
              <a:gd name="connsiteY19" fmla="*/ 835480 h 835480"/>
              <a:gd name="connsiteX20" fmla="*/ 5603750 w 7912050"/>
              <a:gd name="connsiteY20" fmla="*/ 835480 h 835480"/>
              <a:gd name="connsiteX21" fmla="*/ 5087595 w 7912050"/>
              <a:gd name="connsiteY21" fmla="*/ 835480 h 835480"/>
              <a:gd name="connsiteX22" fmla="*/ 4280276 w 7912050"/>
              <a:gd name="connsiteY22" fmla="*/ 835480 h 835480"/>
              <a:gd name="connsiteX23" fmla="*/ 3836912 w 7912050"/>
              <a:gd name="connsiteY23" fmla="*/ 835480 h 835480"/>
              <a:gd name="connsiteX24" fmla="*/ 3320757 w 7912050"/>
              <a:gd name="connsiteY24" fmla="*/ 835480 h 835480"/>
              <a:gd name="connsiteX25" fmla="*/ 2513438 w 7912050"/>
              <a:gd name="connsiteY25" fmla="*/ 835480 h 835480"/>
              <a:gd name="connsiteX26" fmla="*/ 1924492 w 7912050"/>
              <a:gd name="connsiteY26" fmla="*/ 835480 h 835480"/>
              <a:gd name="connsiteX27" fmla="*/ 1408337 w 7912050"/>
              <a:gd name="connsiteY27" fmla="*/ 835480 h 835480"/>
              <a:gd name="connsiteX28" fmla="*/ 316471 w 7912050"/>
              <a:gd name="connsiteY28" fmla="*/ 835480 h 835480"/>
              <a:gd name="connsiteX29" fmla="*/ 0 w 7912050"/>
              <a:gd name="connsiteY29" fmla="*/ 519009 h 835480"/>
              <a:gd name="connsiteX30" fmla="*/ 0 w 7912050"/>
              <a:gd name="connsiteY30" fmla="*/ 316471 h 835480"/>
              <a:gd name="connsiteX0" fmla="*/ 0 w 7912050"/>
              <a:gd name="connsiteY0" fmla="*/ 316471 h 835480"/>
              <a:gd name="connsiteX1" fmla="*/ 316471 w 7912050"/>
              <a:gd name="connsiteY1" fmla="*/ 0 h 835480"/>
              <a:gd name="connsiteX2" fmla="*/ 1123790 w 7912050"/>
              <a:gd name="connsiteY2" fmla="*/ 0 h 835480"/>
              <a:gd name="connsiteX3" fmla="*/ 1567154 w 7912050"/>
              <a:gd name="connsiteY3" fmla="*/ 0 h 835480"/>
              <a:gd name="connsiteX4" fmla="*/ 2156100 w 7912050"/>
              <a:gd name="connsiteY4" fmla="*/ 0 h 835480"/>
              <a:gd name="connsiteX5" fmla="*/ 2817837 w 7912050"/>
              <a:gd name="connsiteY5" fmla="*/ 0 h 835480"/>
              <a:gd name="connsiteX6" fmla="*/ 3406783 w 7912050"/>
              <a:gd name="connsiteY6" fmla="*/ 0 h 835480"/>
              <a:gd name="connsiteX7" fmla="*/ 4214102 w 7912050"/>
              <a:gd name="connsiteY7" fmla="*/ 0 h 835480"/>
              <a:gd name="connsiteX8" fmla="*/ 4657466 w 7912050"/>
              <a:gd name="connsiteY8" fmla="*/ 0 h 835480"/>
              <a:gd name="connsiteX9" fmla="*/ 5246412 w 7912050"/>
              <a:gd name="connsiteY9" fmla="*/ 0 h 835480"/>
              <a:gd name="connsiteX10" fmla="*/ 6053732 w 7912050"/>
              <a:gd name="connsiteY10" fmla="*/ 0 h 835480"/>
              <a:gd name="connsiteX11" fmla="*/ 6642678 w 7912050"/>
              <a:gd name="connsiteY11" fmla="*/ 0 h 835480"/>
              <a:gd name="connsiteX12" fmla="*/ 7595579 w 7912050"/>
              <a:gd name="connsiteY12" fmla="*/ 0 h 835480"/>
              <a:gd name="connsiteX13" fmla="*/ 7912050 w 7912050"/>
              <a:gd name="connsiteY13" fmla="*/ 316471 h 835480"/>
              <a:gd name="connsiteX14" fmla="*/ 7912050 w 7912050"/>
              <a:gd name="connsiteY14" fmla="*/ 519009 h 835480"/>
              <a:gd name="connsiteX15" fmla="*/ 7595579 w 7912050"/>
              <a:gd name="connsiteY15" fmla="*/ 835480 h 835480"/>
              <a:gd name="connsiteX16" fmla="*/ 7006633 w 7912050"/>
              <a:gd name="connsiteY16" fmla="*/ 835480 h 835480"/>
              <a:gd name="connsiteX17" fmla="*/ 6490478 w 7912050"/>
              <a:gd name="connsiteY17" fmla="*/ 835480 h 835480"/>
              <a:gd name="connsiteX18" fmla="*/ 5755950 w 7912050"/>
              <a:gd name="connsiteY18" fmla="*/ 835480 h 835480"/>
              <a:gd name="connsiteX19" fmla="*/ 5021422 w 7912050"/>
              <a:gd name="connsiteY19" fmla="*/ 835480 h 835480"/>
              <a:gd name="connsiteX20" fmla="*/ 4214102 w 7912050"/>
              <a:gd name="connsiteY20" fmla="*/ 835480 h 835480"/>
              <a:gd name="connsiteX21" fmla="*/ 3552365 w 7912050"/>
              <a:gd name="connsiteY21" fmla="*/ 835480 h 835480"/>
              <a:gd name="connsiteX22" fmla="*/ 2963419 w 7912050"/>
              <a:gd name="connsiteY22" fmla="*/ 835480 h 835480"/>
              <a:gd name="connsiteX23" fmla="*/ 2156100 w 7912050"/>
              <a:gd name="connsiteY23" fmla="*/ 835480 h 835480"/>
              <a:gd name="connsiteX24" fmla="*/ 1348781 w 7912050"/>
              <a:gd name="connsiteY24" fmla="*/ 835480 h 835480"/>
              <a:gd name="connsiteX25" fmla="*/ 316471 w 7912050"/>
              <a:gd name="connsiteY25" fmla="*/ 835480 h 835480"/>
              <a:gd name="connsiteX26" fmla="*/ 0 w 7912050"/>
              <a:gd name="connsiteY26" fmla="*/ 519009 h 835480"/>
              <a:gd name="connsiteX27" fmla="*/ 0 w 7912050"/>
              <a:gd name="connsiteY27"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12050" h="835480" fill="none" extrusionOk="0">
                <a:moveTo>
                  <a:pt x="0" y="316471"/>
                </a:moveTo>
                <a:cubicBezTo>
                  <a:pt x="2713" y="158970"/>
                  <a:pt x="85729" y="51726"/>
                  <a:pt x="316471" y="0"/>
                </a:cubicBezTo>
                <a:cubicBezTo>
                  <a:pt x="689203" y="-12118"/>
                  <a:pt x="858011" y="-6189"/>
                  <a:pt x="1050999" y="0"/>
                </a:cubicBezTo>
                <a:cubicBezTo>
                  <a:pt x="1199593" y="18204"/>
                  <a:pt x="1389461" y="32715"/>
                  <a:pt x="1567154" y="0"/>
                </a:cubicBezTo>
                <a:cubicBezTo>
                  <a:pt x="1710669" y="-11859"/>
                  <a:pt x="1902734" y="1527"/>
                  <a:pt x="2083309" y="0"/>
                </a:cubicBezTo>
                <a:cubicBezTo>
                  <a:pt x="2290462" y="-18342"/>
                  <a:pt x="2428995" y="-11407"/>
                  <a:pt x="2599464" y="0"/>
                </a:cubicBezTo>
                <a:cubicBezTo>
                  <a:pt x="2797201" y="47783"/>
                  <a:pt x="2891229" y="-11766"/>
                  <a:pt x="3042828" y="0"/>
                </a:cubicBezTo>
                <a:cubicBezTo>
                  <a:pt x="3225209" y="10852"/>
                  <a:pt x="3527806" y="-19328"/>
                  <a:pt x="3850147" y="0"/>
                </a:cubicBezTo>
                <a:cubicBezTo>
                  <a:pt x="4175846" y="38214"/>
                  <a:pt x="4490489" y="-38800"/>
                  <a:pt x="4657466" y="0"/>
                </a:cubicBezTo>
                <a:cubicBezTo>
                  <a:pt x="4836318" y="66045"/>
                  <a:pt x="5123166" y="-5113"/>
                  <a:pt x="5246412" y="0"/>
                </a:cubicBezTo>
                <a:cubicBezTo>
                  <a:pt x="5415214" y="-11441"/>
                  <a:pt x="5465300" y="-30423"/>
                  <a:pt x="5689776" y="0"/>
                </a:cubicBezTo>
                <a:cubicBezTo>
                  <a:pt x="5930169" y="-2214"/>
                  <a:pt x="6065069" y="-33015"/>
                  <a:pt x="6278722" y="0"/>
                </a:cubicBezTo>
                <a:cubicBezTo>
                  <a:pt x="6518016" y="21674"/>
                  <a:pt x="6621571" y="13080"/>
                  <a:pt x="6722086" y="0"/>
                </a:cubicBezTo>
                <a:cubicBezTo>
                  <a:pt x="6767450" y="41120"/>
                  <a:pt x="7229331" y="-35193"/>
                  <a:pt x="7595579" y="0"/>
                </a:cubicBezTo>
                <a:cubicBezTo>
                  <a:pt x="7771455" y="238"/>
                  <a:pt x="7925674" y="199106"/>
                  <a:pt x="7912050" y="316471"/>
                </a:cubicBezTo>
                <a:cubicBezTo>
                  <a:pt x="7909358" y="390781"/>
                  <a:pt x="7918120" y="456886"/>
                  <a:pt x="7912050" y="519009"/>
                </a:cubicBezTo>
                <a:cubicBezTo>
                  <a:pt x="7963316" y="710381"/>
                  <a:pt x="7766157" y="806153"/>
                  <a:pt x="7595579" y="835480"/>
                </a:cubicBezTo>
                <a:cubicBezTo>
                  <a:pt x="7454131" y="817336"/>
                  <a:pt x="7207213" y="811335"/>
                  <a:pt x="7079424" y="835480"/>
                </a:cubicBezTo>
                <a:cubicBezTo>
                  <a:pt x="6978003" y="843011"/>
                  <a:pt x="6756413" y="831629"/>
                  <a:pt x="6636060" y="835480"/>
                </a:cubicBezTo>
                <a:cubicBezTo>
                  <a:pt x="6528673" y="851309"/>
                  <a:pt x="6259163" y="828188"/>
                  <a:pt x="6119905" y="835480"/>
                </a:cubicBezTo>
                <a:cubicBezTo>
                  <a:pt x="6000180" y="874375"/>
                  <a:pt x="5823226" y="818222"/>
                  <a:pt x="5603750" y="835480"/>
                </a:cubicBezTo>
                <a:cubicBezTo>
                  <a:pt x="5375751" y="842998"/>
                  <a:pt x="5321863" y="857428"/>
                  <a:pt x="5087595" y="835480"/>
                </a:cubicBezTo>
                <a:cubicBezTo>
                  <a:pt x="4859518" y="841381"/>
                  <a:pt x="4678523" y="798141"/>
                  <a:pt x="4280276" y="835480"/>
                </a:cubicBezTo>
                <a:cubicBezTo>
                  <a:pt x="3933008" y="854679"/>
                  <a:pt x="3949498" y="828341"/>
                  <a:pt x="3836912" y="835480"/>
                </a:cubicBezTo>
                <a:cubicBezTo>
                  <a:pt x="3747245" y="818703"/>
                  <a:pt x="3542133" y="823786"/>
                  <a:pt x="3320757" y="835480"/>
                </a:cubicBezTo>
                <a:cubicBezTo>
                  <a:pt x="3065286" y="846742"/>
                  <a:pt x="2854387" y="863079"/>
                  <a:pt x="2513438" y="835480"/>
                </a:cubicBezTo>
                <a:cubicBezTo>
                  <a:pt x="2188274" y="812836"/>
                  <a:pt x="2194873" y="815376"/>
                  <a:pt x="1924492" y="835480"/>
                </a:cubicBezTo>
                <a:cubicBezTo>
                  <a:pt x="1656983" y="872351"/>
                  <a:pt x="1562658" y="864578"/>
                  <a:pt x="1408337" y="835480"/>
                </a:cubicBezTo>
                <a:cubicBezTo>
                  <a:pt x="1271493" y="790593"/>
                  <a:pt x="676718" y="867177"/>
                  <a:pt x="316471" y="835480"/>
                </a:cubicBezTo>
                <a:cubicBezTo>
                  <a:pt x="151544" y="793284"/>
                  <a:pt x="23835" y="646959"/>
                  <a:pt x="0" y="519009"/>
                </a:cubicBezTo>
                <a:cubicBezTo>
                  <a:pt x="3645" y="470118"/>
                  <a:pt x="245" y="366704"/>
                  <a:pt x="0" y="316471"/>
                </a:cubicBezTo>
                <a:close/>
              </a:path>
              <a:path w="7912050" h="835480" stroke="0" extrusionOk="0">
                <a:moveTo>
                  <a:pt x="0" y="316471"/>
                </a:moveTo>
                <a:cubicBezTo>
                  <a:pt x="-9425" y="126986"/>
                  <a:pt x="155875" y="38543"/>
                  <a:pt x="316471" y="0"/>
                </a:cubicBezTo>
                <a:cubicBezTo>
                  <a:pt x="542962" y="14801"/>
                  <a:pt x="859757" y="-53075"/>
                  <a:pt x="1123790" y="0"/>
                </a:cubicBezTo>
                <a:cubicBezTo>
                  <a:pt x="1347869" y="44161"/>
                  <a:pt x="1373169" y="20938"/>
                  <a:pt x="1567154" y="0"/>
                </a:cubicBezTo>
                <a:cubicBezTo>
                  <a:pt x="1784001" y="-32404"/>
                  <a:pt x="1943499" y="3133"/>
                  <a:pt x="2156100" y="0"/>
                </a:cubicBezTo>
                <a:cubicBezTo>
                  <a:pt x="2335541" y="-1723"/>
                  <a:pt x="2572476" y="4434"/>
                  <a:pt x="2817837" y="0"/>
                </a:cubicBezTo>
                <a:cubicBezTo>
                  <a:pt x="3092526" y="-2784"/>
                  <a:pt x="3192583" y="27983"/>
                  <a:pt x="3406783" y="0"/>
                </a:cubicBezTo>
                <a:cubicBezTo>
                  <a:pt x="3589415" y="4464"/>
                  <a:pt x="4029333" y="-21326"/>
                  <a:pt x="4214102" y="0"/>
                </a:cubicBezTo>
                <a:cubicBezTo>
                  <a:pt x="4405661" y="12569"/>
                  <a:pt x="4558360" y="-2821"/>
                  <a:pt x="4657466" y="0"/>
                </a:cubicBezTo>
                <a:cubicBezTo>
                  <a:pt x="4761808" y="-6189"/>
                  <a:pt x="5097602" y="-29847"/>
                  <a:pt x="5246412" y="0"/>
                </a:cubicBezTo>
                <a:cubicBezTo>
                  <a:pt x="5387611" y="30646"/>
                  <a:pt x="5862834" y="-24379"/>
                  <a:pt x="6053732" y="0"/>
                </a:cubicBezTo>
                <a:cubicBezTo>
                  <a:pt x="6287659" y="28479"/>
                  <a:pt x="6368107" y="-25765"/>
                  <a:pt x="6642678" y="0"/>
                </a:cubicBezTo>
                <a:cubicBezTo>
                  <a:pt x="6930742" y="-13208"/>
                  <a:pt x="7363699" y="37809"/>
                  <a:pt x="7595579" y="0"/>
                </a:cubicBezTo>
                <a:cubicBezTo>
                  <a:pt x="7789000" y="31113"/>
                  <a:pt x="7925673" y="165247"/>
                  <a:pt x="7912050" y="316471"/>
                </a:cubicBezTo>
                <a:cubicBezTo>
                  <a:pt x="7904531" y="378639"/>
                  <a:pt x="7929638" y="468951"/>
                  <a:pt x="7912050" y="519009"/>
                </a:cubicBezTo>
                <a:cubicBezTo>
                  <a:pt x="7917418" y="723769"/>
                  <a:pt x="7754413" y="842185"/>
                  <a:pt x="7595579" y="835480"/>
                </a:cubicBezTo>
                <a:cubicBezTo>
                  <a:pt x="7462632" y="872108"/>
                  <a:pt x="7170266" y="838482"/>
                  <a:pt x="7006633" y="835480"/>
                </a:cubicBezTo>
                <a:cubicBezTo>
                  <a:pt x="6858044" y="850175"/>
                  <a:pt x="6621285" y="845185"/>
                  <a:pt x="6490478" y="835480"/>
                </a:cubicBezTo>
                <a:cubicBezTo>
                  <a:pt x="6363379" y="834423"/>
                  <a:pt x="6138236" y="819623"/>
                  <a:pt x="5755950" y="835480"/>
                </a:cubicBezTo>
                <a:cubicBezTo>
                  <a:pt x="5389183" y="832393"/>
                  <a:pt x="5174204" y="813902"/>
                  <a:pt x="5021422" y="835480"/>
                </a:cubicBezTo>
                <a:cubicBezTo>
                  <a:pt x="4868211" y="856821"/>
                  <a:pt x="4501161" y="853491"/>
                  <a:pt x="4214102" y="835480"/>
                </a:cubicBezTo>
                <a:cubicBezTo>
                  <a:pt x="3953600" y="808665"/>
                  <a:pt x="3884117" y="823388"/>
                  <a:pt x="3552365" y="835480"/>
                </a:cubicBezTo>
                <a:cubicBezTo>
                  <a:pt x="3212378" y="832599"/>
                  <a:pt x="3090947" y="867533"/>
                  <a:pt x="2963419" y="835480"/>
                </a:cubicBezTo>
                <a:cubicBezTo>
                  <a:pt x="2793512" y="759545"/>
                  <a:pt x="2395543" y="810611"/>
                  <a:pt x="2156100" y="835480"/>
                </a:cubicBezTo>
                <a:cubicBezTo>
                  <a:pt x="1932532" y="866971"/>
                  <a:pt x="1516872" y="834225"/>
                  <a:pt x="1348781" y="835480"/>
                </a:cubicBezTo>
                <a:cubicBezTo>
                  <a:pt x="1097709" y="806873"/>
                  <a:pt x="850417" y="854603"/>
                  <a:pt x="316471" y="835480"/>
                </a:cubicBezTo>
                <a:cubicBezTo>
                  <a:pt x="166101" y="818891"/>
                  <a:pt x="24628" y="744211"/>
                  <a:pt x="0" y="519009"/>
                </a:cubicBezTo>
                <a:cubicBezTo>
                  <a:pt x="-17495" y="420613"/>
                  <a:pt x="-8221" y="371462"/>
                  <a:pt x="0" y="316471"/>
                </a:cubicBezTo>
                <a:close/>
              </a:path>
              <a:path w="7912050" h="835480" fill="none" stroke="0" extrusionOk="0">
                <a:moveTo>
                  <a:pt x="0" y="316471"/>
                </a:moveTo>
                <a:cubicBezTo>
                  <a:pt x="-3423" y="129447"/>
                  <a:pt x="117860" y="30170"/>
                  <a:pt x="316471" y="0"/>
                </a:cubicBezTo>
                <a:cubicBezTo>
                  <a:pt x="675202" y="-47460"/>
                  <a:pt x="909337" y="21882"/>
                  <a:pt x="1050999" y="0"/>
                </a:cubicBezTo>
                <a:cubicBezTo>
                  <a:pt x="1213601" y="-13701"/>
                  <a:pt x="1407897" y="17866"/>
                  <a:pt x="1567154" y="0"/>
                </a:cubicBezTo>
                <a:cubicBezTo>
                  <a:pt x="1738797" y="7036"/>
                  <a:pt x="1886297" y="-16452"/>
                  <a:pt x="2083309" y="0"/>
                </a:cubicBezTo>
                <a:cubicBezTo>
                  <a:pt x="2270044" y="-14285"/>
                  <a:pt x="2431714" y="-5052"/>
                  <a:pt x="2599464" y="0"/>
                </a:cubicBezTo>
                <a:cubicBezTo>
                  <a:pt x="2783591" y="23360"/>
                  <a:pt x="2896602" y="-5910"/>
                  <a:pt x="3042828" y="0"/>
                </a:cubicBezTo>
                <a:cubicBezTo>
                  <a:pt x="3205943" y="74640"/>
                  <a:pt x="3570233" y="13781"/>
                  <a:pt x="3850147" y="0"/>
                </a:cubicBezTo>
                <a:cubicBezTo>
                  <a:pt x="4158028" y="10327"/>
                  <a:pt x="4490449" y="-36884"/>
                  <a:pt x="4657466" y="0"/>
                </a:cubicBezTo>
                <a:cubicBezTo>
                  <a:pt x="4848764" y="2514"/>
                  <a:pt x="5101369" y="2916"/>
                  <a:pt x="5246412" y="0"/>
                </a:cubicBezTo>
                <a:cubicBezTo>
                  <a:pt x="5413201" y="14806"/>
                  <a:pt x="5466104" y="-21319"/>
                  <a:pt x="5689776" y="0"/>
                </a:cubicBezTo>
                <a:cubicBezTo>
                  <a:pt x="5904398" y="28984"/>
                  <a:pt x="6019197" y="-26143"/>
                  <a:pt x="6278722" y="0"/>
                </a:cubicBezTo>
                <a:cubicBezTo>
                  <a:pt x="6509815" y="25049"/>
                  <a:pt x="6630399" y="-15028"/>
                  <a:pt x="6722086" y="0"/>
                </a:cubicBezTo>
                <a:cubicBezTo>
                  <a:pt x="6814934" y="75491"/>
                  <a:pt x="7231203" y="-15518"/>
                  <a:pt x="7595579" y="0"/>
                </a:cubicBezTo>
                <a:cubicBezTo>
                  <a:pt x="7770939" y="-9760"/>
                  <a:pt x="7926677" y="147062"/>
                  <a:pt x="7912050" y="316471"/>
                </a:cubicBezTo>
                <a:cubicBezTo>
                  <a:pt x="7913324" y="394689"/>
                  <a:pt x="7908773" y="441928"/>
                  <a:pt x="7912050" y="519009"/>
                </a:cubicBezTo>
                <a:cubicBezTo>
                  <a:pt x="7970829" y="674229"/>
                  <a:pt x="7754983" y="811400"/>
                  <a:pt x="7595579" y="835480"/>
                </a:cubicBezTo>
                <a:cubicBezTo>
                  <a:pt x="7469813" y="834027"/>
                  <a:pt x="7216991" y="834495"/>
                  <a:pt x="7079424" y="835480"/>
                </a:cubicBezTo>
                <a:cubicBezTo>
                  <a:pt x="6942247" y="856554"/>
                  <a:pt x="6785991" y="817797"/>
                  <a:pt x="6636060" y="835480"/>
                </a:cubicBezTo>
                <a:cubicBezTo>
                  <a:pt x="6521455" y="843879"/>
                  <a:pt x="6248136" y="822323"/>
                  <a:pt x="6119905" y="835480"/>
                </a:cubicBezTo>
                <a:cubicBezTo>
                  <a:pt x="5996614" y="845443"/>
                  <a:pt x="5830184" y="816022"/>
                  <a:pt x="5603750" y="835480"/>
                </a:cubicBezTo>
                <a:cubicBezTo>
                  <a:pt x="5362020" y="851316"/>
                  <a:pt x="5314146" y="848220"/>
                  <a:pt x="5087595" y="835480"/>
                </a:cubicBezTo>
                <a:cubicBezTo>
                  <a:pt x="4834396" y="805355"/>
                  <a:pt x="4629969" y="817314"/>
                  <a:pt x="4280276" y="835480"/>
                </a:cubicBezTo>
                <a:cubicBezTo>
                  <a:pt x="3934622" y="854778"/>
                  <a:pt x="3956443" y="826921"/>
                  <a:pt x="3836912" y="835480"/>
                </a:cubicBezTo>
                <a:cubicBezTo>
                  <a:pt x="3715786" y="866920"/>
                  <a:pt x="3533938" y="812091"/>
                  <a:pt x="3320757" y="835480"/>
                </a:cubicBezTo>
                <a:cubicBezTo>
                  <a:pt x="3109440" y="872037"/>
                  <a:pt x="2859084" y="859452"/>
                  <a:pt x="2513438" y="835480"/>
                </a:cubicBezTo>
                <a:cubicBezTo>
                  <a:pt x="2188068" y="812373"/>
                  <a:pt x="2195782" y="815651"/>
                  <a:pt x="1924492" y="835480"/>
                </a:cubicBezTo>
                <a:cubicBezTo>
                  <a:pt x="1648507" y="852337"/>
                  <a:pt x="1574025" y="860880"/>
                  <a:pt x="1408337" y="835480"/>
                </a:cubicBezTo>
                <a:cubicBezTo>
                  <a:pt x="1178922" y="828066"/>
                  <a:pt x="621671" y="882717"/>
                  <a:pt x="316471" y="835480"/>
                </a:cubicBezTo>
                <a:cubicBezTo>
                  <a:pt x="164197" y="828601"/>
                  <a:pt x="-10671" y="660859"/>
                  <a:pt x="0" y="519009"/>
                </a:cubicBezTo>
                <a:cubicBezTo>
                  <a:pt x="3089" y="452465"/>
                  <a:pt x="-2950" y="367449"/>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7912050"/>
                      <a:gd name="connsiteY0" fmla="*/ 316471 h 835480"/>
                      <a:gd name="connsiteX1" fmla="*/ 316471 w 7912050"/>
                      <a:gd name="connsiteY1" fmla="*/ 0 h 835480"/>
                      <a:gd name="connsiteX2" fmla="*/ 1050999 w 7912050"/>
                      <a:gd name="connsiteY2" fmla="*/ 0 h 835480"/>
                      <a:gd name="connsiteX3" fmla="*/ 1567154 w 7912050"/>
                      <a:gd name="connsiteY3" fmla="*/ 0 h 835480"/>
                      <a:gd name="connsiteX4" fmla="*/ 2083309 w 7912050"/>
                      <a:gd name="connsiteY4" fmla="*/ 0 h 835480"/>
                      <a:gd name="connsiteX5" fmla="*/ 2599464 w 7912050"/>
                      <a:gd name="connsiteY5" fmla="*/ 0 h 835480"/>
                      <a:gd name="connsiteX6" fmla="*/ 3042828 w 7912050"/>
                      <a:gd name="connsiteY6" fmla="*/ 0 h 835480"/>
                      <a:gd name="connsiteX7" fmla="*/ 3850147 w 7912050"/>
                      <a:gd name="connsiteY7" fmla="*/ 0 h 835480"/>
                      <a:gd name="connsiteX8" fmla="*/ 4657466 w 7912050"/>
                      <a:gd name="connsiteY8" fmla="*/ 0 h 835480"/>
                      <a:gd name="connsiteX9" fmla="*/ 5246412 w 7912050"/>
                      <a:gd name="connsiteY9" fmla="*/ 0 h 835480"/>
                      <a:gd name="connsiteX10" fmla="*/ 5689776 w 7912050"/>
                      <a:gd name="connsiteY10" fmla="*/ 0 h 835480"/>
                      <a:gd name="connsiteX11" fmla="*/ 6278722 w 7912050"/>
                      <a:gd name="connsiteY11" fmla="*/ 0 h 835480"/>
                      <a:gd name="connsiteX12" fmla="*/ 6722086 w 7912050"/>
                      <a:gd name="connsiteY12" fmla="*/ 0 h 835480"/>
                      <a:gd name="connsiteX13" fmla="*/ 7595579 w 7912050"/>
                      <a:gd name="connsiteY13" fmla="*/ 0 h 835480"/>
                      <a:gd name="connsiteX14" fmla="*/ 7912050 w 7912050"/>
                      <a:gd name="connsiteY14" fmla="*/ 316471 h 835480"/>
                      <a:gd name="connsiteX15" fmla="*/ 7912050 w 7912050"/>
                      <a:gd name="connsiteY15" fmla="*/ 519009 h 835480"/>
                      <a:gd name="connsiteX16" fmla="*/ 7595579 w 7912050"/>
                      <a:gd name="connsiteY16" fmla="*/ 835480 h 835480"/>
                      <a:gd name="connsiteX17" fmla="*/ 7079424 w 7912050"/>
                      <a:gd name="connsiteY17" fmla="*/ 835480 h 835480"/>
                      <a:gd name="connsiteX18" fmla="*/ 6636060 w 7912050"/>
                      <a:gd name="connsiteY18" fmla="*/ 835480 h 835480"/>
                      <a:gd name="connsiteX19" fmla="*/ 6119905 w 7912050"/>
                      <a:gd name="connsiteY19" fmla="*/ 835480 h 835480"/>
                      <a:gd name="connsiteX20" fmla="*/ 5603750 w 7912050"/>
                      <a:gd name="connsiteY20" fmla="*/ 835480 h 835480"/>
                      <a:gd name="connsiteX21" fmla="*/ 5087595 w 7912050"/>
                      <a:gd name="connsiteY21" fmla="*/ 835480 h 835480"/>
                      <a:gd name="connsiteX22" fmla="*/ 4280276 w 7912050"/>
                      <a:gd name="connsiteY22" fmla="*/ 835480 h 835480"/>
                      <a:gd name="connsiteX23" fmla="*/ 3836912 w 7912050"/>
                      <a:gd name="connsiteY23" fmla="*/ 835480 h 835480"/>
                      <a:gd name="connsiteX24" fmla="*/ 3320757 w 7912050"/>
                      <a:gd name="connsiteY24" fmla="*/ 835480 h 835480"/>
                      <a:gd name="connsiteX25" fmla="*/ 2513438 w 7912050"/>
                      <a:gd name="connsiteY25" fmla="*/ 835480 h 835480"/>
                      <a:gd name="connsiteX26" fmla="*/ 1924492 w 7912050"/>
                      <a:gd name="connsiteY26" fmla="*/ 835480 h 835480"/>
                      <a:gd name="connsiteX27" fmla="*/ 1408337 w 7912050"/>
                      <a:gd name="connsiteY27" fmla="*/ 835480 h 835480"/>
                      <a:gd name="connsiteX28" fmla="*/ 316471 w 7912050"/>
                      <a:gd name="connsiteY28" fmla="*/ 835480 h 835480"/>
                      <a:gd name="connsiteX29" fmla="*/ 0 w 7912050"/>
                      <a:gd name="connsiteY29" fmla="*/ 519009 h 835480"/>
                      <a:gd name="connsiteX30" fmla="*/ 0 w 7912050"/>
                      <a:gd name="connsiteY30"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12050" h="835480" fill="none" extrusionOk="0">
                        <a:moveTo>
                          <a:pt x="0" y="316471"/>
                        </a:moveTo>
                        <a:cubicBezTo>
                          <a:pt x="-1732" y="165653"/>
                          <a:pt x="108016" y="24757"/>
                          <a:pt x="316471" y="0"/>
                        </a:cubicBezTo>
                        <a:cubicBezTo>
                          <a:pt x="677296" y="-17404"/>
                          <a:pt x="894291" y="-3298"/>
                          <a:pt x="1050999" y="0"/>
                        </a:cubicBezTo>
                        <a:cubicBezTo>
                          <a:pt x="1207707" y="3298"/>
                          <a:pt x="1410822" y="22577"/>
                          <a:pt x="1567154" y="0"/>
                        </a:cubicBezTo>
                        <a:cubicBezTo>
                          <a:pt x="1723486" y="-22577"/>
                          <a:pt x="1894282" y="8819"/>
                          <a:pt x="2083309" y="0"/>
                        </a:cubicBezTo>
                        <a:cubicBezTo>
                          <a:pt x="2272336" y="-8819"/>
                          <a:pt x="2411697" y="-24139"/>
                          <a:pt x="2599464" y="0"/>
                        </a:cubicBezTo>
                        <a:cubicBezTo>
                          <a:pt x="2787232" y="24139"/>
                          <a:pt x="2894194" y="-8320"/>
                          <a:pt x="3042828" y="0"/>
                        </a:cubicBezTo>
                        <a:cubicBezTo>
                          <a:pt x="3191462" y="8320"/>
                          <a:pt x="3538299" y="-12049"/>
                          <a:pt x="3850147" y="0"/>
                        </a:cubicBezTo>
                        <a:cubicBezTo>
                          <a:pt x="4161995" y="12049"/>
                          <a:pt x="4474050" y="-38728"/>
                          <a:pt x="4657466" y="0"/>
                        </a:cubicBezTo>
                        <a:cubicBezTo>
                          <a:pt x="4840882" y="38728"/>
                          <a:pt x="5085103" y="-1923"/>
                          <a:pt x="5246412" y="0"/>
                        </a:cubicBezTo>
                        <a:cubicBezTo>
                          <a:pt x="5407721" y="1923"/>
                          <a:pt x="5468615" y="-18361"/>
                          <a:pt x="5689776" y="0"/>
                        </a:cubicBezTo>
                        <a:cubicBezTo>
                          <a:pt x="5910937" y="18361"/>
                          <a:pt x="6046568" y="-22512"/>
                          <a:pt x="6278722" y="0"/>
                        </a:cubicBezTo>
                        <a:cubicBezTo>
                          <a:pt x="6510876" y="22512"/>
                          <a:pt x="6619103" y="-9210"/>
                          <a:pt x="6722086" y="0"/>
                        </a:cubicBezTo>
                        <a:cubicBezTo>
                          <a:pt x="6825069" y="9210"/>
                          <a:pt x="7270418" y="19685"/>
                          <a:pt x="7595579" y="0"/>
                        </a:cubicBezTo>
                        <a:cubicBezTo>
                          <a:pt x="7773522" y="-7877"/>
                          <a:pt x="7913847" y="178254"/>
                          <a:pt x="7912050" y="316471"/>
                        </a:cubicBezTo>
                        <a:cubicBezTo>
                          <a:pt x="7918189" y="395233"/>
                          <a:pt x="7914489" y="445541"/>
                          <a:pt x="7912050" y="519009"/>
                        </a:cubicBezTo>
                        <a:cubicBezTo>
                          <a:pt x="7942025" y="696040"/>
                          <a:pt x="7758178" y="827029"/>
                          <a:pt x="7595579" y="835480"/>
                        </a:cubicBezTo>
                        <a:cubicBezTo>
                          <a:pt x="7476763" y="814890"/>
                          <a:pt x="7200829" y="819770"/>
                          <a:pt x="7079424" y="835480"/>
                        </a:cubicBezTo>
                        <a:cubicBezTo>
                          <a:pt x="6958020" y="851190"/>
                          <a:pt x="6759488" y="827466"/>
                          <a:pt x="6636060" y="835480"/>
                        </a:cubicBezTo>
                        <a:cubicBezTo>
                          <a:pt x="6512632" y="843494"/>
                          <a:pt x="6241374" y="821681"/>
                          <a:pt x="6119905" y="835480"/>
                        </a:cubicBezTo>
                        <a:cubicBezTo>
                          <a:pt x="5998437" y="849279"/>
                          <a:pt x="5837061" y="821411"/>
                          <a:pt x="5603750" y="835480"/>
                        </a:cubicBezTo>
                        <a:cubicBezTo>
                          <a:pt x="5370440" y="849549"/>
                          <a:pt x="5320561" y="851858"/>
                          <a:pt x="5087595" y="835480"/>
                        </a:cubicBezTo>
                        <a:cubicBezTo>
                          <a:pt x="4854630" y="819102"/>
                          <a:pt x="4626479" y="812238"/>
                          <a:pt x="4280276" y="835480"/>
                        </a:cubicBezTo>
                        <a:cubicBezTo>
                          <a:pt x="3934073" y="858722"/>
                          <a:pt x="3949536" y="825624"/>
                          <a:pt x="3836912" y="835480"/>
                        </a:cubicBezTo>
                        <a:cubicBezTo>
                          <a:pt x="3724288" y="845336"/>
                          <a:pt x="3566211" y="816156"/>
                          <a:pt x="3320757" y="835480"/>
                        </a:cubicBezTo>
                        <a:cubicBezTo>
                          <a:pt x="3075304" y="854804"/>
                          <a:pt x="2838796" y="858134"/>
                          <a:pt x="2513438" y="835480"/>
                        </a:cubicBezTo>
                        <a:cubicBezTo>
                          <a:pt x="2188080" y="812826"/>
                          <a:pt x="2196576" y="814197"/>
                          <a:pt x="1924492" y="835480"/>
                        </a:cubicBezTo>
                        <a:cubicBezTo>
                          <a:pt x="1652408" y="856763"/>
                          <a:pt x="1567533" y="856556"/>
                          <a:pt x="1408337" y="835480"/>
                        </a:cubicBezTo>
                        <a:cubicBezTo>
                          <a:pt x="1249142" y="814404"/>
                          <a:pt x="625475" y="873959"/>
                          <a:pt x="316471" y="835480"/>
                        </a:cubicBezTo>
                        <a:cubicBezTo>
                          <a:pt x="160168" y="811066"/>
                          <a:pt x="23135" y="684322"/>
                          <a:pt x="0" y="519009"/>
                        </a:cubicBezTo>
                        <a:cubicBezTo>
                          <a:pt x="8830" y="462087"/>
                          <a:pt x="-9490" y="362677"/>
                          <a:pt x="0" y="316471"/>
                        </a:cubicBezTo>
                        <a:close/>
                      </a:path>
                      <a:path w="7912050" h="835480" stroke="0" extrusionOk="0">
                        <a:moveTo>
                          <a:pt x="0" y="316471"/>
                        </a:moveTo>
                        <a:cubicBezTo>
                          <a:pt x="-823" y="124078"/>
                          <a:pt x="160796" y="10507"/>
                          <a:pt x="316471" y="0"/>
                        </a:cubicBezTo>
                        <a:cubicBezTo>
                          <a:pt x="546297" y="21545"/>
                          <a:pt x="896420" y="-40067"/>
                          <a:pt x="1123790" y="0"/>
                        </a:cubicBezTo>
                        <a:cubicBezTo>
                          <a:pt x="1351160" y="40067"/>
                          <a:pt x="1377131" y="19213"/>
                          <a:pt x="1567154" y="0"/>
                        </a:cubicBezTo>
                        <a:cubicBezTo>
                          <a:pt x="1757177" y="-19213"/>
                          <a:pt x="1940099" y="19968"/>
                          <a:pt x="2156100" y="0"/>
                        </a:cubicBezTo>
                        <a:cubicBezTo>
                          <a:pt x="2372101" y="-19968"/>
                          <a:pt x="2563582" y="-16998"/>
                          <a:pt x="2817837" y="0"/>
                        </a:cubicBezTo>
                        <a:cubicBezTo>
                          <a:pt x="3072092" y="16998"/>
                          <a:pt x="3208881" y="6150"/>
                          <a:pt x="3406783" y="0"/>
                        </a:cubicBezTo>
                        <a:cubicBezTo>
                          <a:pt x="3604685" y="-6150"/>
                          <a:pt x="4019410" y="-2264"/>
                          <a:pt x="4214102" y="0"/>
                        </a:cubicBezTo>
                        <a:cubicBezTo>
                          <a:pt x="4408794" y="2264"/>
                          <a:pt x="4555943" y="8769"/>
                          <a:pt x="4657466" y="0"/>
                        </a:cubicBezTo>
                        <a:cubicBezTo>
                          <a:pt x="4758989" y="-8769"/>
                          <a:pt x="5116717" y="-25452"/>
                          <a:pt x="5246412" y="0"/>
                        </a:cubicBezTo>
                        <a:cubicBezTo>
                          <a:pt x="5376107" y="25452"/>
                          <a:pt x="5828448" y="-39343"/>
                          <a:pt x="6053732" y="0"/>
                        </a:cubicBezTo>
                        <a:cubicBezTo>
                          <a:pt x="6279016" y="39343"/>
                          <a:pt x="6385778" y="-15823"/>
                          <a:pt x="6642678" y="0"/>
                        </a:cubicBezTo>
                        <a:cubicBezTo>
                          <a:pt x="6899578" y="15823"/>
                          <a:pt x="7385469" y="33401"/>
                          <a:pt x="7595579" y="0"/>
                        </a:cubicBezTo>
                        <a:cubicBezTo>
                          <a:pt x="7782306" y="32949"/>
                          <a:pt x="7920584" y="131841"/>
                          <a:pt x="7912050" y="316471"/>
                        </a:cubicBezTo>
                        <a:cubicBezTo>
                          <a:pt x="7903614" y="375612"/>
                          <a:pt x="7919065" y="469133"/>
                          <a:pt x="7912050" y="519009"/>
                        </a:cubicBezTo>
                        <a:cubicBezTo>
                          <a:pt x="7910080" y="706672"/>
                          <a:pt x="7759167" y="825431"/>
                          <a:pt x="7595579" y="835480"/>
                        </a:cubicBezTo>
                        <a:cubicBezTo>
                          <a:pt x="7466292" y="860713"/>
                          <a:pt x="7150378" y="832737"/>
                          <a:pt x="7006633" y="835480"/>
                        </a:cubicBezTo>
                        <a:cubicBezTo>
                          <a:pt x="6862888" y="838223"/>
                          <a:pt x="6661163" y="844287"/>
                          <a:pt x="6490478" y="835480"/>
                        </a:cubicBezTo>
                        <a:cubicBezTo>
                          <a:pt x="6319793" y="826673"/>
                          <a:pt x="6112914" y="829938"/>
                          <a:pt x="5755950" y="835480"/>
                        </a:cubicBezTo>
                        <a:cubicBezTo>
                          <a:pt x="5398986" y="841022"/>
                          <a:pt x="5186423" y="816817"/>
                          <a:pt x="5021422" y="835480"/>
                        </a:cubicBezTo>
                        <a:cubicBezTo>
                          <a:pt x="4856421" y="854143"/>
                          <a:pt x="4481833" y="872617"/>
                          <a:pt x="4214102" y="835480"/>
                        </a:cubicBezTo>
                        <a:cubicBezTo>
                          <a:pt x="3946371" y="798343"/>
                          <a:pt x="3881304" y="829271"/>
                          <a:pt x="3552365" y="835480"/>
                        </a:cubicBezTo>
                        <a:cubicBezTo>
                          <a:pt x="3223426" y="841689"/>
                          <a:pt x="3114204" y="862830"/>
                          <a:pt x="2963419" y="835480"/>
                        </a:cubicBezTo>
                        <a:cubicBezTo>
                          <a:pt x="2812634" y="808130"/>
                          <a:pt x="2375430" y="806745"/>
                          <a:pt x="2156100" y="835480"/>
                        </a:cubicBezTo>
                        <a:cubicBezTo>
                          <a:pt x="1936770" y="864215"/>
                          <a:pt x="1518446" y="830448"/>
                          <a:pt x="1348781" y="835480"/>
                        </a:cubicBezTo>
                        <a:cubicBezTo>
                          <a:pt x="1179116" y="840512"/>
                          <a:pt x="823684" y="822419"/>
                          <a:pt x="316471" y="835480"/>
                        </a:cubicBezTo>
                        <a:cubicBezTo>
                          <a:pt x="137019" y="832307"/>
                          <a:pt x="23229" y="727578"/>
                          <a:pt x="0" y="519009"/>
                        </a:cubicBezTo>
                        <a:cubicBezTo>
                          <a:pt x="-9466" y="425227"/>
                          <a:pt x="-9436" y="373679"/>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030A0"/>
                </a:solidFill>
                <a:effectLst/>
                <a:uLnTx/>
                <a:uFillTx/>
                <a:latin typeface="Calibri"/>
                <a:ea typeface="+mn-ea"/>
                <a:cs typeface="+mn-cs"/>
              </a:rPr>
              <a:t>Hoàn</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thành</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phiếu</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học</a:t>
            </a:r>
            <a:r>
              <a:rPr kumimoji="0" lang="en-US" sz="4800" b="0" i="0" u="none" strike="noStrike" kern="1200" cap="none" spc="0" normalizeH="0" noProof="0" dirty="0">
                <a:ln>
                  <a:noFill/>
                </a:ln>
                <a:solidFill>
                  <a:srgbClr val="7030A0"/>
                </a:solidFill>
                <a:effectLst/>
                <a:uLnTx/>
                <a:uFillTx/>
                <a:latin typeface="Calibri"/>
                <a:ea typeface="+mn-ea"/>
                <a:cs typeface="+mn-cs"/>
              </a:rPr>
              <a:t> </a:t>
            </a:r>
            <a:r>
              <a:rPr kumimoji="0" lang="en-US" sz="4800" b="0" i="0" u="none" strike="noStrike" kern="1200" cap="none" spc="0" normalizeH="0" noProof="0" dirty="0" err="1">
                <a:ln>
                  <a:noFill/>
                </a:ln>
                <a:solidFill>
                  <a:srgbClr val="7030A0"/>
                </a:solidFill>
                <a:effectLst/>
                <a:uLnTx/>
                <a:uFillTx/>
                <a:latin typeface="Calibri"/>
                <a:ea typeface="+mn-ea"/>
                <a:cs typeface="+mn-cs"/>
              </a:rPr>
              <a:t>tập</a:t>
            </a:r>
            <a:endParaRPr kumimoji="0" lang="en-US" sz="4800" b="0" i="0" u="none" strike="noStrike" kern="1200" cap="none" spc="0" normalizeH="0" baseline="0" noProof="0" dirty="0">
              <a:ln>
                <a:noFill/>
              </a:ln>
              <a:solidFill>
                <a:srgbClr val="7030A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DCDDDC1-7C03-7E68-5BF5-D67D15CBBE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172" y="1190847"/>
            <a:ext cx="3475428" cy="5406656"/>
          </a:xfrm>
          <a:prstGeom prst="rect">
            <a:avLst/>
          </a:prstGeom>
          <a:noFill/>
          <a:ln>
            <a:noFill/>
          </a:ln>
        </p:spPr>
      </p:pic>
    </p:spTree>
    <p:extLst>
      <p:ext uri="{BB962C8B-B14F-4D97-AF65-F5344CB8AC3E}">
        <p14:creationId xmlns:p14="http://schemas.microsoft.com/office/powerpoint/2010/main" val="156014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6"/>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57551750"/>
              </p:ext>
            </p:extLst>
          </p:nvPr>
        </p:nvGraphicFramePr>
        <p:xfrm>
          <a:off x="1020726" y="754913"/>
          <a:ext cx="10483702" cy="5121401"/>
        </p:xfrm>
        <a:graphic>
          <a:graphicData uri="http://schemas.openxmlformats.org/drawingml/2006/table">
            <a:tbl>
              <a:tblPr firstRow="1" firstCol="1" bandRow="1">
                <a:tableStyleId>{5C22544A-7EE6-4342-B048-85BDC9FD1C3A}</a:tableStyleId>
              </a:tblPr>
              <a:tblGrid>
                <a:gridCol w="6156251">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0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dirty="0">
                          <a:solidFill>
                            <a:srgbClr val="FF0000"/>
                          </a:solidFill>
                          <a:effectLst/>
                          <a:latin typeface="Cambria" panose="02040503050406030204" pitchFamily="18" charset="0"/>
                          <a:ea typeface="Cambria" panose="02040503050406030204" pitchFamily="18" charset="0"/>
                        </a:rPr>
                        <a:t>Câu văn sử dụng biện pháp so sánh. </a:t>
                      </a:r>
                      <a:endParaRPr lang="en-US" sz="1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0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1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chỗ </a:t>
                      </a:r>
                      <a:r>
                        <a:rPr lang="vi-VN" sz="2000" b="1" dirty="0">
                          <a:solidFill>
                            <a:srgbClr val="002060"/>
                          </a:solidFill>
                          <a:effectLst/>
                          <a:latin typeface="Cambria" panose="02040503050406030204" pitchFamily="18" charset="0"/>
                          <a:ea typeface="Cambria" panose="02040503050406030204" pitchFamily="18" charset="0"/>
                        </a:rPr>
                        <a:t>đảo dàn ra thưa thớt</a:t>
                      </a:r>
                      <a:r>
                        <a:rPr lang="vi-VN" sz="20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0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a:t>
                      </a:r>
                      <a:r>
                        <a:rPr lang="vi-VN" sz="20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0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675631703"/>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Khi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ngắm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chiêm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triệu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vịnh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quen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tụ</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họp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thoáng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791966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606057"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a:extLst>
              <a:ext uri="{FF2B5EF4-FFF2-40B4-BE49-F238E27FC236}">
                <a16:creationId xmlns:a16="http://schemas.microsoft.com/office/drawing/2014/main" id="{99943C41-C4C7-AAD3-5157-012834348FB3}"/>
              </a:ext>
            </a:extLst>
          </p:cNvPr>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a:extLst>
              <a:ext uri="{FF2B5EF4-FFF2-40B4-BE49-F238E27FC236}">
                <a16:creationId xmlns:a16="http://schemas.microsoft.com/office/drawing/2014/main" id="{B7B310A2-0C77-F42F-B7A6-E4D0E48335A0}"/>
              </a:ext>
            </a:extLst>
          </p:cNvPr>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44444E-6 L -0.04531 0.52569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75E-6 2.96296E-6 L -0.74257 0.36759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125E-6 4.44444E-6 L -0.03477 0.53032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54167E-6 1.85185E-6 L -0.27813 0.36435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54167E-6 4.44444E-6 L -0.27174 0.5243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875E-6 2.96296E-6 L 0.45 0.35532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75E-6 3.33333E-6 L 0.21627 0.52245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45 0.32731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6" name="Rectangle 5">
            <a:extLst>
              <a:ext uri="{FF2B5EF4-FFF2-40B4-BE49-F238E27FC236}">
                <a16:creationId xmlns:a16="http://schemas.microsoft.com/office/drawing/2014/main" id="{02F3A045-317C-3EA5-0520-496F09165F62}"/>
              </a:ext>
            </a:extLst>
          </p:cNvPr>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6B3BFA7-68E5-0044-65DC-9C3FFF366E08}"/>
              </a:ext>
            </a:extLst>
          </p:cNvPr>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423FBDBD-4237-D33E-15EA-D93733C35A8F}"/>
              </a:ext>
            </a:extLst>
          </p:cNvPr>
          <p:cNvPicPr>
            <a:picLocks noChangeAspect="1"/>
          </p:cNvPicPr>
          <p:nvPr/>
        </p:nvPicPr>
        <p:blipFill>
          <a:blip r:embed="rId5"/>
          <a:stretch>
            <a:fillRect/>
          </a:stretch>
        </p:blipFill>
        <p:spPr>
          <a:xfrm>
            <a:off x="92174" y="-140822"/>
            <a:ext cx="1523956" cy="1508868"/>
          </a:xfrm>
          <a:prstGeom prst="rect">
            <a:avLst/>
          </a:prstGeom>
        </p:spPr>
      </p:pic>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4030461" y="2181896"/>
            <a:ext cx="7895004" cy="270685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19100" y="1344871"/>
            <a:ext cx="11772900" cy="5061065"/>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tốc độ đọc khoảng 90 – 100 tiếng trong 1 phút;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vẻ đẹp kì thú như “trời bày đất đặt” của những hòn đảo trên vịnh Hạ Long. </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212</TotalTime>
  <Words>1949</Words>
  <Application>Microsoft Office PowerPoint</Application>
  <PresentationFormat>Widescreen</PresentationFormat>
  <Paragraphs>129</Paragraphs>
  <Slides>36</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等线</vt:lpstr>
      <vt:lpstr>#9Slide03 BoosterNextFYBlack</vt:lpstr>
      <vt:lpstr>#9Slide05 SVNMotion Picture</vt:lpstr>
      <vt:lpstr>#9Slide07 SVNZiclets</vt:lpstr>
      <vt:lpstr>Arial</vt:lpstr>
      <vt:lpstr>Calibri</vt:lpstr>
      <vt:lpstr>Cambria</vt:lpstr>
      <vt:lpstr>Montserrat Light</vt:lpstr>
      <vt:lpstr>Times New Roman</vt:lpstr>
      <vt:lpstr>UVF Candlescript Pro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45</cp:revision>
  <dcterms:created xsi:type="dcterms:W3CDTF">2024-07-15T12:17:20Z</dcterms:created>
  <dcterms:modified xsi:type="dcterms:W3CDTF">2024-09-03T08:29:35Z</dcterms:modified>
  <cp:category>9Slide.vn</cp:category>
</cp:coreProperties>
</file>