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9" r:id="rId2"/>
    <p:sldId id="330" r:id="rId3"/>
    <p:sldId id="258" r:id="rId4"/>
    <p:sldId id="319" r:id="rId5"/>
    <p:sldId id="321" r:id="rId6"/>
    <p:sldId id="331" r:id="rId7"/>
    <p:sldId id="332" r:id="rId8"/>
    <p:sldId id="281" r:id="rId9"/>
    <p:sldId id="334" r:id="rId10"/>
    <p:sldId id="333" r:id="rId11"/>
    <p:sldId id="335" r:id="rId12"/>
    <p:sldId id="336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85" autoAdjust="0"/>
  </p:normalViewPr>
  <p:slideViewPr>
    <p:cSldViewPr snapToGrid="0">
      <p:cViewPr varScale="1">
        <p:scale>
          <a:sx n="53" d="100"/>
          <a:sy n="53" d="100"/>
        </p:scale>
        <p:origin x="14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5700-CAAC-4B61-815A-5A609FF422CE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FBD6B-3239-4164-90C3-84CB110A6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0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25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6FC4-46F8-117C-5F66-4127AE09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F7349-2972-33E5-AC46-901A4F2C7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497B2-125A-7216-5FF0-0EDB62DD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0178-D786-5520-C8AC-0DA4724D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2A859-721C-1E2E-6DDB-B6AF9D30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C2D0-2014-D7BF-471F-5FF8B156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3E555-485E-D422-9A83-5D5A40272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8F5A2-815B-A1F8-FF91-B652ED00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7947F-6C6B-2261-791C-62006B25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A04C-6C46-63AF-073C-2EA841EB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7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277AD-C7E4-75DE-E8EB-F6596EEB2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41211-5B00-D139-21C2-60210D712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C8ACC-7594-FAEE-2B09-0D65944D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47DCD-9F83-E72A-FF00-3CCF76E9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6A70-4A13-8451-B82E-E4AE1E87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2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8C4D-81FD-C544-548A-72D85386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8045B-7D35-36D6-D5FB-2AA1DC1E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75A2-82EC-16B7-3536-E8FCAABC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16131-1706-7115-4182-0E12C2B6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FFB7B-B44C-04A2-3CF3-1F6DEDA4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33E7-BC9F-F561-F932-92280757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AF922-BB34-12FB-41FB-4336F115D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53EA5-CBDA-9D8D-8712-7CF4BE3C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3F71-A6B8-87CE-09F3-8EFFE9E1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D6509-3752-12C2-DAB6-3416F677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5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213C-AFD9-C27F-4D2F-9FC0F248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3DB-28FF-9F1E-C027-CD9DA31E5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24115-A2CC-6B39-E1D0-C43013AD6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1BE8-D472-086A-10BF-8EAC67C7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0498-39E1-33C2-1939-0C8F718CB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875F2-9F6A-50A9-B547-2BA3605B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DDF7-2E26-52EE-0BEF-A01CA886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8BEDB-5D66-1C39-7CAA-24BF350B1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8D302-8A13-7A15-F1F9-BB8687389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B193D-7AF6-5FF3-1605-CF34441C3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AFA67-681C-EA95-63C9-079E9D861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D1E97-E571-5D03-70BB-C88DB3BE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27953-F3F5-5EB2-723C-0B75AAA0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A4B23-8EAF-FF2B-819C-003CEEEF7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C98D-5F9A-6551-7EF3-B04D7C27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C6435-D9B2-A2F8-F391-E2177E52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A6AAC-0C41-C97F-9CF4-2BCB9195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4986C-1FB7-B665-F222-2CDF5F8F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1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085923-4975-7D30-6C0A-0C7515F8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9D5F5-377F-0201-9605-B33D0691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E4349-9B00-F765-666D-200E1C62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F46D-65AF-6976-FBAB-061292E2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1ECC7-A02B-F18F-3F89-EF782DD7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099F4-C98D-E4CE-A9E3-1CD946349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9FE40-131E-2D52-1AAD-8FD8DD3E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ABB7E-F3BA-934B-BF2B-00BC8595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7FDD6-C096-57A2-116B-846888A3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2CDB-3B76-92E4-9E93-280BF6EA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FFB9CC-382E-56FC-EF2B-7D14E60AC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C4F6A-EC5E-C9C4-A3BA-53A297F3F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D0BC5-9A72-BD6C-0840-1B694B04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8BBDF-49E1-FAF0-993E-284D66FB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39A42-6A7D-4282-116B-81731DEE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EBB9AED-448C-023A-7225-569C617893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737A91-7BD9-65C8-F421-892565A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DC16A-CF42-08FB-49AB-4409C9CFD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2E73B-CB4C-6814-CDD9-BD749877E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AE291-D481-40C1-BEF5-8C93F4754DE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F96E-DC8D-729D-7627-56234AF37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71570-6CD8-51A7-FD6F-60DB4890A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909EC6-376C-45B4-A86E-6D08ADF4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0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5" y="0"/>
            <a:ext cx="12552217" cy="7645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4E056-7031-4D60-8068-6C70255E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483" y="1761172"/>
            <a:ext cx="777307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1FEA0D7-AB31-A1FE-7FF6-13993A09564F}"/>
              </a:ext>
            </a:extLst>
          </p:cNvPr>
          <p:cNvSpPr txBox="1"/>
          <p:nvPr/>
        </p:nvSpPr>
        <p:spPr>
          <a:xfrm>
            <a:off x="1362075" y="0"/>
            <a:ext cx="922020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: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250F1-487E-7B8B-4F07-BB9C4C17F67E}"/>
              </a:ext>
            </a:extLst>
          </p:cNvPr>
          <p:cNvSpPr txBox="1"/>
          <p:nvPr/>
        </p:nvSpPr>
        <p:spPr>
          <a:xfrm>
            <a:off x="1104900" y="1095375"/>
            <a:ext cx="9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Quan sát từng sự vật, hiện tượng,…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FC375-DCE6-FB45-3356-5B92E5CFBD9D}"/>
              </a:ext>
            </a:extLst>
          </p:cNvPr>
          <p:cNvSpPr txBox="1"/>
          <p:nvPr/>
        </p:nvSpPr>
        <p:spPr>
          <a:xfrm>
            <a:off x="600075" y="1752600"/>
            <a:ext cx="9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F44CBD-054F-3CBB-398C-03B8C1456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521667"/>
            <a:ext cx="10839450" cy="2093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A1B4BB-C035-9DBC-FDA9-9DC5584237CF}"/>
              </a:ext>
            </a:extLst>
          </p:cNvPr>
          <p:cNvSpPr txBox="1"/>
          <p:nvPr/>
        </p:nvSpPr>
        <p:spPr>
          <a:xfrm>
            <a:off x="1371600" y="4791075"/>
            <a:ext cx="10191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có thể lựa chọn một số sự vật, hiện tượng chủ yếu, trọng tâm hoặc những sự vật, hiện tượng nổi bật, đặc sắc để quan sát.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0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BBC7C-5575-75AE-F644-C0F178ED7113}"/>
              </a:ext>
            </a:extLst>
          </p:cNvPr>
          <p:cNvSpPr txBox="1"/>
          <p:nvPr/>
        </p:nvSpPr>
        <p:spPr>
          <a:xfrm>
            <a:off x="1200150" y="628650"/>
            <a:ext cx="95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từng sự vật, hiện tượng.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8433F9-2509-76A6-9839-D8ABDC3B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618694"/>
              </p:ext>
            </p:extLst>
          </p:nvPr>
        </p:nvGraphicFramePr>
        <p:xfrm>
          <a:off x="1238248" y="1481309"/>
          <a:ext cx="10134602" cy="4457173"/>
        </p:xfrm>
        <a:graphic>
          <a:graphicData uri="http://schemas.openxmlformats.org/drawingml/2006/table">
            <a:tbl>
              <a:tblPr/>
              <a:tblGrid>
                <a:gridCol w="1434716">
                  <a:extLst>
                    <a:ext uri="{9D8B030D-6E8A-4147-A177-3AD203B41FA5}">
                      <a16:colId xmlns:a16="http://schemas.microsoft.com/office/drawing/2014/main" val="1789934256"/>
                    </a:ext>
                  </a:extLst>
                </a:gridCol>
                <a:gridCol w="2609967">
                  <a:extLst>
                    <a:ext uri="{9D8B030D-6E8A-4147-A177-3AD203B41FA5}">
                      <a16:colId xmlns:a16="http://schemas.microsoft.com/office/drawing/2014/main" val="435887931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3166467676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3722687932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1471242004"/>
                    </a:ext>
                  </a:extLst>
                </a:gridCol>
              </a:tblGrid>
              <a:tr h="55080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dáng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Hương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890712"/>
                  </a:ext>
                </a:extLst>
              </a:tr>
              <a:tr h="1211765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hồ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Đục vẩn, không thấy đáy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Yên ắng, tĩnh lặng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 sạch sẽ, không xộc mùi lạ nào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518140"/>
                  </a:ext>
                </a:extLst>
              </a:tr>
              <a:tr h="104652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xanh quanh hồ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to, xum xuê, cỏ mọc um tùm, nhiều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Xanh, điểm hoa màu đỏ, vàng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Xào xạc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 toả mùi thơm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508893"/>
                  </a:ext>
                </a:extLst>
              </a:tr>
              <a:tr h="154224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b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 hồ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 dạng loại: to, nhỏ. Chủ yếu thấy cá nhỏ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Trắng, đen, vàng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 quẫy đuôi vào nước kêu từng tiếng vụt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04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26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1FEA0D7-AB31-A1FE-7FF6-13993A09564F}"/>
              </a:ext>
            </a:extLst>
          </p:cNvPr>
          <p:cNvSpPr txBox="1"/>
          <p:nvPr/>
        </p:nvSpPr>
        <p:spPr>
          <a:xfrm>
            <a:off x="2324100" y="0"/>
            <a:ext cx="760095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3. Trao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đổi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F6026-4E3D-F622-A618-4F25F16CE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404937"/>
            <a:ext cx="4657725" cy="8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B1DE2-5ADA-C5E4-19FA-DBD1169E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512" y="1414462"/>
            <a:ext cx="4791075" cy="962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3210A-E587-88AA-6993-B21A8437A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390775"/>
            <a:ext cx="16383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07579"/>
            <a:ext cx="12193057" cy="7273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08" y="-42019"/>
            <a:ext cx="8823184" cy="6944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63" y="2781867"/>
            <a:ext cx="4290088" cy="4120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AB65311-A9A8-6AD2-DBEA-5D27D85A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1E30D-D646-65FD-B894-655F1845A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2630702"/>
            <a:ext cx="7169517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2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Cảnh đẹp Việt Nam_1080p">
            <a:hlinkClick r:id="" action="ppaction://media"/>
            <a:extLst>
              <a:ext uri="{FF2B5EF4-FFF2-40B4-BE49-F238E27FC236}">
                <a16:creationId xmlns:a16="http://schemas.microsoft.com/office/drawing/2014/main" id="{4260E100-273D-AB5B-1B30-B9B22D8CC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" y="-202646"/>
            <a:ext cx="12192999" cy="726532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43863" y="649585"/>
            <a:ext cx="11104275" cy="555883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34" y="2692190"/>
            <a:ext cx="4290088" cy="4120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BECCB-DE9E-3D29-E6A1-3627057B7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359" y="783143"/>
            <a:ext cx="2456901" cy="1603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BA226-C76D-008E-DEAC-852CDEA45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68" y="547646"/>
            <a:ext cx="3432261" cy="3432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E4EDFE-4A84-F1B3-0FB5-6BD6E23FC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351" y="2257156"/>
            <a:ext cx="989466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80" y="-445067"/>
            <a:ext cx="7949939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450016"/>
            <a:ext cx="8058716" cy="44079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21" y="2412875"/>
            <a:ext cx="4371949" cy="4198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9" y="1894665"/>
            <a:ext cx="3432261" cy="3432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2745301" y="3163472"/>
            <a:ext cx="811358" cy="793042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8827" y="3163472"/>
            <a:ext cx="6422939" cy="149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cảnh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hồ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song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suối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biển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ghi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958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56180FD1-53B4-43EE-4246-6C9B754E9CC0}"/>
              </a:ext>
            </a:extLst>
          </p:cNvPr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F7F2A-55CA-F4D3-03DE-9C98663B6A17}"/>
              </a:ext>
            </a:extLst>
          </p:cNvPr>
          <p:cNvSpPr txBox="1"/>
          <p:nvPr/>
        </p:nvSpPr>
        <p:spPr>
          <a:xfrm>
            <a:off x="800101" y="1295400"/>
            <a:ext cx="1045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phong cảnh để quan sát (cảnh ao, hồ, sông, suối, biển, đảo,…). 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 tiết tin tức - Sở Tài nguyên và Môi trường">
            <a:extLst>
              <a:ext uri="{FF2B5EF4-FFF2-40B4-BE49-F238E27FC236}">
                <a16:creationId xmlns:a16="http://schemas.microsoft.com/office/drawing/2014/main" id="{3F91E7DC-D247-C1D4-6A3E-519DDC15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19281"/>
            <a:ext cx="3841340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ối ở Việt Nam – 11+ con suối trong lành, đẹp tựa tranh vẽ">
            <a:extLst>
              <a:ext uri="{FF2B5EF4-FFF2-40B4-BE49-F238E27FC236}">
                <a16:creationId xmlns:a16="http://schemas.microsoft.com/office/drawing/2014/main" id="{E83F90B1-39DF-A6E7-CDF6-848D9CE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48" y="2743200"/>
            <a:ext cx="360520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Kiên Giang | Gọi tên 7 bãi biển CỰC ĐẸP đừng bỏ lỡ">
            <a:extLst>
              <a:ext uri="{FF2B5EF4-FFF2-40B4-BE49-F238E27FC236}">
                <a16:creationId xmlns:a16="http://schemas.microsoft.com/office/drawing/2014/main" id="{70102D74-B83C-8BAB-6A4D-A0F07C5D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4" y="2695575"/>
            <a:ext cx="3419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7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56180FD1-53B4-43EE-4246-6C9B754E9CC0}"/>
              </a:ext>
            </a:extLst>
          </p:cNvPr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F7F2A-55CA-F4D3-03DE-9C98663B6A17}"/>
              </a:ext>
            </a:extLst>
          </p:cNvPr>
          <p:cNvSpPr txBox="1"/>
          <p:nvPr/>
        </p:nvSpPr>
        <p:spPr>
          <a:xfrm>
            <a:off x="800101" y="1295400"/>
            <a:ext cx="1045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cách quan sát (trực tiếp hoặc qua tranh ảnh, video,…)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 phương pháp thu thập dữ liệu khách hàng thông dụng">
            <a:extLst>
              <a:ext uri="{FF2B5EF4-FFF2-40B4-BE49-F238E27FC236}">
                <a16:creationId xmlns:a16="http://schemas.microsoft.com/office/drawing/2014/main" id="{7540FE62-95B5-04BD-D72B-34FB3BE9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924174"/>
            <a:ext cx="4533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Bức Tranh Phong Cảnh Đẹp - Khodohoa.net">
            <a:extLst>
              <a:ext uri="{FF2B5EF4-FFF2-40B4-BE49-F238E27FC236}">
                <a16:creationId xmlns:a16="http://schemas.microsoft.com/office/drawing/2014/main" id="{B970F637-0975-D14E-5C90-A86B3742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77" y="2809875"/>
            <a:ext cx="4496073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56180FD1-53B4-43EE-4246-6C9B754E9CC0}"/>
              </a:ext>
            </a:extLst>
          </p:cNvPr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F7F2A-55CA-F4D3-03DE-9C98663B6A17}"/>
              </a:ext>
            </a:extLst>
          </p:cNvPr>
          <p:cNvSpPr txBox="1"/>
          <p:nvPr/>
        </p:nvSpPr>
        <p:spPr>
          <a:xfrm>
            <a:off x="695326" y="971550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trình tự quan sát.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CD491A-A85D-2335-3708-7D6DE6B59444}"/>
              </a:ext>
            </a:extLst>
          </p:cNvPr>
          <p:cNvSpPr/>
          <p:nvPr/>
        </p:nvSpPr>
        <p:spPr>
          <a:xfrm>
            <a:off x="885825" y="1981200"/>
            <a:ext cx="10258425" cy="1685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Theo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2F4222-140B-EA21-C8F3-7CD3E352B0F4}"/>
              </a:ext>
            </a:extLst>
          </p:cNvPr>
          <p:cNvSpPr/>
          <p:nvPr/>
        </p:nvSpPr>
        <p:spPr>
          <a:xfrm>
            <a:off x="809625" y="4114800"/>
            <a:ext cx="10258425" cy="1685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Theo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92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A1FEA0D7-AB31-A1FE-7FF6-13993A09564F}"/>
              </a:ext>
            </a:extLst>
          </p:cNvPr>
          <p:cNvSpPr txBox="1"/>
          <p:nvPr/>
        </p:nvSpPr>
        <p:spPr>
          <a:xfrm>
            <a:off x="1362075" y="0"/>
            <a:ext cx="922020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: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250F1-487E-7B8B-4F07-BB9C4C17F67E}"/>
              </a:ext>
            </a:extLst>
          </p:cNvPr>
          <p:cNvSpPr txBox="1"/>
          <p:nvPr/>
        </p:nvSpPr>
        <p:spPr>
          <a:xfrm>
            <a:off x="1104900" y="1095375"/>
            <a:ext cx="92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Quan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2C92C-C775-B877-9A12-D96A6621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4" y="1776412"/>
            <a:ext cx="6467475" cy="2306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75C6B-1B5B-6ACB-372C-2DFCCB6F3059}"/>
              </a:ext>
            </a:extLst>
          </p:cNvPr>
          <p:cNvSpPr txBox="1"/>
          <p:nvPr/>
        </p:nvSpPr>
        <p:spPr>
          <a:xfrm>
            <a:off x="1171575" y="4105275"/>
            <a:ext cx="9267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Quan sát toàn cảnh.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– Không gian chung (thoáng, rộng, giữa rừng bao la,...)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– Đặc điểm chung (yên tĩnh, thơ mộng,..)</a:t>
            </a:r>
          </a:p>
        </p:txBody>
      </p:sp>
    </p:spTree>
    <p:extLst>
      <p:ext uri="{BB962C8B-B14F-4D97-AF65-F5344CB8AC3E}">
        <p14:creationId xmlns:p14="http://schemas.microsoft.com/office/powerpoint/2010/main" val="4034776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BBC7C-5575-75AE-F644-C0F178ED7113}"/>
              </a:ext>
            </a:extLst>
          </p:cNvPr>
          <p:cNvSpPr txBox="1"/>
          <p:nvPr/>
        </p:nvSpPr>
        <p:spPr>
          <a:xfrm>
            <a:off x="1200150" y="628650"/>
            <a:ext cx="956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toàn cảnh: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Không gian chung: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 bó hẹp trong một khu vực, thoáng và mát, có nhiều cây cối xung quanh bờ hồ.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Đặc điểm chung: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 tĩnh, có ít sóng, chỉ gợn lăn tăn đợt nhỏ, nước không quá trong xanh, hơi đục và không thấy đáy.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77DF7-4428-2825-28F3-3761F25F9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3281361"/>
            <a:ext cx="7545666" cy="26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</TotalTime>
  <Words>462</Words>
  <Application>Microsoft Office PowerPoint</Application>
  <PresentationFormat>Widescreen</PresentationFormat>
  <Paragraphs>52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IcielPony</vt:lpstr>
      <vt:lpstr>Aptos</vt:lpstr>
      <vt:lpstr>Aptos Display</vt:lpstr>
      <vt:lpstr>Arial</vt:lpstr>
      <vt:lpstr>Calibri</vt:lpstr>
      <vt:lpstr>Cambria</vt:lpstr>
      <vt:lpstr>Symbol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….. ngày …. tháng …. năm …..</dc:title>
  <dc:subject>9Slide.vn</dc:subject>
  <dc:creator>huong</dc:creator>
  <dc:description>9Slide.vn</dc:description>
  <cp:lastModifiedBy>Hương</cp:lastModifiedBy>
  <cp:revision>16</cp:revision>
  <dcterms:created xsi:type="dcterms:W3CDTF">2024-07-15T15:44:18Z</dcterms:created>
  <dcterms:modified xsi:type="dcterms:W3CDTF">2024-09-03T08:28:36Z</dcterms:modified>
  <cp:category>9Slide.vn</cp:category>
</cp:coreProperties>
</file>