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434" r:id="rId4"/>
    <p:sldId id="257" r:id="rId5"/>
    <p:sldId id="259" r:id="rId6"/>
    <p:sldId id="263" r:id="rId7"/>
    <p:sldId id="301" r:id="rId8"/>
    <p:sldId id="256" r:id="rId9"/>
    <p:sldId id="302" r:id="rId10"/>
    <p:sldId id="303" r:id="rId11"/>
    <p:sldId id="304" r:id="rId12"/>
    <p:sldId id="258" r:id="rId13"/>
    <p:sldId id="270" r:id="rId14"/>
    <p:sldId id="272" r:id="rId15"/>
    <p:sldId id="305" r:id="rId16"/>
    <p:sldId id="306" r:id="rId17"/>
    <p:sldId id="307" r:id="rId18"/>
    <p:sldId id="308" r:id="rId19"/>
    <p:sldId id="309" r:id="rId20"/>
    <p:sldId id="310" r:id="rId21"/>
    <p:sldId id="311" r:id="rId22"/>
    <p:sldId id="312" r:id="rId23"/>
    <p:sldId id="313" r:id="rId24"/>
    <p:sldId id="315" r:id="rId25"/>
    <p:sldId id="427" r:id="rId26"/>
    <p:sldId id="428" r:id="rId27"/>
    <p:sldId id="429" r:id="rId28"/>
    <p:sldId id="432" r:id="rId29"/>
    <p:sldId id="430" r:id="rId30"/>
    <p:sldId id="431" r:id="rId31"/>
    <p:sldId id="433"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F6BE5-24B0-457E-9BEA-60F08095F5D4}"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A726B-C293-4DB0-A60A-5A5CC4358654}" type="slidenum">
              <a:rPr lang="en-US" smtClean="0"/>
              <a:t>‹#›</a:t>
            </a:fld>
            <a:endParaRPr lang="en-US"/>
          </a:p>
        </p:txBody>
      </p:sp>
    </p:spTree>
    <p:extLst>
      <p:ext uri="{BB962C8B-B14F-4D97-AF65-F5344CB8AC3E}">
        <p14:creationId xmlns:p14="http://schemas.microsoft.com/office/powerpoint/2010/main" val="2774560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DF0C0-43DC-4471-BE73-F26432E897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040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50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509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49081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9037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63662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3169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466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0426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915198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58872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23973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55566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1257300" y="9534526"/>
            <a:ext cx="4114800" cy="547688"/>
          </a:xfrm>
          <a:prstGeom prst="rect">
            <a:avLst/>
          </a:prstGeom>
        </p:spPr>
        <p:txBody>
          <a:bodyPr/>
          <a:lstStyle/>
          <a:p>
            <a:fld id="{A7785B3E-8AAE-47DB-A744-2A531A51ACC8}" type="datetimeFigureOut">
              <a:rPr lang="en-US" smtClean="0"/>
              <a:t>12/23/2024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12915900" y="9534526"/>
            <a:ext cx="4114800" cy="547688"/>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85151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05796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6284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3675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3768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23/12/2024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56856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23/12/2024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997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23/12/2024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339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0663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23/12/2024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0519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0326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23/12/2024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7102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F1F7EBE-C3E2-2070-A9EC-C14DB13A62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685752" cy="2685752"/>
          </a:xfrm>
          <a:prstGeom prst="rect">
            <a:avLst/>
          </a:prstGeom>
        </p:spPr>
      </p:pic>
    </p:spTree>
    <p:extLst>
      <p:ext uri="{BB962C8B-B14F-4D97-AF65-F5344CB8AC3E}">
        <p14:creationId xmlns:p14="http://schemas.microsoft.com/office/powerpoint/2010/main" val="560907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0392B6E-AC57-4EC7-A4ED-45A8F494EAAC}" type="datetimeFigureOut">
              <a:rPr lang="vi-VN" smtClean="0"/>
              <a:t>23/12/2024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411461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2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6.svg"/><Relationship Id="rId5" Type="http://schemas.openxmlformats.org/officeDocument/2006/relationships/image" Target="../media/image35.sv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3.svg"/><Relationship Id="rId7"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image" Target="../media/image37.svg"/><Relationship Id="rId12"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gif"/><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22.png"/><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28.png"/><Relationship Id="rId10" Type="http://schemas.openxmlformats.org/officeDocument/2006/relationships/slide" Target="slide10.xml"/><Relationship Id="rId4" Type="http://schemas.openxmlformats.org/officeDocument/2006/relationships/image" Target="../media/image23.svg"/><Relationship Id="rId9"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audio" Target="../media/audio4.wav"/><Relationship Id="rId9"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audio" Target="../media/audio4.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slide" Target="slide5.xml"/><Relationship Id="rId5" Type="http://schemas.openxmlformats.org/officeDocument/2006/relationships/image" Target="../media/image22.png"/><Relationship Id="rId10" Type="http://schemas.openxmlformats.org/officeDocument/2006/relationships/image" Target="../media/image33.png"/><Relationship Id="rId4" Type="http://schemas.openxmlformats.org/officeDocument/2006/relationships/audio" Target="../media/audio4.wav"/><Relationship Id="rId9"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audio" Target="../media/audio4.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10CA58C-FD39-4E3E-862F-1567145B3C79}"/>
              </a:ext>
            </a:extLst>
          </p:cNvPr>
          <p:cNvPicPr>
            <a:picLocks noChangeAspect="1"/>
          </p:cNvPicPr>
          <p:nvPr/>
        </p:nvPicPr>
        <p:blipFill rotWithShape="1">
          <a:blip r:embed="rId3">
            <a:extLst>
              <a:ext uri="{28A0092B-C50C-407E-A947-70E740481C1C}">
                <a14:useLocalDpi xmlns:a14="http://schemas.microsoft.com/office/drawing/2010/main" val="0"/>
              </a:ext>
            </a:extLst>
          </a:blip>
          <a:srcRect r="2795" b="96611"/>
          <a:stretch/>
        </p:blipFill>
        <p:spPr>
          <a:xfrm>
            <a:off x="-230984" y="0"/>
            <a:ext cx="16535403" cy="1885950"/>
          </a:xfrm>
          <a:prstGeom prst="rect">
            <a:avLst/>
          </a:prstGeom>
        </p:spPr>
      </p:pic>
      <p:pic>
        <p:nvPicPr>
          <p:cNvPr id="15" name="图片 14">
            <a:extLst>
              <a:ext uri="{FF2B5EF4-FFF2-40B4-BE49-F238E27FC236}">
                <a16:creationId xmlns:a16="http://schemas.microsoft.com/office/drawing/2014/main" id="{AA5B488F-B801-40BE-9200-81883D3707E6}"/>
              </a:ext>
            </a:extLst>
          </p:cNvPr>
          <p:cNvPicPr>
            <a:picLocks noChangeAspect="1"/>
          </p:cNvPicPr>
          <p:nvPr/>
        </p:nvPicPr>
        <p:blipFill rotWithShape="1">
          <a:blip r:embed="rId4">
            <a:extLst>
              <a:ext uri="{28A0092B-C50C-407E-A947-70E740481C1C}">
                <a14:useLocalDpi xmlns:a14="http://schemas.microsoft.com/office/drawing/2010/main" val="0"/>
              </a:ext>
            </a:extLst>
          </a:blip>
          <a:srcRect b="88089"/>
          <a:stretch/>
        </p:blipFill>
        <p:spPr>
          <a:xfrm>
            <a:off x="303" y="0"/>
            <a:ext cx="18287697" cy="7124700"/>
          </a:xfrm>
          <a:prstGeom prst="rect">
            <a:avLst/>
          </a:prstGeom>
        </p:spPr>
      </p:pic>
      <p:pic>
        <p:nvPicPr>
          <p:cNvPr id="5" name="图片 4">
            <a:extLst>
              <a:ext uri="{FF2B5EF4-FFF2-40B4-BE49-F238E27FC236}">
                <a16:creationId xmlns:a16="http://schemas.microsoft.com/office/drawing/2014/main" id="{D18075BD-DB2B-45F1-BFD5-C7F7C48B8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93345"/>
            <a:ext cx="18288000" cy="2368368"/>
          </a:xfrm>
          <a:prstGeom prst="rect">
            <a:avLst/>
          </a:prstGeom>
        </p:spPr>
      </p:pic>
      <p:pic>
        <p:nvPicPr>
          <p:cNvPr id="7" name="图片 6">
            <a:extLst>
              <a:ext uri="{FF2B5EF4-FFF2-40B4-BE49-F238E27FC236}">
                <a16:creationId xmlns:a16="http://schemas.microsoft.com/office/drawing/2014/main" id="{41EC3CB3-F512-4C04-885A-E6CAC299D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7836428"/>
            <a:ext cx="18288000" cy="2450573"/>
          </a:xfrm>
          <a:prstGeom prst="rect">
            <a:avLst/>
          </a:prstGeom>
        </p:spPr>
      </p:pic>
      <p:pic>
        <p:nvPicPr>
          <p:cNvPr id="9" name="图片 8">
            <a:extLst>
              <a:ext uri="{FF2B5EF4-FFF2-40B4-BE49-F238E27FC236}">
                <a16:creationId xmlns:a16="http://schemas.microsoft.com/office/drawing/2014/main" id="{9763068B-3D72-46AD-8B29-6FE1803AD3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581" y="3426180"/>
            <a:ext cx="2214563" cy="1279170"/>
          </a:xfrm>
          <a:prstGeom prst="rect">
            <a:avLst/>
          </a:prstGeom>
        </p:spPr>
      </p:pic>
      <p:pic>
        <p:nvPicPr>
          <p:cNvPr id="11" name="图片 10">
            <a:extLst>
              <a:ext uri="{FF2B5EF4-FFF2-40B4-BE49-F238E27FC236}">
                <a16:creationId xmlns:a16="http://schemas.microsoft.com/office/drawing/2014/main" id="{C82162FD-B155-45D3-A47C-B9100F4A5A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97138" y="2034559"/>
            <a:ext cx="2214563" cy="1243013"/>
          </a:xfrm>
          <a:prstGeom prst="rect">
            <a:avLst/>
          </a:prstGeom>
        </p:spPr>
      </p:pic>
      <p:pic>
        <p:nvPicPr>
          <p:cNvPr id="13" name="图片 12">
            <a:extLst>
              <a:ext uri="{FF2B5EF4-FFF2-40B4-BE49-F238E27FC236}">
                <a16:creationId xmlns:a16="http://schemas.microsoft.com/office/drawing/2014/main" id="{22FB1619-0EF5-498F-A577-EC776857BF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 y="8267783"/>
            <a:ext cx="13958888" cy="2028825"/>
          </a:xfrm>
          <a:prstGeom prst="rect">
            <a:avLst/>
          </a:prstGeom>
        </p:spPr>
      </p:pic>
      <p:pic>
        <p:nvPicPr>
          <p:cNvPr id="19" name="图片 18">
            <a:extLst>
              <a:ext uri="{FF2B5EF4-FFF2-40B4-BE49-F238E27FC236}">
                <a16:creationId xmlns:a16="http://schemas.microsoft.com/office/drawing/2014/main" id="{CB194B2B-2CDC-4CB5-B805-EEF86B6A15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6000" y="6789026"/>
            <a:ext cx="5000625" cy="2957513"/>
          </a:xfrm>
          <a:prstGeom prst="rect">
            <a:avLst/>
          </a:prstGeom>
        </p:spPr>
      </p:pic>
      <p:pic>
        <p:nvPicPr>
          <p:cNvPr id="21" name="图片 20">
            <a:extLst>
              <a:ext uri="{FF2B5EF4-FFF2-40B4-BE49-F238E27FC236}">
                <a16:creationId xmlns:a16="http://schemas.microsoft.com/office/drawing/2014/main" id="{563C4D24-73AA-4625-B904-619167219E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8075" y="1364992"/>
            <a:ext cx="1270737" cy="1184096"/>
          </a:xfrm>
          <a:prstGeom prst="rect">
            <a:avLst/>
          </a:prstGeom>
        </p:spPr>
      </p:pic>
      <p:pic>
        <p:nvPicPr>
          <p:cNvPr id="23" name="图片 22">
            <a:extLst>
              <a:ext uri="{FF2B5EF4-FFF2-40B4-BE49-F238E27FC236}">
                <a16:creationId xmlns:a16="http://schemas.microsoft.com/office/drawing/2014/main" id="{D10F0529-5C67-4E98-B567-DF47387CD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0013" y="5136705"/>
            <a:ext cx="3897068" cy="4424130"/>
          </a:xfrm>
          <a:prstGeom prst="rect">
            <a:avLst/>
          </a:prstGeom>
        </p:spPr>
      </p:pic>
      <p:pic>
        <p:nvPicPr>
          <p:cNvPr id="12" name="Graphic 9">
            <a:extLst>
              <a:ext uri="{FF2B5EF4-FFF2-40B4-BE49-F238E27FC236}">
                <a16:creationId xmlns:a16="http://schemas.microsoft.com/office/drawing/2014/main" id="{1D096AE2-7F01-460B-9571-0865DEE83F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29733" y="1984969"/>
            <a:ext cx="14354687" cy="4863416"/>
          </a:xfrm>
          <a:prstGeom prst="rect">
            <a:avLst/>
          </a:prstGeom>
        </p:spPr>
      </p:pic>
      <p:sp>
        <p:nvSpPr>
          <p:cNvPr id="8" name="TextBox 7">
            <a:extLst>
              <a:ext uri="{FF2B5EF4-FFF2-40B4-BE49-F238E27FC236}">
                <a16:creationId xmlns:a16="http://schemas.microsoft.com/office/drawing/2014/main" id="{C1DE4758-5E23-07F2-F2F9-735C075374EB}"/>
              </a:ext>
            </a:extLst>
          </p:cNvPr>
          <p:cNvSpPr txBox="1"/>
          <p:nvPr/>
        </p:nvSpPr>
        <p:spPr>
          <a:xfrm>
            <a:off x="8534400" y="4803589"/>
            <a:ext cx="390608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a:t>
            </a:r>
            <a:r>
              <a:rPr lang="en-US" sz="5400" b="1" dirty="0" err="1">
                <a:solidFill>
                  <a:srgbClr val="FF0000"/>
                </a:solidFill>
                <a:latin typeface="Times New Roman" panose="02020603050405020304" pitchFamily="18" charset="0"/>
                <a:cs typeface="Times New Roman" panose="02020603050405020304" pitchFamily="18" charset="0"/>
              </a:rPr>
              <a:t>Tiết</a:t>
            </a:r>
            <a:r>
              <a:rPr lang="en-US" sz="5400" b="1" dirty="0">
                <a:solidFill>
                  <a:srgbClr val="FF0000"/>
                </a:solidFill>
                <a:latin typeface="Times New Roman" panose="02020603050405020304" pitchFamily="18" charset="0"/>
                <a:cs typeface="Times New Roman" panose="02020603050405020304" pitchFamily="18" charset="0"/>
              </a:rPr>
              <a:t> 4)</a:t>
            </a:r>
          </a:p>
        </p:txBody>
      </p:sp>
      <p:sp>
        <p:nvSpPr>
          <p:cNvPr id="2" name="TextBox 1">
            <a:extLst>
              <a:ext uri="{FF2B5EF4-FFF2-40B4-BE49-F238E27FC236}">
                <a16:creationId xmlns:a16="http://schemas.microsoft.com/office/drawing/2014/main" id="{B06BE99E-E353-36A4-B6C1-E8B8FB51F240}"/>
              </a:ext>
            </a:extLst>
          </p:cNvPr>
          <p:cNvSpPr txBox="1"/>
          <p:nvPr/>
        </p:nvSpPr>
        <p:spPr>
          <a:xfrm>
            <a:off x="5105400" y="3065143"/>
            <a:ext cx="10517149" cy="1200329"/>
          </a:xfrm>
          <a:prstGeom prst="rect">
            <a:avLst/>
          </a:prstGeom>
          <a:noFill/>
        </p:spPr>
        <p:txBody>
          <a:bodyPr wrap="square" rtlCol="0">
            <a:spAutoFit/>
          </a:bodyPr>
          <a:lstStyle/>
          <a:p>
            <a:r>
              <a:rPr lang="en-US" sz="7200" b="1" dirty="0" err="1">
                <a:solidFill>
                  <a:srgbClr val="FF0000"/>
                </a:solidFill>
                <a:latin typeface="Times New Roman" panose="02020603050405020304" pitchFamily="18" charset="0"/>
                <a:cs typeface="Times New Roman" panose="02020603050405020304" pitchFamily="18" charset="0"/>
              </a:rPr>
              <a:t>Bài</a:t>
            </a:r>
            <a:r>
              <a:rPr lang="en-US" sz="7200" b="1" dirty="0">
                <a:solidFill>
                  <a:srgbClr val="FF0000"/>
                </a:solidFill>
                <a:latin typeface="Times New Roman" panose="02020603050405020304" pitchFamily="18" charset="0"/>
                <a:cs typeface="Times New Roman" panose="02020603050405020304" pitchFamily="18" charset="0"/>
              </a:rPr>
              <a:t> 5: </a:t>
            </a:r>
            <a:r>
              <a:rPr lang="en-US" sz="7200" b="1" dirty="0" err="1">
                <a:solidFill>
                  <a:srgbClr val="FF0000"/>
                </a:solidFill>
                <a:latin typeface="Times New Roman" panose="02020603050405020304" pitchFamily="18" charset="0"/>
                <a:cs typeface="Times New Roman" panose="02020603050405020304" pitchFamily="18" charset="0"/>
              </a:rPr>
              <a:t>Sử</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dụng</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điện</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thoại</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26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100" fill="hold"/>
                                        <p:tgtEl>
                                          <p:spTgt spid="21"/>
                                        </p:tgtEl>
                                        <p:attrNameLst>
                                          <p:attrName>ppt_x</p:attrName>
                                        </p:attrNameLst>
                                      </p:cBhvr>
                                      <p:tavLst>
                                        <p:tav tm="0">
                                          <p:val>
                                            <p:strVal val="1+#ppt_w/2"/>
                                          </p:val>
                                        </p:tav>
                                        <p:tav tm="100000">
                                          <p:val>
                                            <p:strVal val="#ppt_x"/>
                                          </p:val>
                                        </p:tav>
                                      </p:tavLst>
                                    </p:anim>
                                    <p:anim calcmode="lin" valueType="num">
                                      <p:cBhvr additive="base">
                                        <p:cTn id="8" dur="11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100" fill="hold"/>
                                        <p:tgtEl>
                                          <p:spTgt spid="11"/>
                                        </p:tgtEl>
                                        <p:attrNameLst>
                                          <p:attrName>ppt_x</p:attrName>
                                        </p:attrNameLst>
                                      </p:cBhvr>
                                      <p:tavLst>
                                        <p:tav tm="0">
                                          <p:val>
                                            <p:strVal val="0-#ppt_w/2"/>
                                          </p:val>
                                        </p:tav>
                                        <p:tav tm="100000">
                                          <p:val>
                                            <p:strVal val="#ppt_x"/>
                                          </p:val>
                                        </p:tav>
                                      </p:tavLst>
                                    </p:anim>
                                    <p:anim calcmode="lin" valueType="num">
                                      <p:cBhvr additive="base">
                                        <p:cTn id="12" dur="1100" fill="hold"/>
                                        <p:tgtEl>
                                          <p:spTgt spid="11"/>
                                        </p:tgtEl>
                                        <p:attrNameLst>
                                          <p:attrName>ppt_y</p:attrName>
                                        </p:attrNameLst>
                                      </p:cBhvr>
                                      <p:tavLst>
                                        <p:tav tm="0">
                                          <p:val>
                                            <p:strVal val="1+#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4.375E-6 -3.7037E-6 L 0.95729 -0.01435 " pathEditMode="relative" rAng="0" ptsTypes="AA">
                                      <p:cBhvr>
                                        <p:cTn id="14" dur="2000" fill="hold"/>
                                        <p:tgtEl>
                                          <p:spTgt spid="19"/>
                                        </p:tgtEl>
                                        <p:attrNameLst>
                                          <p:attrName>ppt_x</p:attrName>
                                          <p:attrName>ppt_y</p:attrName>
                                        </p:attrNameLst>
                                      </p:cBhvr>
                                      <p:rCtr x="47865" y="-71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12" name="Picture 11">
            <a:extLst>
              <a:ext uri="{FF2B5EF4-FFF2-40B4-BE49-F238E27FC236}">
                <a16:creationId xmlns:a16="http://schemas.microsoft.com/office/drawing/2014/main" id="{9EC15717-C257-3155-3852-D006EDC9D774}"/>
              </a:ext>
            </a:extLst>
          </p:cNvPr>
          <p:cNvPicPr>
            <a:picLocks noChangeAspect="1"/>
          </p:cNvPicPr>
          <p:nvPr/>
        </p:nvPicPr>
        <p:blipFill>
          <a:blip r:embed="rId12"/>
          <a:stretch>
            <a:fillRect/>
          </a:stretch>
        </p:blipFill>
        <p:spPr>
          <a:xfrm>
            <a:off x="6781800" y="876300"/>
            <a:ext cx="4462659" cy="1298561"/>
          </a:xfrm>
          <a:prstGeom prst="rect">
            <a:avLst/>
          </a:prstGeom>
        </p:spPr>
      </p:pic>
      <p:pic>
        <p:nvPicPr>
          <p:cNvPr id="13" name="Picture 12">
            <a:extLst>
              <a:ext uri="{FF2B5EF4-FFF2-40B4-BE49-F238E27FC236}">
                <a16:creationId xmlns:a16="http://schemas.microsoft.com/office/drawing/2014/main" id="{74E05862-44EA-2BBB-A28C-25430A6D47F4}"/>
              </a:ext>
            </a:extLst>
          </p:cNvPr>
          <p:cNvPicPr>
            <a:picLocks noChangeAspect="1"/>
          </p:cNvPicPr>
          <p:nvPr/>
        </p:nvPicPr>
        <p:blipFill>
          <a:blip r:embed="rId13"/>
          <a:stretch>
            <a:fillRect/>
          </a:stretch>
        </p:blipFill>
        <p:spPr>
          <a:xfrm>
            <a:off x="3352800" y="1943100"/>
            <a:ext cx="11510246" cy="5803895"/>
          </a:xfrm>
          <a:prstGeom prst="rect">
            <a:avLst/>
          </a:prstGeom>
        </p:spPr>
      </p:pic>
      <p:pic>
        <p:nvPicPr>
          <p:cNvPr id="18" name="Picture 17">
            <a:extLst>
              <a:ext uri="{FF2B5EF4-FFF2-40B4-BE49-F238E27FC236}">
                <a16:creationId xmlns:a16="http://schemas.microsoft.com/office/drawing/2014/main" id="{8E078831-16B3-51EB-282D-57AD5FF069C3}"/>
              </a:ext>
            </a:extLst>
          </p:cNvPr>
          <p:cNvPicPr>
            <a:picLocks noChangeAspect="1"/>
          </p:cNvPicPr>
          <p:nvPr/>
        </p:nvPicPr>
        <p:blipFill>
          <a:blip r:embed="rId14"/>
          <a:stretch>
            <a:fillRect/>
          </a:stretch>
        </p:blipFill>
        <p:spPr>
          <a:xfrm>
            <a:off x="1981200" y="723900"/>
            <a:ext cx="2895851" cy="2341067"/>
          </a:xfrm>
          <a:prstGeom prst="rect">
            <a:avLst/>
          </a:prstGeom>
        </p:spPr>
      </p:pic>
      <p:sp>
        <p:nvSpPr>
          <p:cNvPr id="4" name="TextBox 3">
            <a:extLst>
              <a:ext uri="{FF2B5EF4-FFF2-40B4-BE49-F238E27FC236}">
                <a16:creationId xmlns:a16="http://schemas.microsoft.com/office/drawing/2014/main" id="{EC8758C9-0321-6EDA-4785-2F54D18D833E}"/>
              </a:ext>
            </a:extLst>
          </p:cNvPr>
          <p:cNvSpPr txBox="1"/>
          <p:nvPr/>
        </p:nvSpPr>
        <p:spPr>
          <a:xfrm>
            <a:off x="7924800" y="6896100"/>
            <a:ext cx="3048000" cy="1015663"/>
          </a:xfrm>
          <a:prstGeom prst="rect">
            <a:avLst/>
          </a:prstGeom>
          <a:noFill/>
        </p:spPr>
        <p:txBody>
          <a:bodyPr wrap="square" rtlCol="0">
            <a:spAutoFit/>
          </a:bodyPr>
          <a:lstStyle/>
          <a:p>
            <a:r>
              <a:rPr lang="en-US" sz="6000" b="1" dirty="0">
                <a:solidFill>
                  <a:schemeClr val="bg1"/>
                </a:solidFill>
              </a:rPr>
              <a:t>(</a:t>
            </a:r>
            <a:r>
              <a:rPr lang="en-US" sz="6000" b="1" dirty="0" err="1">
                <a:solidFill>
                  <a:schemeClr val="bg1"/>
                </a:solidFill>
              </a:rPr>
              <a:t>Tiết</a:t>
            </a:r>
            <a:r>
              <a:rPr lang="en-US" sz="6000" b="1">
                <a:solidFill>
                  <a:schemeClr val="bg1"/>
                </a:solidFill>
              </a:rPr>
              <a:t> 4)</a:t>
            </a:r>
            <a:endParaRPr lang="en-US" sz="60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43200" y="2933700"/>
            <a:ext cx="11601116" cy="2462213"/>
          </a:xfrm>
          <a:prstGeom prst="rect">
            <a:avLst/>
          </a:prstGeom>
        </p:spPr>
        <p:txBody>
          <a:bodyPr lIns="0" tIns="0" rIns="0" bIns="0" rtlCol="0" anchor="t">
            <a:spAutoFit/>
          </a:bodyPr>
          <a:lstStyle/>
          <a:p>
            <a:pPr algn="ctr"/>
            <a:r>
              <a:rPr lang="en-US" sz="8000" b="1" spc="-127" dirty="0">
                <a:solidFill>
                  <a:srgbClr val="FEF0DA"/>
                </a:solidFill>
                <a:latin typeface="Asap Bold"/>
                <a:ea typeface="Asap Bold"/>
                <a:cs typeface="Asap Bold"/>
                <a:sym typeface="Asap Bold"/>
              </a:rPr>
              <a:t>a) SỬ DỤNG ĐIỆN THOẠI AN TOÀN, TIẾT KIỆM</a:t>
            </a:r>
          </a:p>
        </p:txBody>
      </p:sp>
      <p:sp>
        <p:nvSpPr>
          <p:cNvPr id="4" name="Freeform 4">
            <a:extLst>
              <a:ext uri="{FF2B5EF4-FFF2-40B4-BE49-F238E27FC236}">
                <a16:creationId xmlns:a16="http://schemas.microsoft.com/office/drawing/2014/main" id="{86588C11-E62A-2C4A-D9DD-311A481C0638}"/>
              </a:ext>
            </a:extLst>
          </p:cNvPr>
          <p:cNvSpPr/>
          <p:nvPr/>
        </p:nvSpPr>
        <p:spPr>
          <a:xfrm flipH="1">
            <a:off x="13639800" y="5219700"/>
            <a:ext cx="4787551" cy="5347421"/>
          </a:xfrm>
          <a:custGeom>
            <a:avLst/>
            <a:gdLst/>
            <a:ahLst/>
            <a:cxnLst/>
            <a:rect l="l" t="t" r="r" b="b"/>
            <a:pathLst>
              <a:path w="7978637" h="9386632">
                <a:moveTo>
                  <a:pt x="7978637" y="0"/>
                </a:moveTo>
                <a:lnTo>
                  <a:pt x="0" y="0"/>
                </a:lnTo>
                <a:lnTo>
                  <a:pt x="0" y="9386632"/>
                </a:lnTo>
                <a:lnTo>
                  <a:pt x="7978637" y="9386632"/>
                </a:lnTo>
                <a:lnTo>
                  <a:pt x="797863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endParaRPr lang="en-US"/>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endParaRPr lang="en-US"/>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algn="ctr"/>
              <a:r>
                <a:rPr lang="en-US" sz="4400" b="1" i="0" dirty="0">
                  <a:solidFill>
                    <a:srgbClr val="333333"/>
                  </a:solidFill>
                  <a:effectLst/>
                  <a:latin typeface="Cambria" panose="02040503050406030204" pitchFamily="18" charset="0"/>
                  <a:ea typeface="Cambria" panose="02040503050406030204" pitchFamily="18" charset="0"/>
                </a:rPr>
                <a:t>Em </a:t>
              </a:r>
              <a:r>
                <a:rPr lang="en-US" sz="4400" b="1" i="0" dirty="0" err="1">
                  <a:solidFill>
                    <a:srgbClr val="333333"/>
                  </a:solidFill>
                  <a:effectLst/>
                  <a:latin typeface="Cambria" panose="02040503050406030204" pitchFamily="18" charset="0"/>
                  <a:ea typeface="Cambria" panose="02040503050406030204" pitchFamily="18" charset="0"/>
                </a:rPr>
                <a:t>hãy</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quan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sát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6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cho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biết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Những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hình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ảnh</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nào</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thể</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sử</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dụng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điện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thoại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an </a:t>
              </a:r>
              <a:r>
                <a:rPr lang="en-US" sz="4400" b="1" i="0" dirty="0" err="1">
                  <a:solidFill>
                    <a:srgbClr val="333333"/>
                  </a:solidFill>
                  <a:effectLst/>
                  <a:latin typeface="Cambria" panose="02040503050406030204" pitchFamily="18" charset="0"/>
                  <a:ea typeface="Cambria" panose="02040503050406030204" pitchFamily="18" charset="0"/>
                </a:rPr>
                <a:t>toàn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và</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không</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tiết</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kiệm</a:t>
              </a:r>
              <a:endParaRPr lang="en-US" sz="4000" b="1" dirty="0">
                <a:solidFill>
                  <a:srgbClr val="2E2C2B"/>
                </a:solidFill>
                <a:latin typeface="Cambria" panose="02040503050406030204" pitchFamily="18" charset="0"/>
                <a:ea typeface="Cambria" panose="02040503050406030204" pitchFamily="18" charset="0"/>
                <a:cs typeface="Cabin Bold"/>
                <a:sym typeface="Cabin Bold"/>
              </a:endParaRPr>
            </a:p>
          </p:txBody>
        </p:sp>
      </p:grpSp>
      <p:pic>
        <p:nvPicPr>
          <p:cNvPr id="24" name="Picture 23">
            <a:extLst>
              <a:ext uri="{FF2B5EF4-FFF2-40B4-BE49-F238E27FC236}">
                <a16:creationId xmlns:a16="http://schemas.microsoft.com/office/drawing/2014/main" id="{EE396C59-ED81-4022-B6CF-16A61836BBF8}"/>
              </a:ext>
            </a:extLst>
          </p:cNvPr>
          <p:cNvPicPr>
            <a:picLocks noChangeAspect="1"/>
          </p:cNvPicPr>
          <p:nvPr/>
        </p:nvPicPr>
        <p:blipFill>
          <a:blip r:embed="rId4"/>
          <a:stretch>
            <a:fillRect/>
          </a:stretch>
        </p:blipFill>
        <p:spPr>
          <a:xfrm>
            <a:off x="3276600" y="2217544"/>
            <a:ext cx="12649200" cy="8227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5"/>
          <a:stretch>
            <a:fillRect/>
          </a:stretch>
        </p:blipFill>
        <p:spPr>
          <a:xfrm>
            <a:off x="685800" y="342900"/>
            <a:ext cx="847725" cy="981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5F639950-1E66-9C34-4161-9019A9E2AF38}"/>
              </a:ext>
            </a:extLst>
          </p:cNvPr>
          <p:cNvCxnSpPr/>
          <p:nvPr/>
        </p:nvCxnSpPr>
        <p:spPr>
          <a:xfrm>
            <a:off x="9220200" y="342900"/>
            <a:ext cx="0" cy="9144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D5FC88E-B541-9111-283C-BA00211EA153}"/>
              </a:ext>
            </a:extLst>
          </p:cNvPr>
          <p:cNvSpPr/>
          <p:nvPr/>
        </p:nvSpPr>
        <p:spPr>
          <a:xfrm>
            <a:off x="1143000" y="190500"/>
            <a:ext cx="7162800" cy="175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an </a:t>
            </a:r>
            <a:r>
              <a:rPr lang="en-US" sz="5400" b="1" dirty="0" err="1">
                <a:solidFill>
                  <a:srgbClr val="FF0000"/>
                </a:solidFill>
                <a:latin typeface="Cambria" panose="02040503050406030204" pitchFamily="18" charset="0"/>
                <a:ea typeface="Cambria" panose="02040503050406030204" pitchFamily="18" charset="0"/>
              </a:rPr>
              <a:t>toàn</a:t>
            </a:r>
            <a:endParaRPr lang="en-US" sz="54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AE048FC-46A0-D4C2-3DEB-CAAAB1719AEA}"/>
              </a:ext>
            </a:extLst>
          </p:cNvPr>
          <p:cNvSpPr/>
          <p:nvPr/>
        </p:nvSpPr>
        <p:spPr>
          <a:xfrm>
            <a:off x="10134600" y="266700"/>
            <a:ext cx="7162800" cy="1752600"/>
          </a:xfrm>
          <a:prstGeom prst="roundRect">
            <a:avLst/>
          </a:prstGeom>
          <a:solidFill>
            <a:schemeClr val="accent5">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dirty="0" err="1">
                <a:solidFill>
                  <a:srgbClr val="FF0000"/>
                </a:solidFill>
                <a:latin typeface="Cambria" panose="02040503050406030204" pitchFamily="18" charset="0"/>
                <a:ea typeface="Cambria" panose="02040503050406030204" pitchFamily="18" charset="0"/>
              </a:rPr>
              <a:t>Sử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điện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thoại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không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tiết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kiệm</a:t>
            </a:r>
            <a:endParaRPr lang="en-US" sz="54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519D703-1FBA-9BF7-CF8F-A9AE0EBE25EC}"/>
              </a:ext>
            </a:extLst>
          </p:cNvPr>
          <p:cNvPicPr>
            <a:picLocks noChangeAspect="1"/>
          </p:cNvPicPr>
          <p:nvPr/>
        </p:nvPicPr>
        <p:blipFill>
          <a:blip r:embed="rId4"/>
          <a:stretch>
            <a:fillRect/>
          </a:stretch>
        </p:blipFill>
        <p:spPr>
          <a:xfrm>
            <a:off x="152400" y="2476500"/>
            <a:ext cx="4308764" cy="3657600"/>
          </a:xfrm>
          <a:prstGeom prst="rect">
            <a:avLst/>
          </a:prstGeom>
        </p:spPr>
      </p:pic>
      <p:pic>
        <p:nvPicPr>
          <p:cNvPr id="14" name="Picture 13">
            <a:extLst>
              <a:ext uri="{FF2B5EF4-FFF2-40B4-BE49-F238E27FC236}">
                <a16:creationId xmlns:a16="http://schemas.microsoft.com/office/drawing/2014/main" id="{782FE797-8727-395F-1CE3-E19387661C0C}"/>
              </a:ext>
            </a:extLst>
          </p:cNvPr>
          <p:cNvPicPr>
            <a:picLocks noChangeAspect="1"/>
          </p:cNvPicPr>
          <p:nvPr/>
        </p:nvPicPr>
        <p:blipFill>
          <a:blip r:embed="rId5"/>
          <a:stretch>
            <a:fillRect/>
          </a:stretch>
        </p:blipFill>
        <p:spPr>
          <a:xfrm>
            <a:off x="4876799" y="2552700"/>
            <a:ext cx="3890481" cy="3657600"/>
          </a:xfrm>
          <a:prstGeom prst="rect">
            <a:avLst/>
          </a:prstGeom>
        </p:spPr>
      </p:pic>
      <p:pic>
        <p:nvPicPr>
          <p:cNvPr id="16" name="Picture 15">
            <a:extLst>
              <a:ext uri="{FF2B5EF4-FFF2-40B4-BE49-F238E27FC236}">
                <a16:creationId xmlns:a16="http://schemas.microsoft.com/office/drawing/2014/main" id="{2B14CF7D-471D-0290-0D27-39D2855B5AD5}"/>
              </a:ext>
            </a:extLst>
          </p:cNvPr>
          <p:cNvPicPr>
            <a:picLocks noChangeAspect="1"/>
          </p:cNvPicPr>
          <p:nvPr/>
        </p:nvPicPr>
        <p:blipFill>
          <a:blip r:embed="rId6"/>
          <a:stretch>
            <a:fillRect/>
          </a:stretch>
        </p:blipFill>
        <p:spPr>
          <a:xfrm>
            <a:off x="2819399" y="6515100"/>
            <a:ext cx="4302323" cy="3771900"/>
          </a:xfrm>
          <a:prstGeom prst="rect">
            <a:avLst/>
          </a:prstGeom>
        </p:spPr>
      </p:pic>
      <p:pic>
        <p:nvPicPr>
          <p:cNvPr id="18" name="Picture 17">
            <a:extLst>
              <a:ext uri="{FF2B5EF4-FFF2-40B4-BE49-F238E27FC236}">
                <a16:creationId xmlns:a16="http://schemas.microsoft.com/office/drawing/2014/main" id="{2200822A-5A13-B517-03F4-FED4FADC8DF9}"/>
              </a:ext>
            </a:extLst>
          </p:cNvPr>
          <p:cNvPicPr>
            <a:picLocks noChangeAspect="1"/>
          </p:cNvPicPr>
          <p:nvPr/>
        </p:nvPicPr>
        <p:blipFill>
          <a:blip r:embed="rId7"/>
          <a:stretch>
            <a:fillRect/>
          </a:stretch>
        </p:blipFill>
        <p:spPr>
          <a:xfrm>
            <a:off x="9753600" y="2552700"/>
            <a:ext cx="4222620" cy="3629025"/>
          </a:xfrm>
          <a:prstGeom prst="rect">
            <a:avLst/>
          </a:prstGeom>
        </p:spPr>
      </p:pic>
      <p:pic>
        <p:nvPicPr>
          <p:cNvPr id="22" name="Picture 21">
            <a:extLst>
              <a:ext uri="{FF2B5EF4-FFF2-40B4-BE49-F238E27FC236}">
                <a16:creationId xmlns:a16="http://schemas.microsoft.com/office/drawing/2014/main" id="{15AD0E93-4E52-DB4C-35B5-8E5FAA569628}"/>
              </a:ext>
            </a:extLst>
          </p:cNvPr>
          <p:cNvPicPr>
            <a:picLocks noChangeAspect="1"/>
          </p:cNvPicPr>
          <p:nvPr/>
        </p:nvPicPr>
        <p:blipFill>
          <a:blip r:embed="rId8"/>
          <a:stretch>
            <a:fillRect/>
          </a:stretch>
        </p:blipFill>
        <p:spPr>
          <a:xfrm>
            <a:off x="13106400" y="6515100"/>
            <a:ext cx="4138691" cy="3543300"/>
          </a:xfrm>
          <a:prstGeom prst="rect">
            <a:avLst/>
          </a:prstGeom>
        </p:spPr>
      </p:pic>
    </p:spTree>
    <p:extLst>
      <p:ext uri="{BB962C8B-B14F-4D97-AF65-F5344CB8AC3E}">
        <p14:creationId xmlns:p14="http://schemas.microsoft.com/office/powerpoint/2010/main" val="144503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754326"/>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thoại</a:t>
            </a:r>
            <a:endParaRPr lang="en-US" sz="5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Không</a:t>
            </a:r>
            <a:r>
              <a:rPr lang="en-US" sz="4400" dirty="0">
                <a:solidFill>
                  <a:srgbClr val="002060"/>
                </a:solidFill>
              </a:rPr>
              <a:t> </a:t>
            </a:r>
            <a:r>
              <a:rPr lang="en-US" sz="4400" dirty="0" err="1">
                <a:solidFill>
                  <a:srgbClr val="002060"/>
                </a:solidFill>
              </a:rPr>
              <a:t>sử</a:t>
            </a:r>
            <a:r>
              <a:rPr lang="en-US" sz="4400" dirty="0">
                <a:solidFill>
                  <a:srgbClr val="002060"/>
                </a:solidFill>
              </a:rPr>
              <a:t> </a:t>
            </a:r>
            <a:r>
              <a:rPr lang="en-US" sz="4400" dirty="0" err="1">
                <a:solidFill>
                  <a:srgbClr val="002060"/>
                </a:solidFill>
              </a:rPr>
              <a:t>dụng</a:t>
            </a:r>
            <a:r>
              <a:rPr lang="en-US" sz="4400" dirty="0">
                <a:solidFill>
                  <a:srgbClr val="002060"/>
                </a:solidFill>
              </a:rPr>
              <a:t> </a:t>
            </a:r>
            <a:r>
              <a:rPr lang="en-US" sz="4400" dirty="0" err="1">
                <a:solidFill>
                  <a:srgbClr val="002060"/>
                </a:solidFill>
              </a:rPr>
              <a:t>khi</a:t>
            </a:r>
            <a:r>
              <a:rPr lang="en-US" sz="4400" dirty="0">
                <a:solidFill>
                  <a:srgbClr val="002060"/>
                </a:solidFill>
              </a:rPr>
              <a:t> </a:t>
            </a:r>
            <a:r>
              <a:rPr lang="en-US" sz="4400" dirty="0" err="1">
                <a:solidFill>
                  <a:srgbClr val="002060"/>
                </a:solidFill>
              </a:rPr>
              <a:t>sạc</a:t>
            </a:r>
            <a:r>
              <a:rPr lang="en-US" sz="4400" dirty="0">
                <a:solidFill>
                  <a:srgbClr val="002060"/>
                </a:solidFill>
              </a:rPr>
              <a:t> pin </a:t>
            </a:r>
            <a:r>
              <a:rPr lang="en-US" sz="4400" dirty="0" err="1">
                <a:solidFill>
                  <a:srgbClr val="002060"/>
                </a:solidFill>
              </a:rPr>
              <a:t>và</a:t>
            </a:r>
            <a:r>
              <a:rPr lang="en-US" sz="4400" dirty="0">
                <a:solidFill>
                  <a:srgbClr val="002060"/>
                </a:solidFill>
              </a:rPr>
              <a:t> </a:t>
            </a:r>
            <a:r>
              <a:rPr lang="en-US" sz="4400" dirty="0" err="1">
                <a:solidFill>
                  <a:srgbClr val="002060"/>
                </a:solidFill>
              </a:rPr>
              <a:t>khi</a:t>
            </a:r>
            <a:r>
              <a:rPr lang="en-US" sz="4400" dirty="0">
                <a:solidFill>
                  <a:srgbClr val="002060"/>
                </a:solidFill>
              </a:rPr>
              <a:t> pin </a:t>
            </a:r>
            <a:r>
              <a:rPr lang="en-US" sz="4400" dirty="0" err="1">
                <a:solidFill>
                  <a:srgbClr val="002060"/>
                </a:solidFill>
              </a:rPr>
              <a:t>yếu</a:t>
            </a:r>
            <a:endParaRPr lang="en-US" sz="4400" dirty="0">
              <a:solidFill>
                <a:srgbClr val="002060"/>
              </a:solidFill>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Thời</a:t>
            </a:r>
            <a:r>
              <a:rPr lang="en-US" sz="4400" dirty="0">
                <a:solidFill>
                  <a:srgbClr val="002060"/>
                </a:solidFill>
              </a:rPr>
              <a:t> </a:t>
            </a:r>
            <a:r>
              <a:rPr lang="en-US" sz="4400" dirty="0" err="1">
                <a:solidFill>
                  <a:srgbClr val="002060"/>
                </a:solidFill>
              </a:rPr>
              <a:t>gian</a:t>
            </a:r>
            <a:r>
              <a:rPr lang="en-US" sz="4400" dirty="0">
                <a:solidFill>
                  <a:srgbClr val="002060"/>
                </a:solidFill>
              </a:rPr>
              <a:t> </a:t>
            </a:r>
            <a:r>
              <a:rPr lang="en-US" sz="4400" dirty="0" err="1">
                <a:solidFill>
                  <a:srgbClr val="002060"/>
                </a:solidFill>
              </a:rPr>
              <a:t>vừa</a:t>
            </a:r>
            <a:r>
              <a:rPr lang="en-US" sz="4400" dirty="0">
                <a:solidFill>
                  <a:srgbClr val="002060"/>
                </a:solidFill>
              </a:rPr>
              <a:t> </a:t>
            </a:r>
            <a:r>
              <a:rPr lang="en-US" sz="4400" dirty="0" err="1">
                <a:solidFill>
                  <a:srgbClr val="002060"/>
                </a:solidFill>
              </a:rPr>
              <a:t>phải</a:t>
            </a:r>
            <a:endParaRPr lang="en-US" sz="4400" dirty="0">
              <a:solidFill>
                <a:srgbClr val="002060"/>
              </a:solidFill>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rPr>
              <a:t>Khi </a:t>
            </a:r>
            <a:r>
              <a:rPr lang="en-US" sz="6000" dirty="0" err="1">
                <a:solidFill>
                  <a:srgbClr val="002060"/>
                </a:solidFill>
              </a:rPr>
              <a:t>cần</a:t>
            </a:r>
            <a:r>
              <a:rPr lang="en-US" sz="6000" dirty="0">
                <a:solidFill>
                  <a:srgbClr val="002060"/>
                </a:solidFill>
              </a:rPr>
              <a:t> </a:t>
            </a:r>
            <a:r>
              <a:rPr lang="en-US" sz="6000" dirty="0" err="1">
                <a:solidFill>
                  <a:srgbClr val="002060"/>
                </a:solidFill>
              </a:rPr>
              <a:t>thiết</a:t>
            </a:r>
            <a:endParaRPr lang="en-US" sz="6000" dirty="0">
              <a:solidFill>
                <a:srgbClr val="002060"/>
              </a:solidFill>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9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743200" y="2933700"/>
            <a:ext cx="11601116" cy="369331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rPr>
              <a:t>b) SỬ</a:t>
            </a:r>
            <a:r>
              <a:rPr kumimoji="0" lang="en-US" sz="8000" b="1" i="0" u="none" strike="noStrike" kern="1200" cap="none" spc="-127" normalizeH="0" noProof="0" dirty="0">
                <a:ln>
                  <a:noFill/>
                </a:ln>
                <a:solidFill>
                  <a:srgbClr val="FEF0DA"/>
                </a:solidFill>
                <a:effectLst/>
                <a:uLnTx/>
                <a:uFillTx/>
                <a:latin typeface="Asap Bold"/>
                <a:ea typeface="Asap Bold"/>
                <a:cs typeface="Asap Bold"/>
                <a:sym typeface="Asap Bold"/>
              </a:rPr>
              <a:t> DỤNG ĐIỆN THOẠI HIỆU QUẢ, PHÙ HỢP VỚI QUY TẮC GIAO TIẾP</a:t>
            </a:r>
            <a:endParaRPr kumimoji="0" lang="en-US" sz="8000" b="1" i="0" u="none" strike="noStrike" kern="1200" cap="none" spc="-127" normalizeH="0" baseline="0" noProof="0" dirty="0">
              <a:ln>
                <a:noFill/>
              </a:ln>
              <a:solidFill>
                <a:srgbClr val="FEF0DA"/>
              </a:solidFill>
              <a:effectLst/>
              <a:uLnTx/>
              <a:uFillTx/>
              <a:latin typeface="Asap Bold"/>
              <a:ea typeface="Asap Bold"/>
              <a:cs typeface="Asap Bold"/>
              <a:sym typeface="Asap Bold"/>
            </a:endParaRPr>
          </a:p>
        </p:txBody>
      </p:sp>
      <p:sp>
        <p:nvSpPr>
          <p:cNvPr id="17" name="Freeform 7">
            <a:extLst>
              <a:ext uri="{FF2B5EF4-FFF2-40B4-BE49-F238E27FC236}">
                <a16:creationId xmlns:a16="http://schemas.microsoft.com/office/drawing/2014/main" id="{FD623A27-F2F4-4EE5-E607-75438130A2B1}"/>
              </a:ext>
            </a:extLst>
          </p:cNvPr>
          <p:cNvSpPr/>
          <p:nvPr/>
        </p:nvSpPr>
        <p:spPr>
          <a:xfrm>
            <a:off x="13512229" y="4838700"/>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23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4-08-12 18-09-00-890">
            <a:hlinkClick r:id="" action="ppaction://media"/>
            <a:extLst>
              <a:ext uri="{FF2B5EF4-FFF2-40B4-BE49-F238E27FC236}">
                <a16:creationId xmlns:a16="http://schemas.microsoft.com/office/drawing/2014/main" id="{A296356A-C077-14D2-C2A3-D4C2762E836B}"/>
              </a:ext>
            </a:extLst>
          </p:cNvPr>
          <p:cNvPicPr>
            <a:picLocks noChangeAspect="1"/>
          </p:cNvPicPr>
          <p:nvPr>
            <a:videoFile r:link="rId1"/>
            <p:extLst>
              <p:ext uri="{DAA4B4D4-6D71-4841-9C94-3DE7FCFB9230}">
                <p14:media xmlns:p14="http://schemas.microsoft.com/office/powerpoint/2010/main" r:embed="rId2">
                  <p14:trim st="5566" end="762"/>
                </p14:media>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4324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D95E6813-D8FC-AC94-112E-F03046D5190A}"/>
              </a:ext>
            </a:extLst>
          </p:cNvPr>
          <p:cNvSpPr/>
          <p:nvPr/>
        </p:nvSpPr>
        <p:spPr>
          <a:xfrm>
            <a:off x="6172200" y="2857500"/>
            <a:ext cx="5334000" cy="4119733"/>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2040166-884A-4404-3DB0-A6F2F87556D0}"/>
              </a:ext>
            </a:extLst>
          </p:cNvPr>
          <p:cNvSpPr txBox="1"/>
          <p:nvPr/>
        </p:nvSpPr>
        <p:spPr>
          <a:xfrm>
            <a:off x="7086600" y="3695700"/>
            <a:ext cx="3429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thoại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A2AD399-1316-9133-05CA-4B14212B8B71}"/>
              </a:ext>
            </a:extLst>
          </p:cNvPr>
          <p:cNvSpPr/>
          <p:nvPr/>
        </p:nvSpPr>
        <p:spPr>
          <a:xfrm>
            <a:off x="0" y="8763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a:ea typeface="+mn-ea"/>
                <a:cs typeface="+mn-cs"/>
              </a:rPr>
              <a:t>Chào</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hỏi</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xưng</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danh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và</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nêu</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mục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đích</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cuộc</a:t>
            </a:r>
            <a:r>
              <a:rPr kumimoji="0" lang="en-US" sz="4400" b="0" i="0" u="none" strike="noStrike" kern="1200" cap="none" spc="0" normalizeH="0" noProof="0" dirty="0">
                <a:ln>
                  <a:noFill/>
                </a:ln>
                <a:solidFill>
                  <a:srgbClr val="002060"/>
                </a:solidFill>
                <a:effectLst/>
                <a:uLnTx/>
                <a:uFillTx/>
                <a:latin typeface="Calibri"/>
                <a:ea typeface="+mn-ea"/>
                <a:cs typeface="+mn-cs"/>
              </a:rPr>
              <a:t> </a:t>
            </a:r>
            <a:r>
              <a:rPr kumimoji="0" lang="en-US" sz="4400" b="0" i="0" u="none" strike="noStrike" kern="1200" cap="none" spc="0" normalizeH="0" noProof="0" dirty="0" err="1">
                <a:ln>
                  <a:noFill/>
                </a:ln>
                <a:solidFill>
                  <a:srgbClr val="002060"/>
                </a:solidFill>
                <a:effectLst/>
                <a:uLnTx/>
                <a:uFillTx/>
                <a:latin typeface="Calibri"/>
                <a:ea typeface="+mn-ea"/>
                <a:cs typeface="+mn-cs"/>
              </a:rPr>
              <a:t>gọi</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9F467213-985F-8EBB-DD77-0025E20FBEC9}"/>
              </a:ext>
            </a:extLst>
          </p:cNvPr>
          <p:cNvCxnSpPr>
            <a:cxnSpLocks/>
          </p:cNvCxnSpPr>
          <p:nvPr/>
        </p:nvCxnSpPr>
        <p:spPr>
          <a:xfrm flipH="1" flipV="1">
            <a:off x="5715000" y="1866900"/>
            <a:ext cx="1676400" cy="17526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46409AF5-7381-B941-25BF-6E4837A91AB4}"/>
              </a:ext>
            </a:extLst>
          </p:cNvPr>
          <p:cNvSpPr/>
          <p:nvPr/>
        </p:nvSpPr>
        <p:spPr>
          <a:xfrm>
            <a:off x="12420600" y="952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a:ea typeface="+mn-ea"/>
                <a:cs typeface="+mn-cs"/>
              </a:rPr>
              <a:t>Giọng</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nói</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từ</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tốn</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vừa</a:t>
            </a:r>
            <a:r>
              <a:rPr kumimoji="0" lang="en-US" sz="5400" b="0" i="0" u="none" strike="noStrike" kern="1200" cap="none" spc="0" normalizeH="0" noProof="0" dirty="0">
                <a:ln>
                  <a:noFill/>
                </a:ln>
                <a:solidFill>
                  <a:srgbClr val="002060"/>
                </a:solidFill>
                <a:effectLst/>
                <a:uLnTx/>
                <a:uFillTx/>
                <a:latin typeface="Calibri"/>
                <a:ea typeface="+mn-ea"/>
                <a:cs typeface="+mn-cs"/>
              </a:rPr>
              <a:t> </a:t>
            </a:r>
            <a:r>
              <a:rPr kumimoji="0" lang="en-US" sz="5400" b="0" i="0" u="none" strike="noStrike" kern="1200" cap="none" spc="0" normalizeH="0" noProof="0" dirty="0" err="1">
                <a:ln>
                  <a:noFill/>
                </a:ln>
                <a:solidFill>
                  <a:srgbClr val="002060"/>
                </a:solidFill>
                <a:effectLst/>
                <a:uLnTx/>
                <a:uFillTx/>
                <a:latin typeface="Calibri"/>
                <a:ea typeface="+mn-ea"/>
                <a:cs typeface="+mn-cs"/>
              </a:rPr>
              <a:t>phải</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A184C68E-9944-0866-7DA4-D7B1B8EAF77F}"/>
              </a:ext>
            </a:extLst>
          </p:cNvPr>
          <p:cNvCxnSpPr>
            <a:cxnSpLocks/>
          </p:cNvCxnSpPr>
          <p:nvPr/>
        </p:nvCxnSpPr>
        <p:spPr>
          <a:xfrm flipV="1">
            <a:off x="10668000" y="1790700"/>
            <a:ext cx="1752600" cy="14478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E94844C-E49D-EE0C-211E-DAC01102080A}"/>
              </a:ext>
            </a:extLst>
          </p:cNvPr>
          <p:cNvSpPr/>
          <p:nvPr/>
        </p:nvSpPr>
        <p:spPr>
          <a:xfrm>
            <a:off x="457200" y="7532914"/>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libri"/>
                <a:ea typeface="+mn-ea"/>
                <a:cs typeface="+mn-cs"/>
              </a:rPr>
              <a:t>Thái</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độ</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thân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thiện</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lịch</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sự</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5" name="Straight Connector 24">
            <a:extLst>
              <a:ext uri="{FF2B5EF4-FFF2-40B4-BE49-F238E27FC236}">
                <a16:creationId xmlns:a16="http://schemas.microsoft.com/office/drawing/2014/main" id="{4B8EF3D7-1157-66D3-BDCB-6EB74C2C3D37}"/>
              </a:ext>
            </a:extLst>
          </p:cNvPr>
          <p:cNvCxnSpPr>
            <a:cxnSpLocks/>
          </p:cNvCxnSpPr>
          <p:nvPr/>
        </p:nvCxnSpPr>
        <p:spPr>
          <a:xfrm flipH="1">
            <a:off x="6172200" y="5981700"/>
            <a:ext cx="1447800" cy="254181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E6D6831-5824-CC51-A553-C875683113C1}"/>
              </a:ext>
            </a:extLst>
          </p:cNvPr>
          <p:cNvSpPr/>
          <p:nvPr/>
        </p:nvSpPr>
        <p:spPr>
          <a:xfrm>
            <a:off x="12573000" y="7810500"/>
            <a:ext cx="5715000" cy="2057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2060"/>
                </a:solidFill>
                <a:effectLst/>
                <a:uLnTx/>
                <a:uFillTx/>
                <a:latin typeface="Calibri"/>
                <a:ea typeface="+mn-ea"/>
                <a:cs typeface="+mn-cs"/>
              </a:rPr>
              <a:t>Không</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bất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ngờ</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kết</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thúc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cuộc</a:t>
            </a:r>
            <a:r>
              <a:rPr kumimoji="0" lang="en-US" sz="6000" b="0" i="0" u="none" strike="noStrike" kern="1200" cap="none" spc="0" normalizeH="0" noProof="0" dirty="0">
                <a:ln>
                  <a:noFill/>
                </a:ln>
                <a:solidFill>
                  <a:srgbClr val="002060"/>
                </a:solidFill>
                <a:effectLst/>
                <a:uLnTx/>
                <a:uFillTx/>
                <a:latin typeface="Calibri"/>
                <a:ea typeface="+mn-ea"/>
                <a:cs typeface="+mn-cs"/>
              </a:rPr>
              <a:t> </a:t>
            </a:r>
            <a:r>
              <a:rPr kumimoji="0" lang="en-US" sz="6000" b="0" i="0" u="none" strike="noStrike" kern="1200" cap="none" spc="0" normalizeH="0" noProof="0" dirty="0" err="1">
                <a:ln>
                  <a:noFill/>
                </a:ln>
                <a:solidFill>
                  <a:srgbClr val="002060"/>
                </a:solidFill>
                <a:effectLst/>
                <a:uLnTx/>
                <a:uFillTx/>
                <a:latin typeface="Calibri"/>
                <a:ea typeface="+mn-ea"/>
                <a:cs typeface="+mn-cs"/>
              </a:rPr>
              <a:t>gọi</a:t>
            </a:r>
            <a:endParaRPr kumimoji="0" lang="en-US" sz="60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300C1AEB-6344-D19C-AA5F-6ED4CA198F3E}"/>
              </a:ext>
            </a:extLst>
          </p:cNvPr>
          <p:cNvCxnSpPr>
            <a:cxnSpLocks/>
            <a:endCxn id="27" idx="1"/>
          </p:cNvCxnSpPr>
          <p:nvPr/>
        </p:nvCxnSpPr>
        <p:spPr>
          <a:xfrm>
            <a:off x="10210800" y="5676900"/>
            <a:ext cx="2362200" cy="3162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69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24"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r>
              <a:rPr lang="en-US" sz="4000" b="1" i="0" dirty="0">
                <a:solidFill>
                  <a:srgbClr val="002060"/>
                </a:solidFill>
                <a:effectLst/>
                <a:latin typeface="Cambria" panose="02040503050406030204" pitchFamily="18" charset="0"/>
                <a:ea typeface="Cambria" panose="02040503050406030204" pitchFamily="18" charset="0"/>
              </a:rPr>
              <a:t>1.  Khi </a:t>
            </a:r>
            <a:r>
              <a:rPr lang="en-US" sz="4000" b="1" i="0" dirty="0" err="1">
                <a:solidFill>
                  <a:srgbClr val="002060"/>
                </a:solidFill>
                <a:effectLst/>
                <a:latin typeface="Cambria" panose="02040503050406030204" pitchFamily="18" charset="0"/>
                <a:ea typeface="Cambria" panose="02040503050406030204" pitchFamily="18" charset="0"/>
              </a:rPr>
              <a:t>bắt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đầu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một</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cuộc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gọi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điện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thoại</a:t>
            </a:r>
            <a:endParaRPr lang="en-US" sz="40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9DAC164-3342-4C67-6E16-2146D86ABB9C}"/>
              </a:ext>
            </a:extLst>
          </p:cNvPr>
          <p:cNvPicPr>
            <a:picLocks noChangeAspect="1"/>
          </p:cNvPicPr>
          <p:nvPr/>
        </p:nvPicPr>
        <p:blipFill>
          <a:blip r:embed="rId5"/>
          <a:stretch>
            <a:fillRect/>
          </a:stretch>
        </p:blipFill>
        <p:spPr>
          <a:xfrm>
            <a:off x="4038600" y="3086100"/>
            <a:ext cx="11861292" cy="689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een tick mark on a black background&#10;&#10;Description automatically generated">
            <a:extLst>
              <a:ext uri="{FF2B5EF4-FFF2-40B4-BE49-F238E27FC236}">
                <a16:creationId xmlns:a16="http://schemas.microsoft.com/office/drawing/2014/main" id="{3B68D903-FCEE-247D-FA7A-76D32D014B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400" y="3009900"/>
            <a:ext cx="2286000" cy="1935510"/>
          </a:xfrm>
          <a:prstGeom prst="rect">
            <a:avLst/>
          </a:prstGeom>
        </p:spPr>
      </p:pic>
    </p:spTree>
    <p:extLst>
      <p:ext uri="{BB962C8B-B14F-4D97-AF65-F5344CB8AC3E}">
        <p14:creationId xmlns:p14="http://schemas.microsoft.com/office/powerpoint/2010/main" val="1358461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Hãy chọn cách giao tiếp mà em thấy phù hợp nhất trong các tình huống dưới đây.</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26" name="Picture 25">
            <a:extLst>
              <a:ext uri="{FF2B5EF4-FFF2-40B4-BE49-F238E27FC236}">
                <a16:creationId xmlns:a16="http://schemas.microsoft.com/office/drawing/2014/main" id="{7A1A8BC9-8646-EFC6-A256-692DF1B874FA}"/>
              </a:ext>
            </a:extLst>
          </p:cNvPr>
          <p:cNvPicPr>
            <a:picLocks noChangeAspect="1"/>
          </p:cNvPicPr>
          <p:nvPr/>
        </p:nvPicPr>
        <p:blipFill>
          <a:blip r:embed="rId4"/>
          <a:stretch>
            <a:fillRect/>
          </a:stretch>
        </p:blipFill>
        <p:spPr>
          <a:xfrm>
            <a:off x="685800" y="342900"/>
            <a:ext cx="847725" cy="981075"/>
          </a:xfrm>
          <a:prstGeom prst="rect">
            <a:avLst/>
          </a:prstGeom>
        </p:spPr>
      </p:pic>
      <p:sp>
        <p:nvSpPr>
          <p:cNvPr id="7" name="TextBox 6">
            <a:extLst>
              <a:ext uri="{FF2B5EF4-FFF2-40B4-BE49-F238E27FC236}">
                <a16:creationId xmlns:a16="http://schemas.microsoft.com/office/drawing/2014/main" id="{6EC26E57-CB32-D901-241B-37058516338B}"/>
              </a:ext>
            </a:extLst>
          </p:cNvPr>
          <p:cNvSpPr txBox="1"/>
          <p:nvPr/>
        </p:nvSpPr>
        <p:spPr>
          <a:xfrm>
            <a:off x="304800" y="2324100"/>
            <a:ext cx="13335000" cy="707886"/>
          </a:xfrm>
          <a:prstGeom prst="rect">
            <a:avLst/>
          </a:prstGeom>
          <a:noFill/>
        </p:spPr>
        <p:txBody>
          <a:bodyPr wrap="square" rtlCol="0">
            <a:spAutoFit/>
          </a:bodyPr>
          <a:lstStyle/>
          <a:p>
            <a:pPr lvl="0"/>
            <a:r>
              <a:rPr lang="en-US" sz="4000" b="1" dirty="0">
                <a:solidFill>
                  <a:srgbClr val="002060"/>
                </a:solidFill>
                <a:latin typeface="Cambria" panose="02040503050406030204" pitchFamily="18" charset="0"/>
                <a:ea typeface="Cambria" panose="02040503050406030204" pitchFamily="18" charset="0"/>
              </a:rPr>
              <a:t>2.    Khi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thoại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FD2DEBB-A613-64B1-E264-297DD3E55CA8}"/>
              </a:ext>
            </a:extLst>
          </p:cNvPr>
          <p:cNvPicPr>
            <a:picLocks noChangeAspect="1"/>
          </p:cNvPicPr>
          <p:nvPr/>
        </p:nvPicPr>
        <p:blipFill>
          <a:blip r:embed="rId5"/>
          <a:stretch>
            <a:fillRect/>
          </a:stretch>
        </p:blipFill>
        <p:spPr>
          <a:xfrm>
            <a:off x="4419600" y="3000730"/>
            <a:ext cx="10439400" cy="7318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green tick mark on a black background&#10;&#10;Description automatically generated">
            <a:extLst>
              <a:ext uri="{FF2B5EF4-FFF2-40B4-BE49-F238E27FC236}">
                <a16:creationId xmlns:a16="http://schemas.microsoft.com/office/drawing/2014/main" id="{D22075BF-5A2D-BB67-AC9C-6183D1063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87400" y="5067300"/>
            <a:ext cx="2286000" cy="1935510"/>
          </a:xfrm>
          <a:prstGeom prst="rect">
            <a:avLst/>
          </a:prstGeom>
        </p:spPr>
      </p:pic>
    </p:spTree>
    <p:extLst>
      <p:ext uri="{BB962C8B-B14F-4D97-AF65-F5344CB8AC3E}">
        <p14:creationId xmlns:p14="http://schemas.microsoft.com/office/powerpoint/2010/main" val="90971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5"/>
          <a:stretch>
            <a:fillRect/>
          </a:stretch>
        </p:blipFill>
        <p:spPr>
          <a:xfrm>
            <a:off x="304800" y="1485900"/>
            <a:ext cx="9081681" cy="7656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F361E85A-D5CB-66BB-25F0-2F013358A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90700"/>
            <a:ext cx="12326471" cy="9525000"/>
          </a:xfrm>
          <a:prstGeom prst="rect">
            <a:avLst/>
          </a:prstGeom>
        </p:spPr>
      </p:pic>
    </p:spTree>
    <p:extLst>
      <p:ext uri="{BB962C8B-B14F-4D97-AF65-F5344CB8AC3E}">
        <p14:creationId xmlns:p14="http://schemas.microsoft.com/office/powerpoint/2010/main" val="56921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697042" y="123372"/>
              <a:ext cx="9279376" cy="173753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Đóng vai và xử lí các tình huống trong các cuộc gọi điện thoại dưới đây</a:t>
              </a:r>
              <a:endParaRPr kumimoji="0" lang="en-US" sz="48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8" name="Picture 7">
            <a:extLst>
              <a:ext uri="{FF2B5EF4-FFF2-40B4-BE49-F238E27FC236}">
                <a16:creationId xmlns:a16="http://schemas.microsoft.com/office/drawing/2014/main" id="{EADC79DB-C3F2-984B-27B7-2AABFEC01FF1}"/>
              </a:ext>
            </a:extLst>
          </p:cNvPr>
          <p:cNvPicPr>
            <a:picLocks noChangeAspect="1"/>
          </p:cNvPicPr>
          <p:nvPr/>
        </p:nvPicPr>
        <p:blipFill>
          <a:blip r:embed="rId4"/>
          <a:stretch>
            <a:fillRect/>
          </a:stretch>
        </p:blipFill>
        <p:spPr>
          <a:xfrm>
            <a:off x="685800" y="342900"/>
            <a:ext cx="1105786" cy="1219200"/>
          </a:xfrm>
          <a:prstGeom prst="rect">
            <a:avLst/>
          </a:prstGeom>
        </p:spPr>
      </p:pic>
      <p:grpSp>
        <p:nvGrpSpPr>
          <p:cNvPr id="11" name="Group 10">
            <a:extLst>
              <a:ext uri="{FF2B5EF4-FFF2-40B4-BE49-F238E27FC236}">
                <a16:creationId xmlns:a16="http://schemas.microsoft.com/office/drawing/2014/main" id="{6DD92D39-AF7B-8BAD-25C7-585349B09D82}"/>
              </a:ext>
            </a:extLst>
          </p:cNvPr>
          <p:cNvGrpSpPr/>
          <p:nvPr/>
        </p:nvGrpSpPr>
        <p:grpSpPr>
          <a:xfrm>
            <a:off x="381000" y="2781300"/>
            <a:ext cx="7848600" cy="3124200"/>
            <a:chOff x="381000" y="2781300"/>
            <a:chExt cx="7848600" cy="3124200"/>
          </a:xfrm>
        </p:grpSpPr>
        <p:sp>
          <p:nvSpPr>
            <p:cNvPr id="9" name="Rectangle 8">
              <a:extLst>
                <a:ext uri="{FF2B5EF4-FFF2-40B4-BE49-F238E27FC236}">
                  <a16:creationId xmlns:a16="http://schemas.microsoft.com/office/drawing/2014/main" id="{B259E2DA-79CE-2D20-43A5-BEF4E632D107}"/>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Khi em ở nhà một mình và có cuộc gọi đến điện thoại cố định từ một người lạ</a:t>
              </a:r>
              <a:endParaRPr lang="en-US" sz="4400"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7CE8A07A-8049-9721-61E3-B2826401883B}"/>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grpSp>
      <p:grpSp>
        <p:nvGrpSpPr>
          <p:cNvPr id="12" name="Group 11">
            <a:extLst>
              <a:ext uri="{FF2B5EF4-FFF2-40B4-BE49-F238E27FC236}">
                <a16:creationId xmlns:a16="http://schemas.microsoft.com/office/drawing/2014/main" id="{D05D72D0-F6D7-DF54-8C86-397C19FD2FE5}"/>
              </a:ext>
            </a:extLst>
          </p:cNvPr>
          <p:cNvGrpSpPr/>
          <p:nvPr/>
        </p:nvGrpSpPr>
        <p:grpSpPr>
          <a:xfrm>
            <a:off x="9601200" y="2857500"/>
            <a:ext cx="7848600" cy="3124200"/>
            <a:chOff x="381000" y="2781300"/>
            <a:chExt cx="7848600" cy="3124200"/>
          </a:xfrm>
        </p:grpSpPr>
        <p:sp>
          <p:nvSpPr>
            <p:cNvPr id="13" name="Rectangle 12">
              <a:extLst>
                <a:ext uri="{FF2B5EF4-FFF2-40B4-BE49-F238E27FC236}">
                  <a16:creationId xmlns:a16="http://schemas.microsoft.com/office/drawing/2014/main" id="{B40E0356-B3B8-F5C8-6C7B-9FD784F85E89}"/>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0" i="0" dirty="0">
                  <a:solidFill>
                    <a:srgbClr val="002060"/>
                  </a:solidFill>
                  <a:effectLst/>
                  <a:latin typeface="Cambria" panose="02040503050406030204" pitchFamily="18" charset="0"/>
                  <a:ea typeface="Cambria" panose="02040503050406030204" pitchFamily="18" charset="0"/>
                </a:rPr>
                <a:t>Khi gọi điện thoại cho một người nhưng người khác nghe máy</a:t>
              </a:r>
              <a:endParaRPr lang="en-US" sz="4800" dirty="0">
                <a:solidFill>
                  <a:srgbClr val="00206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7A23117-E8BB-06E9-B5B1-AD485F964AC6}"/>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grpSp>
      <p:grpSp>
        <p:nvGrpSpPr>
          <p:cNvPr id="15" name="Group 14">
            <a:extLst>
              <a:ext uri="{FF2B5EF4-FFF2-40B4-BE49-F238E27FC236}">
                <a16:creationId xmlns:a16="http://schemas.microsoft.com/office/drawing/2014/main" id="{7B958C94-7598-4807-5451-0F6AB1292568}"/>
              </a:ext>
            </a:extLst>
          </p:cNvPr>
          <p:cNvGrpSpPr/>
          <p:nvPr/>
        </p:nvGrpSpPr>
        <p:grpSpPr>
          <a:xfrm>
            <a:off x="5410200" y="6515100"/>
            <a:ext cx="7848600" cy="3124200"/>
            <a:chOff x="381000" y="2781300"/>
            <a:chExt cx="7848600" cy="3124200"/>
          </a:xfrm>
        </p:grpSpPr>
        <p:sp>
          <p:nvSpPr>
            <p:cNvPr id="16" name="Rectangle 15">
              <a:extLst>
                <a:ext uri="{FF2B5EF4-FFF2-40B4-BE49-F238E27FC236}">
                  <a16:creationId xmlns:a16="http://schemas.microsoft.com/office/drawing/2014/main" id="{ED9F6083-911D-BE81-722F-0679D696F7B2}"/>
                </a:ext>
              </a:extLst>
            </p:cNvPr>
            <p:cNvSpPr/>
            <p:nvPr/>
          </p:nvSpPr>
          <p:spPr>
            <a:xfrm>
              <a:off x="838200" y="3009900"/>
              <a:ext cx="7391400" cy="2895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0" i="0" dirty="0">
                  <a:solidFill>
                    <a:srgbClr val="002060"/>
                  </a:solidFill>
                  <a:effectLst/>
                  <a:latin typeface="Cambria" panose="02040503050406030204" pitchFamily="18" charset="0"/>
                  <a:ea typeface="Cambria" panose="02040503050406030204" pitchFamily="18" charset="0"/>
                </a:rPr>
                <a:t>Gọi điện thoại cho bạn để trao đổi về nội dung bài học</a:t>
              </a:r>
              <a:endParaRPr lang="en-US" sz="4400" dirty="0">
                <a:solidFill>
                  <a:srgbClr val="00206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7180B5A-21ED-CC58-A767-1217017519A1}"/>
                </a:ext>
              </a:extLst>
            </p:cNvPr>
            <p:cNvSpPr/>
            <p:nvPr/>
          </p:nvSpPr>
          <p:spPr>
            <a:xfrm>
              <a:off x="381000" y="2781300"/>
              <a:ext cx="914400" cy="762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grpSp>
    </p:spTree>
    <p:extLst>
      <p:ext uri="{BB962C8B-B14F-4D97-AF65-F5344CB8AC3E}">
        <p14:creationId xmlns:p14="http://schemas.microsoft.com/office/powerpoint/2010/main" val="161197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3780509" y="4540104"/>
            <a:ext cx="3702369" cy="5473326"/>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11106830" y="4511980"/>
            <a:ext cx="4186106" cy="5473325"/>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3146727" y="1800637"/>
            <a:ext cx="12080271" cy="3685352"/>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 Trước tiên, em nên giữ bình tĩnh và không cung cấp thông tin cá nhân quan trọng cho người lạ.</a:t>
            </a:r>
          </a:p>
          <a:p>
            <a:pPr algn="just"/>
            <a:r>
              <a:rPr lang="vi-VN" sz="3600" dirty="0">
                <a:solidFill>
                  <a:srgbClr val="FF0000"/>
                </a:solidFill>
                <a:latin typeface="Cambria" panose="02040503050406030204" pitchFamily="18" charset="0"/>
                <a:ea typeface="Cambria" panose="02040503050406030204" pitchFamily="18" charset="0"/>
              </a:rPr>
              <a:t>  - Em có thể tiếp tục cuộc gọi để xem người lạ muốn nói gì. Tuy nhiên, em nên cẩn thận và không tiết lộ thông tin riêng tư.</a:t>
            </a:r>
          </a:p>
          <a:p>
            <a:pPr algn="just"/>
            <a:r>
              <a:rPr lang="vi-VN" sz="3600" dirty="0">
                <a:solidFill>
                  <a:srgbClr val="FF0000"/>
                </a:solidFill>
                <a:latin typeface="Cambria" panose="02040503050406030204" pitchFamily="18" charset="0"/>
                <a:ea typeface="Cambria" panose="02040503050406030204" pitchFamily="18" charset="0"/>
              </a:rPr>
              <a:t>  - Nếu người lạ có hành vi đáng ngờ, em có thể chấm dứt cuộc gọi và treo máy.</a:t>
            </a:r>
          </a:p>
          <a:p>
            <a:pPr algn="just"/>
            <a:r>
              <a:rPr lang="vi-VN" sz="3600" dirty="0">
                <a:solidFill>
                  <a:srgbClr val="FF0000"/>
                </a:solidFill>
                <a:latin typeface="Cambria" panose="02040503050406030204" pitchFamily="18" charset="0"/>
                <a:ea typeface="Cambria" panose="02040503050406030204" pitchFamily="18" charset="0"/>
              </a:rPr>
              <a:t>  - Đối với trường hợp người lạ gọi quấy rối liên tục, em nên thông báo cho người lớn trong gia đình hoặc cơ quan chức năng để được hỗ trợ và bảo vệ.</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just" defTabSz="1371600">
              <a:defRPr/>
            </a:pPr>
            <a:r>
              <a:rPr lang="en-US" sz="5400" b="1" dirty="0">
                <a:solidFill>
                  <a:prstClr val="black"/>
                </a:solidFill>
                <a:latin typeface="Calibri" panose="020F0502020204030204"/>
              </a:rPr>
              <a:t>1. </a:t>
            </a:r>
            <a:r>
              <a:rPr lang="vi-VN" sz="5400" b="1" dirty="0">
                <a:solidFill>
                  <a:prstClr val="black"/>
                </a:solidFill>
                <a:latin typeface="Calibri" panose="020F0502020204030204"/>
              </a:rPr>
              <a:t>Khi em ở nhà một mình và có cuộc gọi đến điện thoại cố định từ một người lạ</a:t>
            </a:r>
            <a:r>
              <a:rPr lang="en-US" sz="5400" b="1" dirty="0">
                <a:solidFill>
                  <a:prstClr val="black"/>
                </a:solidFill>
                <a:latin typeface="Calibri" panose="020F0502020204030204"/>
              </a:rPr>
              <a:t>.</a:t>
            </a:r>
            <a:endParaRPr lang="vi-VN" sz="5400" b="1" dirty="0">
              <a:solidFill>
                <a:prstClr val="black"/>
              </a:solidFill>
              <a:latin typeface="Calibri" panose="020F0502020204030204"/>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FF0000"/>
                </a:solidFill>
                <a:latin typeface="Cambria" panose="02040503050406030204" pitchFamily="18" charset="0"/>
                <a:ea typeface="Cambria" panose="02040503050406030204" pitchFamily="18" charset="0"/>
              </a:rPr>
              <a:t> - Khi người khác nghe máy, em nên xác nhận xem em đã gọi đúng số điện thoại hay chưa.</a:t>
            </a:r>
          </a:p>
          <a:p>
            <a:pPr lvl="0" algn="just"/>
            <a:r>
              <a:rPr lang="vi-VN" sz="4400" dirty="0">
                <a:solidFill>
                  <a:srgbClr val="FF0000"/>
                </a:solidFill>
                <a:latin typeface="Cambria" panose="02040503050406030204" pitchFamily="18" charset="0"/>
                <a:ea typeface="Cambria" panose="02040503050406030204" pitchFamily="18" charset="0"/>
              </a:rPr>
              <a:t>  - Nếu em đã gọi đúng số điện thoại, em có thể yêu cầu người đang nghe máy chuyển dòng cuộc gọi đến người em muốn nói chuyện.</a:t>
            </a:r>
          </a:p>
          <a:p>
            <a:pPr lvl="0" algn="just"/>
            <a:r>
              <a:rPr lang="vi-VN" sz="4400" dirty="0">
                <a:solidFill>
                  <a:srgbClr val="FF0000"/>
                </a:solidFill>
                <a:latin typeface="Cambria" panose="02040503050406030204" pitchFamily="18" charset="0"/>
                <a:ea typeface="Cambria" panose="02040503050406030204" pitchFamily="18" charset="0"/>
              </a:rPr>
              <a:t>  - Trong trường hợp người khác không thể chuyển dòng cuộc gọi, em nên xin lỗi vì sự phiền phức và thử gọi lại sau.</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Khi gọi điện thoại cho một người nhưng người khác nghe máy</a:t>
            </a:r>
          </a:p>
        </p:txBody>
      </p:sp>
    </p:spTree>
    <p:extLst>
      <p:ext uri="{BB962C8B-B14F-4D97-AF65-F5344CB8AC3E}">
        <p14:creationId xmlns:p14="http://schemas.microsoft.com/office/powerpoint/2010/main" val="39215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1" y="0"/>
            <a:ext cx="18333291" cy="10287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4070752" y="3162300"/>
            <a:ext cx="13683848" cy="64008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000" dirty="0">
                <a:solidFill>
                  <a:srgbClr val="FF0000"/>
                </a:solidFill>
                <a:latin typeface="Cambria" panose="02040503050406030204" pitchFamily="18" charset="0"/>
                <a:ea typeface="Cambria" panose="02040503050406030204" pitchFamily="18" charset="0"/>
              </a:rPr>
              <a:t> - Gọi điện thoại cho bạn và đợi cho đến khi người bạn nhận máy.</a:t>
            </a:r>
          </a:p>
          <a:p>
            <a:pPr lvl="0" algn="just"/>
            <a:r>
              <a:rPr lang="vi-VN" sz="4000" dirty="0">
                <a:solidFill>
                  <a:srgbClr val="FF0000"/>
                </a:solidFill>
                <a:latin typeface="Cambria" panose="02040503050406030204" pitchFamily="18" charset="0"/>
                <a:ea typeface="Cambria" panose="02040503050406030204" pitchFamily="18" charset="0"/>
              </a:rPr>
              <a:t>  - Sau khi người bạn nhận máy, em có thể chào hỏi và nêu rõ mục đích cuộc gọi của mình.</a:t>
            </a:r>
          </a:p>
          <a:p>
            <a:pPr lvl="0" algn="just"/>
            <a:r>
              <a:rPr lang="vi-VN" sz="4000" dirty="0">
                <a:solidFill>
                  <a:srgbClr val="FF0000"/>
                </a:solidFill>
                <a:latin typeface="Cambria" panose="02040503050406030204" pitchFamily="18" charset="0"/>
                <a:ea typeface="Cambria" panose="02040503050406030204" pitchFamily="18" charset="0"/>
              </a:rPr>
              <a:t>  - Em nên lắng nghe và trao đổi thông tin liên quan đến nội dung bài học một cách rõ ràng và súc tích.</a:t>
            </a:r>
          </a:p>
          <a:p>
            <a:pPr lvl="0" algn="just"/>
            <a:r>
              <a:rPr lang="vi-VN" sz="4000" dirty="0">
                <a:solidFill>
                  <a:srgbClr val="FF0000"/>
                </a:solidFill>
                <a:latin typeface="Cambria" panose="02040503050406030204" pitchFamily="18" charset="0"/>
                <a:ea typeface="Cambria" panose="02040503050406030204" pitchFamily="18" charset="0"/>
              </a:rPr>
              <a:t>  - Nếu có sự hiểu lầm hoặc câu chuyện bị gián đoạn, em nên kiên nhẫn và lịch sự để giải quyết vấn đề.</a:t>
            </a:r>
          </a:p>
          <a:p>
            <a:pPr lvl="0" algn="just"/>
            <a:r>
              <a:rPr lang="vi-VN" sz="4000" dirty="0">
                <a:solidFill>
                  <a:srgbClr val="FF0000"/>
                </a:solidFill>
                <a:latin typeface="Cambria" panose="02040503050406030204" pitchFamily="18" charset="0"/>
                <a:ea typeface="Cambria" panose="02040503050406030204" pitchFamily="18" charset="0"/>
              </a:rPr>
              <a:t>  - Kết thúc cuộc gọi, em có thể cảm ơn bạn đã dành thời gian để trao đổi và chúc bạn một ngày tốt lành.</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864391" y="5143500"/>
            <a:ext cx="3388298" cy="5009025"/>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864390" y="574678"/>
            <a:ext cx="16513929" cy="205422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Gọi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điện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thoại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dung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1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sp>
        <p:nvSpPr>
          <p:cNvPr id="2" name="Freeform 2"/>
          <p:cNvSpPr/>
          <p:nvPr/>
        </p:nvSpPr>
        <p:spPr>
          <a:xfrm>
            <a:off x="9737476" y="-173691"/>
            <a:ext cx="8903825" cy="10634382"/>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63A8484F-405C-9942-3107-05C223D3BA6A}"/>
              </a:ext>
            </a:extLst>
          </p:cNvPr>
          <p:cNvPicPr>
            <a:picLocks noChangeAspect="1"/>
          </p:cNvPicPr>
          <p:nvPr/>
        </p:nvPicPr>
        <p:blipFill>
          <a:blip r:embed="rId4"/>
          <a:stretch>
            <a:fillRect/>
          </a:stretch>
        </p:blipFill>
        <p:spPr>
          <a:xfrm>
            <a:off x="11963400" y="2933700"/>
            <a:ext cx="5413717" cy="1028484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34DCF119-AAC9-C11C-0609-1B5378396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38300"/>
            <a:ext cx="9938707" cy="8001502"/>
          </a:xfrm>
          <a:prstGeom prst="rect">
            <a:avLst/>
          </a:prstGeom>
        </p:spPr>
      </p:pic>
    </p:spTree>
    <p:extLst>
      <p:ext uri="{BB962C8B-B14F-4D97-AF65-F5344CB8AC3E}">
        <p14:creationId xmlns:p14="http://schemas.microsoft.com/office/powerpoint/2010/main" val="16542064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04800" y="21770"/>
            <a:ext cx="17830800" cy="1825404"/>
            <a:chOff x="0" y="0"/>
            <a:chExt cx="10194245" cy="1908373"/>
          </a:xfrm>
        </p:grpSpPr>
        <p:grpSp>
          <p:nvGrpSpPr>
            <p:cNvPr id="4" name="Group 4"/>
            <p:cNvGrpSpPr/>
            <p:nvPr/>
          </p:nvGrpSpPr>
          <p:grpSpPr>
            <a:xfrm>
              <a:off x="0" y="0"/>
              <a:ext cx="10194245" cy="1908373"/>
              <a:chOff x="0" y="0"/>
              <a:chExt cx="2375135" cy="444628"/>
            </a:xfrm>
          </p:grpSpPr>
          <p:sp>
            <p:nvSpPr>
              <p:cNvPr id="5" name="Freeform 5"/>
              <p:cNvSpPr/>
              <p:nvPr/>
            </p:nvSpPr>
            <p:spPr>
              <a:xfrm>
                <a:off x="9779" y="6223"/>
                <a:ext cx="2360403" cy="429261"/>
              </a:xfrm>
              <a:custGeom>
                <a:avLst/>
                <a:gdLst/>
                <a:ahLst/>
                <a:cxnLst/>
                <a:rect l="l" t="t" r="r" b="b"/>
                <a:pathLst>
                  <a:path w="2360403" h="429261">
                    <a:moveTo>
                      <a:pt x="2359895" y="288037"/>
                    </a:moveTo>
                    <a:lnTo>
                      <a:pt x="2359895" y="264542"/>
                    </a:lnTo>
                    <a:cubicBezTo>
                      <a:pt x="2359895" y="264161"/>
                      <a:pt x="2359895" y="263780"/>
                      <a:pt x="2359895" y="263399"/>
                    </a:cubicBezTo>
                    <a:cubicBezTo>
                      <a:pt x="2359895" y="263526"/>
                      <a:pt x="2359895" y="263780"/>
                      <a:pt x="2359895" y="263907"/>
                    </a:cubicBezTo>
                    <a:lnTo>
                      <a:pt x="2359641" y="210052"/>
                    </a:lnTo>
                    <a:lnTo>
                      <a:pt x="2359641" y="209977"/>
                    </a:lnTo>
                    <a:cubicBezTo>
                      <a:pt x="2359641" y="209917"/>
                      <a:pt x="2359641" y="209857"/>
                      <a:pt x="2359641" y="209812"/>
                    </a:cubicBezTo>
                    <a:lnTo>
                      <a:pt x="2359641" y="163195"/>
                    </a:lnTo>
                    <a:cubicBezTo>
                      <a:pt x="2359768" y="164084"/>
                      <a:pt x="2359895" y="165608"/>
                      <a:pt x="2360022" y="167259"/>
                    </a:cubicBezTo>
                    <a:cubicBezTo>
                      <a:pt x="2359387" y="151384"/>
                      <a:pt x="2360149" y="134112"/>
                      <a:pt x="2359641" y="125349"/>
                    </a:cubicBezTo>
                    <a:lnTo>
                      <a:pt x="2359260" y="126238"/>
                    </a:lnTo>
                    <a:cubicBezTo>
                      <a:pt x="2359133" y="120777"/>
                      <a:pt x="2359006" y="115824"/>
                      <a:pt x="2359133" y="110998"/>
                    </a:cubicBezTo>
                    <a:cubicBezTo>
                      <a:pt x="2359006" y="105283"/>
                      <a:pt x="2359133" y="98552"/>
                      <a:pt x="2358244" y="92456"/>
                    </a:cubicBezTo>
                    <a:cubicBezTo>
                      <a:pt x="2356593" y="80010"/>
                      <a:pt x="2353291" y="66929"/>
                      <a:pt x="2344147" y="52451"/>
                    </a:cubicBezTo>
                    <a:lnTo>
                      <a:pt x="2344147" y="52705"/>
                    </a:lnTo>
                    <a:cubicBezTo>
                      <a:pt x="2336654" y="40894"/>
                      <a:pt x="2326494" y="28448"/>
                      <a:pt x="2316842" y="20828"/>
                    </a:cubicBezTo>
                    <a:cubicBezTo>
                      <a:pt x="2302745" y="11176"/>
                      <a:pt x="2315191" y="20828"/>
                      <a:pt x="2303126" y="13589"/>
                    </a:cubicBezTo>
                    <a:cubicBezTo>
                      <a:pt x="2302237" y="12827"/>
                      <a:pt x="2300586" y="12446"/>
                      <a:pt x="2298681" y="12319"/>
                    </a:cubicBezTo>
                    <a:cubicBezTo>
                      <a:pt x="2292077" y="9017"/>
                      <a:pt x="2291061" y="8890"/>
                      <a:pt x="2289918" y="8636"/>
                    </a:cubicBezTo>
                    <a:cubicBezTo>
                      <a:pt x="2288775" y="8509"/>
                      <a:pt x="2287759" y="8001"/>
                      <a:pt x="2280393" y="5588"/>
                    </a:cubicBezTo>
                    <a:cubicBezTo>
                      <a:pt x="2279631" y="5334"/>
                      <a:pt x="2278742" y="5080"/>
                      <a:pt x="2277853" y="4699"/>
                    </a:cubicBezTo>
                    <a:lnTo>
                      <a:pt x="2276456" y="3429"/>
                    </a:lnTo>
                    <a:cubicBezTo>
                      <a:pt x="2273916" y="2667"/>
                      <a:pt x="2269471" y="2921"/>
                      <a:pt x="2265026" y="3302"/>
                    </a:cubicBezTo>
                    <a:cubicBezTo>
                      <a:pt x="2263248" y="3048"/>
                      <a:pt x="2261597" y="2540"/>
                      <a:pt x="2259692" y="2413"/>
                    </a:cubicBezTo>
                    <a:cubicBezTo>
                      <a:pt x="2255374" y="2159"/>
                      <a:pt x="2250040" y="1778"/>
                      <a:pt x="2246230" y="1778"/>
                    </a:cubicBezTo>
                    <a:cubicBezTo>
                      <a:pt x="2242293" y="1778"/>
                      <a:pt x="2238356" y="1778"/>
                      <a:pt x="2234419" y="1778"/>
                    </a:cubicBezTo>
                    <a:cubicBezTo>
                      <a:pt x="2226418" y="1778"/>
                      <a:pt x="2218163" y="1778"/>
                      <a:pt x="2209654" y="1778"/>
                    </a:cubicBezTo>
                    <a:cubicBezTo>
                      <a:pt x="2192509" y="1778"/>
                      <a:pt x="2174475" y="1905"/>
                      <a:pt x="2108077" y="1905"/>
                    </a:cubicBezTo>
                    <a:lnTo>
                      <a:pt x="2111529" y="1651"/>
                    </a:lnTo>
                    <a:lnTo>
                      <a:pt x="1889461" y="1905"/>
                    </a:lnTo>
                    <a:cubicBezTo>
                      <a:pt x="1798563" y="1905"/>
                      <a:pt x="1706514" y="1905"/>
                      <a:pt x="1614466" y="2032"/>
                    </a:cubicBezTo>
                    <a:cubicBezTo>
                      <a:pt x="1561538" y="2032"/>
                      <a:pt x="1505158" y="2286"/>
                      <a:pt x="1447628" y="2540"/>
                    </a:cubicBezTo>
                    <a:lnTo>
                      <a:pt x="995438" y="3048"/>
                    </a:lnTo>
                    <a:cubicBezTo>
                      <a:pt x="863118" y="2032"/>
                      <a:pt x="730798" y="2540"/>
                      <a:pt x="600780" y="4572"/>
                    </a:cubicBezTo>
                    <a:lnTo>
                      <a:pt x="562810" y="5334"/>
                    </a:lnTo>
                    <a:cubicBezTo>
                      <a:pt x="347646" y="5080"/>
                      <a:pt x="219928"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1404"/>
                      <a:pt x="1016" y="214302"/>
                      <a:pt x="0" y="216765"/>
                    </a:cubicBezTo>
                    <a:cubicBezTo>
                      <a:pt x="0" y="217831"/>
                      <a:pt x="127" y="219528"/>
                      <a:pt x="254" y="221615"/>
                    </a:cubicBezTo>
                    <a:cubicBezTo>
                      <a:pt x="127" y="223702"/>
                      <a:pt x="0" y="225399"/>
                      <a:pt x="0" y="226465"/>
                    </a:cubicBezTo>
                    <a:cubicBezTo>
                      <a:pt x="1016" y="228898"/>
                      <a:pt x="762" y="231751"/>
                      <a:pt x="889" y="234379"/>
                    </a:cubicBezTo>
                    <a:lnTo>
                      <a:pt x="889" y="247397"/>
                    </a:lnTo>
                    <a:lnTo>
                      <a:pt x="889" y="247016"/>
                    </a:lnTo>
                    <a:cubicBezTo>
                      <a:pt x="889" y="250826"/>
                      <a:pt x="889" y="257176"/>
                      <a:pt x="889" y="265177"/>
                    </a:cubicBezTo>
                    <a:lnTo>
                      <a:pt x="889" y="322200"/>
                    </a:lnTo>
                    <a:cubicBezTo>
                      <a:pt x="889" y="335916"/>
                      <a:pt x="3683" y="350521"/>
                      <a:pt x="9525" y="363856"/>
                    </a:cubicBezTo>
                    <a:cubicBezTo>
                      <a:pt x="20828" y="390907"/>
                      <a:pt x="44450" y="411481"/>
                      <a:pt x="67183" y="420498"/>
                    </a:cubicBezTo>
                    <a:cubicBezTo>
                      <a:pt x="78486" y="425324"/>
                      <a:pt x="89662" y="427102"/>
                      <a:pt x="98806" y="427991"/>
                    </a:cubicBezTo>
                    <a:cubicBezTo>
                      <a:pt x="104267" y="428372"/>
                      <a:pt x="108331" y="428372"/>
                      <a:pt x="111633" y="428372"/>
                    </a:cubicBezTo>
                    <a:cubicBezTo>
                      <a:pt x="110871" y="428499"/>
                      <a:pt x="109982" y="428626"/>
                      <a:pt x="108966" y="428626"/>
                    </a:cubicBezTo>
                    <a:cubicBezTo>
                      <a:pt x="111252" y="428499"/>
                      <a:pt x="112776" y="428372"/>
                      <a:pt x="113538" y="428245"/>
                    </a:cubicBezTo>
                    <a:cubicBezTo>
                      <a:pt x="115316" y="428245"/>
                      <a:pt x="116840" y="428245"/>
                      <a:pt x="118237" y="428245"/>
                    </a:cubicBezTo>
                    <a:lnTo>
                      <a:pt x="114300" y="428118"/>
                    </a:lnTo>
                    <a:cubicBezTo>
                      <a:pt x="142748" y="427356"/>
                      <a:pt x="139065" y="428753"/>
                      <a:pt x="161925" y="429261"/>
                    </a:cubicBezTo>
                    <a:cubicBezTo>
                      <a:pt x="161544" y="429007"/>
                      <a:pt x="161798" y="428880"/>
                      <a:pt x="162433" y="428626"/>
                    </a:cubicBezTo>
                    <a:lnTo>
                      <a:pt x="161925" y="429261"/>
                    </a:lnTo>
                    <a:lnTo>
                      <a:pt x="2227180" y="429261"/>
                    </a:lnTo>
                    <a:cubicBezTo>
                      <a:pt x="2229593" y="429261"/>
                      <a:pt x="2232006" y="429261"/>
                      <a:pt x="2234419" y="429261"/>
                    </a:cubicBezTo>
                    <a:cubicBezTo>
                      <a:pt x="2238483" y="429261"/>
                      <a:pt x="2242420" y="429261"/>
                      <a:pt x="2246230" y="429261"/>
                    </a:cubicBezTo>
                    <a:cubicBezTo>
                      <a:pt x="2250040" y="429261"/>
                      <a:pt x="2255374" y="429007"/>
                      <a:pt x="2259692" y="428626"/>
                    </a:cubicBezTo>
                    <a:cubicBezTo>
                      <a:pt x="2261470" y="428372"/>
                      <a:pt x="2263248" y="427991"/>
                      <a:pt x="2265026" y="427737"/>
                    </a:cubicBezTo>
                    <a:cubicBezTo>
                      <a:pt x="2269471" y="428118"/>
                      <a:pt x="2273916" y="428372"/>
                      <a:pt x="2276329" y="427610"/>
                    </a:cubicBezTo>
                    <a:lnTo>
                      <a:pt x="2277472" y="426086"/>
                    </a:lnTo>
                    <a:cubicBezTo>
                      <a:pt x="2277472" y="426086"/>
                      <a:pt x="2294617" y="423546"/>
                      <a:pt x="2309349" y="414656"/>
                    </a:cubicBezTo>
                    <a:cubicBezTo>
                      <a:pt x="2309984" y="414402"/>
                      <a:pt x="2311508" y="413513"/>
                      <a:pt x="2316588" y="410084"/>
                    </a:cubicBezTo>
                    <a:cubicBezTo>
                      <a:pt x="2326240" y="402464"/>
                      <a:pt x="2336400" y="390018"/>
                      <a:pt x="2343893" y="378207"/>
                    </a:cubicBezTo>
                    <a:lnTo>
                      <a:pt x="2343893" y="378461"/>
                    </a:lnTo>
                    <a:cubicBezTo>
                      <a:pt x="2350878" y="367412"/>
                      <a:pt x="2354307" y="357252"/>
                      <a:pt x="2356339" y="347473"/>
                    </a:cubicBezTo>
                    <a:cubicBezTo>
                      <a:pt x="2356339" y="347473"/>
                      <a:pt x="2356339" y="347473"/>
                      <a:pt x="2356466" y="347346"/>
                    </a:cubicBezTo>
                    <a:cubicBezTo>
                      <a:pt x="2357101" y="345695"/>
                      <a:pt x="2358117" y="337821"/>
                      <a:pt x="2358117" y="337821"/>
                    </a:cubicBezTo>
                    <a:cubicBezTo>
                      <a:pt x="2358752" y="332614"/>
                      <a:pt x="2360403" y="317628"/>
                      <a:pt x="2359895" y="288037"/>
                    </a:cubicBezTo>
                    <a:close/>
                  </a:path>
                </a:pathLst>
              </a:custGeom>
              <a:solidFill>
                <a:srgbClr val="F4B71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92086" y="123372"/>
              <a:ext cx="9584331" cy="141576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Chia sẻ với người thân trong gia đình về cách sử dụng điện thoại an toàn, tiết kiệm, hiệu quả và phù hợp với quy tắc giao tiếp</a:t>
              </a:r>
              <a:endParaRPr kumimoji="0" lang="en-US" sz="4000" b="1" i="0" u="none" strike="noStrike" kern="1200" cap="none" spc="0" normalizeH="0" baseline="0" noProof="0" dirty="0">
                <a:ln>
                  <a:noFill/>
                </a:ln>
                <a:solidFill>
                  <a:srgbClr val="2E2C2B"/>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18" name="Picture 17">
            <a:extLst>
              <a:ext uri="{FF2B5EF4-FFF2-40B4-BE49-F238E27FC236}">
                <a16:creationId xmlns:a16="http://schemas.microsoft.com/office/drawing/2014/main" id="{47015D4A-F10A-563F-DA41-8D0BA10B409A}"/>
              </a:ext>
            </a:extLst>
          </p:cNvPr>
          <p:cNvPicPr>
            <a:picLocks noChangeAspect="1"/>
          </p:cNvPicPr>
          <p:nvPr/>
        </p:nvPicPr>
        <p:blipFill>
          <a:blip r:embed="rId4"/>
          <a:stretch>
            <a:fillRect/>
          </a:stretch>
        </p:blipFill>
        <p:spPr>
          <a:xfrm>
            <a:off x="6096000" y="2039332"/>
            <a:ext cx="5838825" cy="8247668"/>
          </a:xfrm>
          <a:prstGeom prst="rect">
            <a:avLst/>
          </a:prstGeom>
        </p:spPr>
      </p:pic>
    </p:spTree>
    <p:extLst>
      <p:ext uri="{BB962C8B-B14F-4D97-AF65-F5344CB8AC3E}">
        <p14:creationId xmlns:p14="http://schemas.microsoft.com/office/powerpoint/2010/main" val="3482955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Chiếc điện thoại  AnNa_v720P">
            <a:hlinkClick r:id="" action="ppaction://media"/>
            <a:extLst>
              <a:ext uri="{FF2B5EF4-FFF2-40B4-BE49-F238E27FC236}">
                <a16:creationId xmlns:a16="http://schemas.microsoft.com/office/drawing/2014/main" id="{3592EEEB-FC0E-B4D9-0CFD-1588040173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735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1459" y="1347571"/>
            <a:ext cx="11785081" cy="6894272"/>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92981" y="4672491"/>
            <a:ext cx="4748557" cy="5738437"/>
          </a:xfrm>
          <a:custGeom>
            <a:avLst/>
            <a:gdLst/>
            <a:ahLst/>
            <a:cxnLst/>
            <a:rect l="l" t="t" r="r" b="b"/>
            <a:pathLst>
              <a:path w="4748557" h="5738437">
                <a:moveTo>
                  <a:pt x="0" y="0"/>
                </a:moveTo>
                <a:lnTo>
                  <a:pt x="4748557" y="0"/>
                </a:lnTo>
                <a:lnTo>
                  <a:pt x="4748557" y="5738437"/>
                </a:lnTo>
                <a:lnTo>
                  <a:pt x="0" y="573843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11"/>
          <a:srcRect/>
          <a:stretch>
            <a:fillRect/>
          </a:stretch>
        </p:blipFill>
        <p:spPr>
          <a:xfrm>
            <a:off x="-199438" y="6056536"/>
            <a:ext cx="5023695" cy="4370614"/>
          </a:xfrm>
          <a:prstGeom prst="rect">
            <a:avLst/>
          </a:prstGeom>
        </p:spPr>
      </p:pic>
      <p:pic>
        <p:nvPicPr>
          <p:cNvPr id="9" name="Picture 8">
            <a:extLst>
              <a:ext uri="{FF2B5EF4-FFF2-40B4-BE49-F238E27FC236}">
                <a16:creationId xmlns:a16="http://schemas.microsoft.com/office/drawing/2014/main" id="{988B7B65-ADBF-228B-622E-E64491E5F14E}"/>
              </a:ext>
            </a:extLst>
          </p:cNvPr>
          <p:cNvPicPr>
            <a:picLocks noChangeAspect="1"/>
          </p:cNvPicPr>
          <p:nvPr/>
        </p:nvPicPr>
        <p:blipFill>
          <a:blip r:embed="rId12"/>
          <a:stretch>
            <a:fillRect/>
          </a:stretch>
        </p:blipFill>
        <p:spPr>
          <a:xfrm>
            <a:off x="2895600" y="2628900"/>
            <a:ext cx="12645260" cy="3810000"/>
          </a:xfrm>
          <a:prstGeom prst="rect">
            <a:avLst/>
          </a:prstGeom>
        </p:spPr>
      </p:pic>
    </p:spTree>
    <p:extLst>
      <p:ext uri="{BB962C8B-B14F-4D97-AF65-F5344CB8AC3E}">
        <p14:creationId xmlns:p14="http://schemas.microsoft.com/office/powerpoint/2010/main" val="369931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7AF36B19-2A52-783C-1029-67C63100BE0B}"/>
              </a:ext>
            </a:extLst>
          </p:cNvPr>
          <p:cNvPicPr>
            <a:picLocks noChangeAspect="1"/>
          </p:cNvPicPr>
          <p:nvPr/>
        </p:nvPicPr>
        <p:blipFill>
          <a:blip r:embed="rId2"/>
          <a:srcRect/>
          <a:stretch>
            <a:fillRect/>
          </a:stretch>
        </p:blipFill>
        <p:spPr>
          <a:xfrm flipH="1">
            <a:off x="0" y="3608861"/>
            <a:ext cx="6248400" cy="6678139"/>
          </a:xfrm>
          <a:prstGeom prst="rect">
            <a:avLst/>
          </a:prstGeom>
        </p:spPr>
      </p:pic>
      <p:sp>
        <p:nvSpPr>
          <p:cNvPr id="30" name="Freeform 7">
            <a:extLst>
              <a:ext uri="{FF2B5EF4-FFF2-40B4-BE49-F238E27FC236}">
                <a16:creationId xmlns:a16="http://schemas.microsoft.com/office/drawing/2014/main" id="{6048EB36-E8AC-5D33-6C88-BB4F733B24C2}"/>
              </a:ext>
            </a:extLst>
          </p:cNvPr>
          <p:cNvSpPr/>
          <p:nvPr/>
        </p:nvSpPr>
        <p:spPr>
          <a:xfrm>
            <a:off x="15087600" y="16329"/>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B3EF913A-4831-A886-94B4-97F93C09F6A0}"/>
              </a:ext>
            </a:extLst>
          </p:cNvPr>
          <p:cNvPicPr>
            <a:picLocks noChangeAspect="1"/>
          </p:cNvPicPr>
          <p:nvPr/>
        </p:nvPicPr>
        <p:blipFill>
          <a:blip r:embed="rId5"/>
          <a:stretch>
            <a:fillRect/>
          </a:stretch>
        </p:blipFill>
        <p:spPr>
          <a:xfrm>
            <a:off x="4953000" y="723900"/>
            <a:ext cx="9345978" cy="50845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4">
              <a:extLst>
                <a:ext uri="{96DAC541-7B7A-43D3-8B79-37D633B846F1}">
                  <asvg:svgBlip xmlns:asvg="http://schemas.microsoft.com/office/drawing/2016/SVG/main" r:embed="rId5"/>
                </a:ext>
              </a:extLst>
            </a:blip>
            <a:stretch>
              <a:fillRect b="-29252"/>
            </a:stretch>
          </a:blipFill>
        </p:spPr>
        <p:txBody>
          <a:bodyPr/>
          <a:lstStyle/>
          <a:p>
            <a:endParaRPr lang="en-US"/>
          </a:p>
        </p:txBody>
      </p:sp>
      <p:pic>
        <p:nvPicPr>
          <p:cNvPr id="12" name="Picture 11">
            <a:extLst>
              <a:ext uri="{FF2B5EF4-FFF2-40B4-BE49-F238E27FC236}">
                <a16:creationId xmlns:a16="http://schemas.microsoft.com/office/drawing/2014/main" id="{6A7A58F0-B948-AC96-0B02-D1D1BFA02EF9}"/>
              </a:ext>
            </a:extLst>
          </p:cNvPr>
          <p:cNvPicPr>
            <a:picLocks noChangeAspect="1"/>
          </p:cNvPicPr>
          <p:nvPr/>
        </p:nvPicPr>
        <p:blipFill>
          <a:blip r:embed="rId6"/>
          <a:stretch>
            <a:fillRect/>
          </a:stretch>
        </p:blipFill>
        <p:spPr>
          <a:xfrm>
            <a:off x="304800" y="876300"/>
            <a:ext cx="8219830" cy="10059232"/>
          </a:xfrm>
          <a:prstGeom prst="rect">
            <a:avLst/>
          </a:prstGeom>
        </p:spPr>
      </p:pic>
      <p:pic>
        <p:nvPicPr>
          <p:cNvPr id="17" name="Video-chưa-đặt-tên-‐-Được-tạo-bằng-Clipchamp">
            <a:hlinkClick r:id="" action="ppaction://media"/>
            <a:extLst>
              <a:ext uri="{FF2B5EF4-FFF2-40B4-BE49-F238E27FC236}">
                <a16:creationId xmlns:a16="http://schemas.microsoft.com/office/drawing/2014/main" id="{7AE8BE08-3BD8-194B-468B-24FFFFB08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33600" y="190500"/>
            <a:ext cx="1422400" cy="1422400"/>
          </a:xfrm>
          <a:prstGeom prst="rect">
            <a:avLst/>
          </a:prstGeom>
        </p:spPr>
      </p:pic>
      <p:sp>
        <p:nvSpPr>
          <p:cNvPr id="19" name="Freeform 16">
            <a:extLst>
              <a:ext uri="{FF2B5EF4-FFF2-40B4-BE49-F238E27FC236}">
                <a16:creationId xmlns:a16="http://schemas.microsoft.com/office/drawing/2014/main" id="{857A49CB-8BA2-A292-FB4C-BAE8BC401816}"/>
              </a:ext>
            </a:extLst>
          </p:cNvPr>
          <p:cNvSpPr/>
          <p:nvPr/>
        </p:nvSpPr>
        <p:spPr>
          <a:xfrm rot="-150985" flipH="1">
            <a:off x="8824830" y="808192"/>
            <a:ext cx="8993010" cy="8583140"/>
          </a:xfrm>
          <a:custGeom>
            <a:avLst/>
            <a:gdLst/>
            <a:ahLst/>
            <a:cxnLst/>
            <a:rect l="l" t="t" r="r" b="b"/>
            <a:pathLst>
              <a:path w="7818414" h="7534108">
                <a:moveTo>
                  <a:pt x="7818414" y="0"/>
                </a:moveTo>
                <a:lnTo>
                  <a:pt x="0" y="0"/>
                </a:lnTo>
                <a:lnTo>
                  <a:pt x="0" y="7534108"/>
                </a:lnTo>
                <a:lnTo>
                  <a:pt x="7818414" y="7534108"/>
                </a:lnTo>
                <a:lnTo>
                  <a:pt x="781841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4DD30830-5626-DA24-2B38-E11641EC56E2}"/>
              </a:ext>
            </a:extLst>
          </p:cNvPr>
          <p:cNvSpPr txBox="1"/>
          <p:nvPr/>
        </p:nvSpPr>
        <p:spPr>
          <a:xfrm>
            <a:off x="9601200" y="2247900"/>
            <a:ext cx="7620000" cy="5973430"/>
          </a:xfrm>
          <a:prstGeom prst="rect">
            <a:avLst/>
          </a:prstGeom>
          <a:noFill/>
        </p:spPr>
        <p:txBody>
          <a:bodyPr wrap="square" rtlCol="0">
            <a:spAutoFit/>
          </a:bodyPr>
          <a:lstStyle/>
          <a:p>
            <a:pPr algn="ctr" rtl="0">
              <a:spcBef>
                <a:spcPts val="0"/>
              </a:spcBef>
              <a:spcAft>
                <a:spcPts val="500"/>
              </a:spcAft>
            </a:pPr>
            <a:r>
              <a:rPr lang="vi-VN" sz="5400" b="1" i="0" u="none" strike="noStrike" dirty="0">
                <a:solidFill>
                  <a:srgbClr val="FFC000"/>
                </a:solidFill>
                <a:effectLst/>
                <a:latin typeface="Cambria" panose="02040503050406030204" pitchFamily="18" charset="0"/>
                <a:ea typeface="Cambria" panose="02040503050406030204" pitchFamily="18" charset="0"/>
              </a:rPr>
              <a:t>LUẬT CHƠI</a:t>
            </a:r>
            <a:endParaRPr lang="vi-VN" sz="5400" b="0" dirty="0">
              <a:solidFill>
                <a:srgbClr val="FFC00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5400" b="1" i="0" u="none" strike="noStrike" dirty="0">
                <a:solidFill>
                  <a:schemeClr val="bg1"/>
                </a:solidFill>
                <a:effectLst/>
                <a:latin typeface="Cambria" panose="02040503050406030204" pitchFamily="18" charset="0"/>
                <a:ea typeface="Cambria" panose="02040503050406030204" pitchFamily="18" charset="0"/>
              </a:rPr>
              <a:t>Có 4 câu hỏi tương ứng với 4 chữ số của mật mã. Các bạn sẽ có 10 giây để đọc và trả lời bằng cách</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giơ các thẻ có đáp án</a:t>
            </a:r>
            <a:r>
              <a:rPr lang="en-US" sz="5400" dirty="0">
                <a:solidFill>
                  <a:schemeClr val="bg1"/>
                </a:solidFill>
                <a:latin typeface="Cambria" panose="02040503050406030204" pitchFamily="18" charset="0"/>
                <a:ea typeface="Cambria" panose="02040503050406030204" pitchFamily="18" charset="0"/>
              </a:rPr>
              <a:t> </a:t>
            </a:r>
            <a:r>
              <a:rPr lang="vi-VN" sz="5400" b="1" i="0" u="none" strike="noStrike" dirty="0">
                <a:solidFill>
                  <a:schemeClr val="bg1"/>
                </a:solidFill>
                <a:effectLst/>
                <a:latin typeface="Cambria" panose="02040503050406030204" pitchFamily="18" charset="0"/>
                <a:ea typeface="Cambria" panose="02040503050406030204" pitchFamily="18" charset="0"/>
              </a:rPr>
              <a:t>tương ứng.</a:t>
            </a:r>
            <a:endParaRPr lang="vi-VN" sz="5400" b="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21"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7"/>
                </p:tgtEl>
              </p:cMediaNode>
            </p:audio>
          </p:childTnLst>
        </p:cTn>
      </p:par>
    </p:tnLst>
    <p:bldLst>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3">
              <a:extLst>
                <a:ext uri="{96DAC541-7B7A-43D3-8B79-37D633B846F1}">
                  <asvg:svgBlip xmlns:asvg="http://schemas.microsoft.com/office/drawing/2016/SVG/main" r:embed="rId4"/>
                </a:ext>
              </a:extLst>
            </a:blip>
            <a:stretch>
              <a:fillRect b="-292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Điện Thoại Thông Minh Màn Hình Cảm - Miễn Phí vector hình ảnh trên Pixabay  - Pixabay">
            <a:extLst>
              <a:ext uri="{FF2B5EF4-FFF2-40B4-BE49-F238E27FC236}">
                <a16:creationId xmlns:a16="http://schemas.microsoft.com/office/drawing/2014/main" id="{D6D08FE4-37F7-B97B-39B0-DD9FC246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1771"/>
            <a:ext cx="8816493" cy="10308771"/>
          </a:xfrm>
          <a:prstGeom prst="rect">
            <a:avLst/>
          </a:prstGeom>
          <a:noFill/>
          <a:extLst>
            <a:ext uri="{909E8E84-426E-40DD-AFC4-6F175D3DCCD1}">
              <a14:hiddenFill xmlns:a14="http://schemas.microsoft.com/office/drawing/2010/main">
                <a:solidFill>
                  <a:srgbClr val="FFFFFF"/>
                </a:solidFill>
              </a14:hiddenFill>
            </a:ext>
          </a:extLst>
        </p:spPr>
      </p:pic>
      <p:sp>
        <p:nvSpPr>
          <p:cNvPr id="3" name="1">
            <a:hlinkClick r:id="rId6" action="ppaction://hlinksldjump"/>
            <a:extLst>
              <a:ext uri="{FF2B5EF4-FFF2-40B4-BE49-F238E27FC236}">
                <a16:creationId xmlns:a16="http://schemas.microsoft.com/office/drawing/2014/main" id="{413341CF-D4CE-8675-ACD9-4151A885B769}"/>
              </a:ext>
            </a:extLst>
          </p:cNvPr>
          <p:cNvSpPr/>
          <p:nvPr/>
        </p:nvSpPr>
        <p:spPr>
          <a:xfrm>
            <a:off x="65532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hlinkClick r:id="rId7" action="ppaction://hlinksldjump"/>
            <a:extLst>
              <a:ext uri="{FF2B5EF4-FFF2-40B4-BE49-F238E27FC236}">
                <a16:creationId xmlns:a16="http://schemas.microsoft.com/office/drawing/2014/main" id="{9D0A2068-3CE1-2D9C-0F70-4E44264BEA0B}"/>
              </a:ext>
            </a:extLst>
          </p:cNvPr>
          <p:cNvSpPr/>
          <p:nvPr/>
        </p:nvSpPr>
        <p:spPr>
          <a:xfrm>
            <a:off x="83820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3">
            <a:hlinkClick r:id="rId8" action="ppaction://hlinksldjump"/>
            <a:extLst>
              <a:ext uri="{FF2B5EF4-FFF2-40B4-BE49-F238E27FC236}">
                <a16:creationId xmlns:a16="http://schemas.microsoft.com/office/drawing/2014/main" id="{285F600A-D4D5-DCD0-24ED-AB62ACE65A93}"/>
              </a:ext>
            </a:extLst>
          </p:cNvPr>
          <p:cNvSpPr/>
          <p:nvPr/>
        </p:nvSpPr>
        <p:spPr>
          <a:xfrm>
            <a:off x="102108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
            <a:hlinkClick r:id="rId9" action="ppaction://hlinksldjump"/>
            <a:extLst>
              <a:ext uri="{FF2B5EF4-FFF2-40B4-BE49-F238E27FC236}">
                <a16:creationId xmlns:a16="http://schemas.microsoft.com/office/drawing/2014/main" id="{12314D82-05B5-86CB-8F28-F30F8D2A4D7E}"/>
              </a:ext>
            </a:extLst>
          </p:cNvPr>
          <p:cNvSpPr/>
          <p:nvPr/>
        </p:nvSpPr>
        <p:spPr>
          <a:xfrm>
            <a:off x="11963400" y="3619500"/>
            <a:ext cx="1371600" cy="1143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BFF004-3724-CC79-2A8E-6A56363C322B}"/>
              </a:ext>
            </a:extLst>
          </p:cNvPr>
          <p:cNvSpPr txBox="1"/>
          <p:nvPr/>
        </p:nvSpPr>
        <p:spPr>
          <a:xfrm>
            <a:off x="6934200" y="3695700"/>
            <a:ext cx="762000" cy="1015663"/>
          </a:xfrm>
          <a:prstGeom prst="rect">
            <a:avLst/>
          </a:prstGeom>
          <a:noFill/>
        </p:spPr>
        <p:txBody>
          <a:bodyPr wrap="square" rtlCol="0">
            <a:spAutoFit/>
          </a:bodyPr>
          <a:lstStyle/>
          <a:p>
            <a:r>
              <a:rPr lang="en-US" sz="6000" dirty="0">
                <a:solidFill>
                  <a:schemeClr val="bg1"/>
                </a:solidFill>
              </a:rPr>
              <a:t>2</a:t>
            </a:r>
          </a:p>
        </p:txBody>
      </p:sp>
      <p:sp>
        <p:nvSpPr>
          <p:cNvPr id="9" name="TextBox 8">
            <a:extLst>
              <a:ext uri="{FF2B5EF4-FFF2-40B4-BE49-F238E27FC236}">
                <a16:creationId xmlns:a16="http://schemas.microsoft.com/office/drawing/2014/main" id="{D74F4727-516D-899E-AC97-57308797C722}"/>
              </a:ext>
            </a:extLst>
          </p:cNvPr>
          <p:cNvSpPr txBox="1"/>
          <p:nvPr/>
        </p:nvSpPr>
        <p:spPr>
          <a:xfrm>
            <a:off x="8763000" y="3695700"/>
            <a:ext cx="762000" cy="1015663"/>
          </a:xfrm>
          <a:prstGeom prst="rect">
            <a:avLst/>
          </a:prstGeom>
          <a:noFill/>
        </p:spPr>
        <p:txBody>
          <a:bodyPr wrap="square" rtlCol="0">
            <a:spAutoFit/>
          </a:bodyPr>
          <a:lstStyle/>
          <a:p>
            <a:r>
              <a:rPr lang="en-US" sz="6000" dirty="0">
                <a:solidFill>
                  <a:schemeClr val="bg1"/>
                </a:solidFill>
              </a:rPr>
              <a:t>0</a:t>
            </a:r>
          </a:p>
        </p:txBody>
      </p:sp>
      <p:sp>
        <p:nvSpPr>
          <p:cNvPr id="10" name="TextBox 9">
            <a:extLst>
              <a:ext uri="{FF2B5EF4-FFF2-40B4-BE49-F238E27FC236}">
                <a16:creationId xmlns:a16="http://schemas.microsoft.com/office/drawing/2014/main" id="{AF3D5F7B-C403-32E8-B285-5F8AB16CD494}"/>
              </a:ext>
            </a:extLst>
          </p:cNvPr>
          <p:cNvSpPr txBox="1"/>
          <p:nvPr/>
        </p:nvSpPr>
        <p:spPr>
          <a:xfrm>
            <a:off x="10591800" y="3619500"/>
            <a:ext cx="762000" cy="1015663"/>
          </a:xfrm>
          <a:prstGeom prst="rect">
            <a:avLst/>
          </a:prstGeom>
          <a:noFill/>
        </p:spPr>
        <p:txBody>
          <a:bodyPr wrap="square" rtlCol="0">
            <a:spAutoFit/>
          </a:bodyPr>
          <a:lstStyle/>
          <a:p>
            <a:r>
              <a:rPr lang="en-US" sz="6000" dirty="0">
                <a:solidFill>
                  <a:schemeClr val="bg1"/>
                </a:solidFill>
              </a:rPr>
              <a:t>2</a:t>
            </a:r>
          </a:p>
        </p:txBody>
      </p:sp>
      <p:sp>
        <p:nvSpPr>
          <p:cNvPr id="11" name="TextBox 10">
            <a:extLst>
              <a:ext uri="{FF2B5EF4-FFF2-40B4-BE49-F238E27FC236}">
                <a16:creationId xmlns:a16="http://schemas.microsoft.com/office/drawing/2014/main" id="{AAF13BF2-4A74-0D72-DDEB-941E72DCCA8E}"/>
              </a:ext>
            </a:extLst>
          </p:cNvPr>
          <p:cNvSpPr txBox="1"/>
          <p:nvPr/>
        </p:nvSpPr>
        <p:spPr>
          <a:xfrm>
            <a:off x="12344400" y="3695700"/>
            <a:ext cx="762000" cy="1015663"/>
          </a:xfrm>
          <a:prstGeom prst="rect">
            <a:avLst/>
          </a:prstGeom>
          <a:noFill/>
        </p:spPr>
        <p:txBody>
          <a:bodyPr wrap="square" rtlCol="0">
            <a:spAutoFit/>
          </a:bodyPr>
          <a:lstStyle/>
          <a:p>
            <a:r>
              <a:rPr lang="en-US" sz="6000" dirty="0">
                <a:solidFill>
                  <a:schemeClr val="bg1"/>
                </a:solidFill>
              </a:rPr>
              <a:t>4</a:t>
            </a:r>
          </a:p>
        </p:txBody>
      </p:sp>
      <p:sp>
        <p:nvSpPr>
          <p:cNvPr id="13" name="Rectangle: Rounded Corners 12">
            <a:hlinkClick r:id="rId10" action="ppaction://hlinksldjump"/>
            <a:extLst>
              <a:ext uri="{FF2B5EF4-FFF2-40B4-BE49-F238E27FC236}">
                <a16:creationId xmlns:a16="http://schemas.microsoft.com/office/drawing/2014/main" id="{5C1F1631-53E3-BECA-7015-669C1058F274}"/>
              </a:ext>
            </a:extLst>
          </p:cNvPr>
          <p:cNvSpPr/>
          <p:nvPr/>
        </p:nvSpPr>
        <p:spPr>
          <a:xfrm>
            <a:off x="5443" y="1905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Học</a:t>
            </a:r>
            <a:r>
              <a:rPr lang="en-US" sz="3600" dirty="0"/>
              <a:t> </a:t>
            </a:r>
            <a:r>
              <a:rPr lang="en-US" sz="3600" dirty="0" err="1"/>
              <a:t>tiếp</a:t>
            </a:r>
            <a:endParaRPr lang="en-US" sz="3600" dirty="0"/>
          </a:p>
        </p:txBody>
      </p:sp>
    </p:spTree>
    <p:extLst>
      <p:ext uri="{BB962C8B-B14F-4D97-AF65-F5344CB8AC3E}">
        <p14:creationId xmlns:p14="http://schemas.microsoft.com/office/powerpoint/2010/main" val="58125869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endParaRPr lang="en-US"/>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defRPr/>
            </a:pPr>
            <a:r>
              <a:rPr lang="en-US" sz="6600" dirty="0">
                <a:solidFill>
                  <a:srgbClr val="4472C4">
                    <a:lumMod val="50000"/>
                  </a:srgbClr>
                </a:solidFill>
                <a:latin typeface="Calibri" panose="020F0502020204030204"/>
                <a:ea typeface="Arial-Rounded" pitchFamily="34" charset="0"/>
                <a:cs typeface="Arial-Rounded" pitchFamily="34" charset="0"/>
              </a:rPr>
              <a:t>D. </a:t>
            </a:r>
            <a:r>
              <a:rPr lang="en-US" sz="6600" dirty="0" err="1">
                <a:solidFill>
                  <a:srgbClr val="4472C4">
                    <a:lumMod val="50000"/>
                  </a:srgbClr>
                </a:solidFill>
                <a:latin typeface="Calibri" panose="020F0502020204030204"/>
                <a:ea typeface="Arial-Rounded" pitchFamily="34" charset="0"/>
                <a:cs typeface="Arial-Rounded" pitchFamily="34" charset="0"/>
              </a:rPr>
              <a:t>Tất</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cả</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các</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đáp</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án</a:t>
            </a:r>
            <a:r>
              <a:rPr lang="en-US" sz="6600" dirty="0">
                <a:solidFill>
                  <a:srgbClr val="4472C4">
                    <a:lumMod val="50000"/>
                  </a:srgbClr>
                </a:solidFill>
                <a:latin typeface="Calibri" panose="020F0502020204030204"/>
                <a:ea typeface="Arial-Rounded" pitchFamily="34" charset="0"/>
                <a:cs typeface="Arial-Rounded" pitchFamily="34" charset="0"/>
              </a:rPr>
              <a:t> </a:t>
            </a:r>
            <a:r>
              <a:rPr lang="en-US" sz="6600" dirty="0" err="1">
                <a:solidFill>
                  <a:srgbClr val="4472C4">
                    <a:lumMod val="50000"/>
                  </a:srgbClr>
                </a:solidFill>
                <a:latin typeface="Calibri" panose="020F0502020204030204"/>
                <a:ea typeface="Arial-Rounded" pitchFamily="34" charset="0"/>
                <a:cs typeface="Arial-Rounded" pitchFamily="34" charset="0"/>
              </a:rPr>
              <a:t>trên</a:t>
            </a:r>
            <a:endParaRPr lang="vi-VN" sz="6600" dirty="0">
              <a:solidFill>
                <a:srgbClr val="4472C4">
                  <a:lumMod val="50000"/>
                </a:srgbClr>
              </a:solidFill>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C.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Giải</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trí</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Xem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phim</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nghe</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nhạc</a:t>
            </a:r>
            <a:r>
              <a:rPr lang="en-US" sz="6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Dùng</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để</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liên</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lạc</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algn="ctr" defTabSz="1371600"/>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1.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Điện</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thoại</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có</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những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dụng</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72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nào</a:t>
            </a:r>
            <a:r>
              <a:rPr lang="en-US" sz="72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defTabSz="1371600"/>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B.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Hỗ</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trợ</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học</a:t>
            </a:r>
            <a:r>
              <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66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tập</a:t>
            </a:r>
            <a:endParaRPr lang="en-US" sz="66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sp>
        <p:nvSpPr>
          <p:cNvPr id="34" name="Arrow: Left 33">
            <a:hlinkClick r:id="rId10" action="ppaction://hlinksldjump"/>
            <a:extLst>
              <a:ext uri="{FF2B5EF4-FFF2-40B4-BE49-F238E27FC236}">
                <a16:creationId xmlns:a16="http://schemas.microsoft.com/office/drawing/2014/main" id="{16AB4631-2292-95B5-56F5-E0A949C941F7}"/>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1981200" y="4610100"/>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Ống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nghe</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và</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nói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Camera</a:t>
            </a: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4686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Màn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hình</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cảm</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ứng</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2.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không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phải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bộ</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phận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của</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di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động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1994189" y="8204708"/>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Cổng</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sạc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267700"/>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 name="Picture 2" descr="Điện Thoại Thông Minh Màn Hình Cảm - Miễn Phí vector hình ảnh trên Pixabay  - Pixabay">
            <a:extLst>
              <a:ext uri="{FF2B5EF4-FFF2-40B4-BE49-F238E27FC236}">
                <a16:creationId xmlns:a16="http://schemas.microsoft.com/office/drawing/2014/main" id="{CC76902C-E35A-0979-71D8-1517558333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81000" y="190500"/>
            <a:ext cx="1143000" cy="1507671"/>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10" action="ppaction://hlinksldjump"/>
            <a:extLst>
              <a:ext uri="{FF2B5EF4-FFF2-40B4-BE49-F238E27FC236}">
                <a16:creationId xmlns:a16="http://schemas.microsoft.com/office/drawing/2014/main" id="{4B34570E-6668-8130-8E6D-85DD48A32CF1}"/>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4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2387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Kết</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thúc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gọi</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Danh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bạ</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60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2400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22776" y="8267977"/>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Máy</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ảnh</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600" y="8191500"/>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1292365"/>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3.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Đây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là</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biểu</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tượng</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gì</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66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pic>
        <p:nvPicPr>
          <p:cNvPr id="33" name="Picture 10">
            <a:extLst>
              <a:ext uri="{FF2B5EF4-FFF2-40B4-BE49-F238E27FC236}">
                <a16:creationId xmlns:a16="http://schemas.microsoft.com/office/drawing/2014/main" id="{2C48FF4D-5CFD-9553-19BE-A9F2953F3685}"/>
              </a:ext>
            </a:extLst>
          </p:cNvPr>
          <p:cNvPicPr>
            <a:picLocks noChangeAspect="1"/>
          </p:cNvPicPr>
          <p:nvPr/>
        </p:nvPicPr>
        <p:blipFill>
          <a:blip r:embed="rId9"/>
          <a:srcRect/>
          <a:stretch>
            <a:fillRect/>
          </a:stretch>
        </p:blipFill>
        <p:spPr>
          <a:xfrm>
            <a:off x="228600" y="-266700"/>
            <a:ext cx="2505906" cy="1866900"/>
          </a:xfrm>
          <a:prstGeom prst="rect">
            <a:avLst/>
          </a:prstGeom>
        </p:spPr>
      </p:pic>
      <p:pic>
        <p:nvPicPr>
          <p:cNvPr id="4" name="Picture 3">
            <a:extLst>
              <a:ext uri="{FF2B5EF4-FFF2-40B4-BE49-F238E27FC236}">
                <a16:creationId xmlns:a16="http://schemas.microsoft.com/office/drawing/2014/main" id="{06C0968E-7B9D-1CB8-E706-5616619FA713}"/>
              </a:ext>
            </a:extLst>
          </p:cNvPr>
          <p:cNvPicPr>
            <a:picLocks noChangeAspect="1"/>
          </p:cNvPicPr>
          <p:nvPr/>
        </p:nvPicPr>
        <p:blipFill>
          <a:blip r:embed="rId10"/>
          <a:stretch>
            <a:fillRect/>
          </a:stretch>
        </p:blipFill>
        <p:spPr>
          <a:xfrm>
            <a:off x="14173200" y="114300"/>
            <a:ext cx="1693415" cy="1600200"/>
          </a:xfrm>
          <a:prstGeom prst="rect">
            <a:avLst/>
          </a:prstGeom>
        </p:spPr>
      </p:pic>
      <p:sp>
        <p:nvSpPr>
          <p:cNvPr id="5" name="Arrow: Left 4">
            <a:hlinkClick r:id="rId11" action="ppaction://hlinksldjump"/>
            <a:extLst>
              <a:ext uri="{FF2B5EF4-FFF2-40B4-BE49-F238E27FC236}">
                <a16:creationId xmlns:a16="http://schemas.microsoft.com/office/drawing/2014/main" id="{1C548EEE-F7CE-E4CB-71C5-B67A409790D5}"/>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7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5">
              <a:extLst>
                <a:ext uri="{96DAC541-7B7A-43D3-8B79-37D633B846F1}">
                  <asvg:svgBlip xmlns:asvg="http://schemas.microsoft.com/office/drawing/2016/SVG/main" r:embed="rId6"/>
                </a:ext>
              </a:extLst>
            </a:blip>
            <a:stretch>
              <a:fillRect l="-1573" t="-3027" r="-2540" b="-301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EE6F37E-D584-A968-1911-4D8D402B7F5D}"/>
              </a:ext>
            </a:extLst>
          </p:cNvPr>
          <p:cNvSpPr/>
          <p:nvPr/>
        </p:nvSpPr>
        <p:spPr>
          <a:xfrm>
            <a:off x="2089537" y="8102364"/>
            <a:ext cx="13716000" cy="1271588"/>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D. 3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bước</a:t>
            </a:r>
            <a:endParaRPr kumimoji="0" lang="vi-VN" sz="6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24" name="Rectangle 23">
            <a:extLst>
              <a:ext uri="{FF2B5EF4-FFF2-40B4-BE49-F238E27FC236}">
                <a16:creationId xmlns:a16="http://schemas.microsoft.com/office/drawing/2014/main" id="{51C2BAEA-C899-414B-680C-58535C010B47}"/>
              </a:ext>
            </a:extLst>
          </p:cNvPr>
          <p:cNvSpPr/>
          <p:nvPr/>
        </p:nvSpPr>
        <p:spPr>
          <a:xfrm>
            <a:off x="2062055" y="626473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5 </a:t>
            </a:r>
            <a:r>
              <a:rPr kumimoji="0" lang="en-US" sz="6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349C70F6-EA71-B7AF-FF6E-A2B516529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8000" y="8115300"/>
            <a:ext cx="1197146" cy="1174112"/>
          </a:xfrm>
          <a:prstGeom prst="rect">
            <a:avLst/>
          </a:prstGeom>
        </p:spPr>
        <p:style>
          <a:lnRef idx="2">
            <a:schemeClr val="accent2"/>
          </a:lnRef>
          <a:fillRef idx="1">
            <a:schemeClr val="lt1"/>
          </a:fillRef>
          <a:effectRef idx="0">
            <a:schemeClr val="accent2"/>
          </a:effectRef>
          <a:fontRef idx="minor">
            <a:schemeClr val="dk1"/>
          </a:fontRef>
        </p:style>
      </p:pic>
      <p:pic>
        <p:nvPicPr>
          <p:cNvPr id="26" name="Picture 25">
            <a:extLst>
              <a:ext uri="{FF2B5EF4-FFF2-40B4-BE49-F238E27FC236}">
                <a16:creationId xmlns:a16="http://schemas.microsoft.com/office/drawing/2014/main" id="{53139DA5-A234-A707-5B9A-E71B404706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466" y="632772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7" name="Rectangle 26">
            <a:extLst>
              <a:ext uri="{FF2B5EF4-FFF2-40B4-BE49-F238E27FC236}">
                <a16:creationId xmlns:a16="http://schemas.microsoft.com/office/drawing/2014/main" id="{4FF6DFE8-4FBC-8504-05AF-F2AD4BE83766}"/>
              </a:ext>
            </a:extLst>
          </p:cNvPr>
          <p:cNvSpPr/>
          <p:nvPr/>
        </p:nvSpPr>
        <p:spPr>
          <a:xfrm>
            <a:off x="2119205" y="2986089"/>
            <a:ext cx="13716000" cy="1185861"/>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2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039BF9E6-747F-13B9-1D2E-8824406C25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2029" y="290961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29" name="Rectangle 28">
            <a:extLst>
              <a:ext uri="{FF2B5EF4-FFF2-40B4-BE49-F238E27FC236}">
                <a16:creationId xmlns:a16="http://schemas.microsoft.com/office/drawing/2014/main" id="{F322AB30-A40D-230F-311B-6DAB368FA0B1}"/>
              </a:ext>
            </a:extLst>
          </p:cNvPr>
          <p:cNvSpPr/>
          <p:nvPr/>
        </p:nvSpPr>
        <p:spPr>
          <a:xfrm>
            <a:off x="1113916" y="228600"/>
            <a:ext cx="16335884" cy="2400360"/>
          </a:xfrm>
          <a:prstGeom prst="rect">
            <a:avLst/>
          </a:prstGeom>
        </p:spPr>
        <p:style>
          <a:lnRef idx="2">
            <a:schemeClr val="accent2"/>
          </a:lnRef>
          <a:fillRef idx="1">
            <a:schemeClr val="lt1"/>
          </a:fillRef>
          <a:effectRef idx="0">
            <a:schemeClr val="accent2"/>
          </a:effectRef>
          <a:fontRef idx="minor">
            <a:schemeClr val="dk1"/>
          </a:fontRef>
        </p:style>
        <p:txBody>
          <a:bodyPr wrap="square" lIns="182588" tIns="91293" rIns="182588" bIns="91293">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72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Có</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mấy</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thực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hiện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một</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cuộc</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gọi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điện</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thoại</a:t>
            </a:r>
            <a:r>
              <a:rPr kumimoji="0" lang="en-US" sz="72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endParaRPr kumimoji="0" lang="en-US" sz="72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92944F0F-50C8-7700-8BA8-A9D9BDD7BE10}"/>
              </a:ext>
            </a:extLst>
          </p:cNvPr>
          <p:cNvSpPr/>
          <p:nvPr/>
        </p:nvSpPr>
        <p:spPr>
          <a:xfrm>
            <a:off x="2133600" y="4457700"/>
            <a:ext cx="13716000" cy="1264784"/>
          </a:xfrm>
          <a:prstGeom prst="rect">
            <a:avLst/>
          </a:prstGeom>
          <a:ln/>
        </p:spPr>
        <p:style>
          <a:lnRef idx="2">
            <a:schemeClr val="accent2"/>
          </a:lnRef>
          <a:fillRef idx="1">
            <a:schemeClr val="lt1"/>
          </a:fillRef>
          <a:effectRef idx="0">
            <a:schemeClr val="accent2"/>
          </a:effectRef>
          <a:fontRef idx="minor">
            <a:schemeClr val="dk1"/>
          </a:fontRef>
        </p:style>
        <p:txBody>
          <a:bodyPr lIns="182588" tIns="91293" rIns="182588" bIns="91293"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4 </a:t>
            </a:r>
            <a:r>
              <a:rPr kumimoji="0" lang="en-US" sz="66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bước</a:t>
            </a:r>
            <a:endParaRPr kumimoji="0" lang="en-US" sz="66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3BFC6676-3B4A-B85F-F53C-2BF39E7924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65011" y="4520692"/>
            <a:ext cx="1211334" cy="1167528"/>
          </a:xfrm>
          <a:prstGeom prst="rect">
            <a:avLst/>
          </a:prstGeom>
        </p:spPr>
        <p:style>
          <a:lnRef idx="2">
            <a:schemeClr val="accent2"/>
          </a:lnRef>
          <a:fillRef idx="1">
            <a:schemeClr val="lt1"/>
          </a:fillRef>
          <a:effectRef idx="0">
            <a:schemeClr val="accent2"/>
          </a:effectRef>
          <a:fontRef idx="minor">
            <a:schemeClr val="dk1"/>
          </a:fontRef>
        </p:style>
      </p:pic>
      <p:sp>
        <p:nvSpPr>
          <p:cNvPr id="3" name="Arrow: Left 2">
            <a:hlinkClick r:id="rId9" action="ppaction://hlinksldjump"/>
            <a:extLst>
              <a:ext uri="{FF2B5EF4-FFF2-40B4-BE49-F238E27FC236}">
                <a16:creationId xmlns:a16="http://schemas.microsoft.com/office/drawing/2014/main" id="{377C2ECC-75E0-1FCA-FEF6-CE2E9DDABFDF}"/>
              </a:ext>
            </a:extLst>
          </p:cNvPr>
          <p:cNvSpPr/>
          <p:nvPr/>
        </p:nvSpPr>
        <p:spPr>
          <a:xfrm>
            <a:off x="381000" y="9334500"/>
            <a:ext cx="2133600" cy="952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ppt_w</p:attrName>
                                        </p:attrNameLst>
                                      </p:cBhvr>
                                      <p:tavLst>
                                        <p:tav tm="0">
                                          <p:val>
                                            <p:strVal val="#ppt_w*0.70"/>
                                          </p:val>
                                        </p:tav>
                                        <p:tav tm="100000">
                                          <p:val>
                                            <p:strVal val="#ppt_w"/>
                                          </p:val>
                                        </p:tav>
                                      </p:tavLst>
                                    </p:anim>
                                    <p:anim calcmode="lin" valueType="num">
                                      <p:cBhvr>
                                        <p:cTn id="18" dur="1000" fill="hold"/>
                                        <p:tgtEl>
                                          <p:spTgt spid="24"/>
                                        </p:tgtEl>
                                        <p:attrNameLst>
                                          <p:attrName>ppt_h</p:attrName>
                                        </p:attrNameLst>
                                      </p:cBhvr>
                                      <p:tavLst>
                                        <p:tav tm="0">
                                          <p:val>
                                            <p:strVal val="#ppt_h"/>
                                          </p:val>
                                        </p:tav>
                                        <p:tav tm="100000">
                                          <p:val>
                                            <p:strVal val="#ppt_h"/>
                                          </p:val>
                                        </p:tav>
                                      </p:tavLst>
                                    </p:anim>
                                    <p:animEffect transition="in" filter="fade">
                                      <p:cBhvr>
                                        <p:cTn id="19" dur="1000"/>
                                        <p:tgtEl>
                                          <p:spTgt spid="2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bg2"/>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rgbClr val="FFFF00"/>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p:cTn id="43" dur="250" fill="hold"/>
                                        <p:tgtEl>
                                          <p:spTgt spid="25"/>
                                        </p:tgtEl>
                                        <p:attrNameLst>
                                          <p:attrName>ppt_w</p:attrName>
                                        </p:attrNameLst>
                                      </p:cBhvr>
                                      <p:tavLst>
                                        <p:tav tm="0">
                                          <p:val>
                                            <p:strVal val="4*#ppt_w"/>
                                          </p:val>
                                        </p:tav>
                                        <p:tav tm="100000">
                                          <p:val>
                                            <p:strVal val="#ppt_w"/>
                                          </p:val>
                                        </p:tav>
                                      </p:tavLst>
                                    </p:anim>
                                    <p:anim calcmode="lin" valueType="num">
                                      <p:cBhvr>
                                        <p:cTn id="4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500"/>
                                  </p:stCondLst>
                                  <p:childTnLst>
                                    <p:animClr clrSpc="rgb" dir="cw">
                                      <p:cBhvr>
                                        <p:cTn id="53" dur="250" fill="hold"/>
                                        <p:tgtEl>
                                          <p:spTgt spid="24"/>
                                        </p:tgtEl>
                                        <p:attrNameLst>
                                          <p:attrName>fillcolor</p:attrName>
                                        </p:attrNameLst>
                                      </p:cBhvr>
                                      <p:to>
                                        <a:schemeClr val="accent1"/>
                                      </p:to>
                                    </p:animClr>
                                    <p:set>
                                      <p:cBhvr>
                                        <p:cTn id="54" dur="250" fill="hold"/>
                                        <p:tgtEl>
                                          <p:spTgt spid="24"/>
                                        </p:tgtEl>
                                        <p:attrNameLst>
                                          <p:attrName>fill.type</p:attrName>
                                        </p:attrNameLst>
                                      </p:cBhvr>
                                      <p:to>
                                        <p:strVal val="solid"/>
                                      </p:to>
                                    </p:set>
                                    <p:set>
                                      <p:cBhvr>
                                        <p:cTn id="55" dur="250" fill="hold"/>
                                        <p:tgtEl>
                                          <p:spTgt spid="2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ppt_w</p:attrName>
                                        </p:attrNameLst>
                                      </p:cBhvr>
                                      <p:tavLst>
                                        <p:tav tm="0">
                                          <p:val>
                                            <p:strVal val="4*#ppt_w"/>
                                          </p:val>
                                        </p:tav>
                                        <p:tav tm="100000">
                                          <p:val>
                                            <p:strVal val="#ppt_w"/>
                                          </p:val>
                                        </p:tav>
                                      </p:tavLst>
                                    </p:anim>
                                    <p:anim calcmode="lin" valueType="num">
                                      <p:cBhvr>
                                        <p:cTn id="59"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500"/>
                                  </p:stCondLst>
                                  <p:childTnLst>
                                    <p:animClr clrSpc="rgb" dir="cw">
                                      <p:cBhvr>
                                        <p:cTn id="68" dur="250" fill="hold"/>
                                        <p:tgtEl>
                                          <p:spTgt spid="27"/>
                                        </p:tgtEl>
                                        <p:attrNameLst>
                                          <p:attrName>fillcolor</p:attrName>
                                        </p:attrNameLst>
                                      </p:cBhvr>
                                      <p:to>
                                        <a:schemeClr val="accent1"/>
                                      </p:to>
                                    </p:animClr>
                                    <p:set>
                                      <p:cBhvr>
                                        <p:cTn id="69" dur="250" fill="hold"/>
                                        <p:tgtEl>
                                          <p:spTgt spid="27"/>
                                        </p:tgtEl>
                                        <p:attrNameLst>
                                          <p:attrName>fill.type</p:attrName>
                                        </p:attrNameLst>
                                      </p:cBhvr>
                                      <p:to>
                                        <p:strVal val="solid"/>
                                      </p:to>
                                    </p:set>
                                    <p:set>
                                      <p:cBhvr>
                                        <p:cTn id="70" dur="250" fill="hold"/>
                                        <p:tgtEl>
                                          <p:spTgt spid="27"/>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8"/>
                                        </p:tgtEl>
                                        <p:attrNameLst>
                                          <p:attrName>style.visibility</p:attrName>
                                        </p:attrNameLst>
                                      </p:cBhvr>
                                      <p:to>
                                        <p:strVal val="visible"/>
                                      </p:to>
                                    </p:set>
                                    <p:anim calcmode="lin" valueType="num">
                                      <p:cBhvr>
                                        <p:cTn id="73" dur="250" fill="hold"/>
                                        <p:tgtEl>
                                          <p:spTgt spid="28"/>
                                        </p:tgtEl>
                                        <p:attrNameLst>
                                          <p:attrName>ppt_w</p:attrName>
                                        </p:attrNameLst>
                                      </p:cBhvr>
                                      <p:tavLst>
                                        <p:tav tm="0">
                                          <p:val>
                                            <p:strVal val="4*#ppt_w"/>
                                          </p:val>
                                        </p:tav>
                                        <p:tav tm="100000">
                                          <p:val>
                                            <p:strVal val="#ppt_w"/>
                                          </p:val>
                                        </p:tav>
                                      </p:tavLst>
                                    </p:anim>
                                    <p:anim calcmode="lin" valueType="num">
                                      <p:cBhvr>
                                        <p:cTn id="7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30"/>
                                        </p:tgtEl>
                                        <p:attrNameLst>
                                          <p:attrName>fillcolor</p:attrName>
                                        </p:attrNameLst>
                                      </p:cBhvr>
                                      <p:to>
                                        <a:schemeClr val="accent1"/>
                                      </p:to>
                                    </p:animClr>
                                    <p:set>
                                      <p:cBhvr>
                                        <p:cTn id="80" dur="250" fill="hold"/>
                                        <p:tgtEl>
                                          <p:spTgt spid="30"/>
                                        </p:tgtEl>
                                        <p:attrNameLst>
                                          <p:attrName>fill.type</p:attrName>
                                        </p:attrNameLst>
                                      </p:cBhvr>
                                      <p:to>
                                        <p:strVal val="solid"/>
                                      </p:to>
                                    </p:set>
                                    <p:set>
                                      <p:cBhvr>
                                        <p:cTn id="81" dur="250" fill="hold"/>
                                        <p:tgtEl>
                                          <p:spTgt spid="30"/>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500"/>
                                  </p:stCondLst>
                                  <p:childTnLst>
                                    <p:animClr clrSpc="rgb" dir="cw">
                                      <p:cBhvr>
                                        <p:cTn id="83" dur="250" fill="hold"/>
                                        <p:tgtEl>
                                          <p:spTgt spid="30"/>
                                        </p:tgtEl>
                                        <p:attrNameLst>
                                          <p:attrName>fillcolor</p:attrName>
                                        </p:attrNameLst>
                                      </p:cBhvr>
                                      <p:to>
                                        <a:schemeClr val="accent1"/>
                                      </p:to>
                                    </p:animClr>
                                    <p:set>
                                      <p:cBhvr>
                                        <p:cTn id="84" dur="250" fill="hold"/>
                                        <p:tgtEl>
                                          <p:spTgt spid="30"/>
                                        </p:tgtEl>
                                        <p:attrNameLst>
                                          <p:attrName>fill.type</p:attrName>
                                        </p:attrNameLst>
                                      </p:cBhvr>
                                      <p:to>
                                        <p:strVal val="solid"/>
                                      </p:to>
                                    </p:set>
                                    <p:set>
                                      <p:cBhvr>
                                        <p:cTn id="85" dur="250" fill="hold"/>
                                        <p:tgtEl>
                                          <p:spTgt spid="30"/>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31"/>
                                        </p:tgtEl>
                                        <p:attrNameLst>
                                          <p:attrName>style.visibility</p:attrName>
                                        </p:attrNameLst>
                                      </p:cBhvr>
                                      <p:to>
                                        <p:strVal val="visible"/>
                                      </p:to>
                                    </p:set>
                                    <p:anim calcmode="lin" valueType="num">
                                      <p:cBhvr>
                                        <p:cTn id="88" dur="250" fill="hold"/>
                                        <p:tgtEl>
                                          <p:spTgt spid="31"/>
                                        </p:tgtEl>
                                        <p:attrNameLst>
                                          <p:attrName>ppt_w</p:attrName>
                                        </p:attrNameLst>
                                      </p:cBhvr>
                                      <p:tavLst>
                                        <p:tav tm="0">
                                          <p:val>
                                            <p:strVal val="4*#ppt_w"/>
                                          </p:val>
                                        </p:tav>
                                        <p:tav tm="100000">
                                          <p:val>
                                            <p:strVal val="#ppt_w"/>
                                          </p:val>
                                        </p:tav>
                                      </p:tavLst>
                                    </p:anim>
                                    <p:anim calcmode="lin" valueType="num">
                                      <p:cBhvr>
                                        <p:cTn id="8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childTnLst>
        </p:cTn>
      </p:par>
    </p:tnLst>
    <p:bldLst>
      <p:bldP spid="23" grpId="0" animBg="1"/>
      <p:bldP spid="24" grpId="0" animBg="1"/>
      <p:bldP spid="27"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857</Words>
  <Application>Microsoft Office PowerPoint</Application>
  <PresentationFormat>Custom</PresentationFormat>
  <Paragraphs>76</Paragraphs>
  <Slides>29</Slides>
  <Notes>4</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等线</vt:lpstr>
      <vt:lpstr>Arial</vt:lpstr>
      <vt:lpstr>Asap Bold</vt:lpstr>
      <vt:lpstr>Calibri</vt:lpstr>
      <vt:lpstr>Calibri Light</vt:lpstr>
      <vt:lpstr>Cambria</vt:lpstr>
      <vt:lpstr>Times New Roman</vt:lpstr>
      <vt:lpstr>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HP</cp:lastModifiedBy>
  <cp:revision>46</cp:revision>
  <dcterms:created xsi:type="dcterms:W3CDTF">2006-08-16T00:00:00Z</dcterms:created>
  <dcterms:modified xsi:type="dcterms:W3CDTF">2024-12-23T01:14:42Z</dcterms:modified>
  <dc:identifier>DAGGBMTwqNQ</dc:identifier>
</cp:coreProperties>
</file>