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4097" r:id="rId1"/>
  </p:sldMasterIdLst>
  <p:notesMasterIdLst>
    <p:notesMasterId r:id="rId35"/>
  </p:notesMasterIdLst>
  <p:sldIdLst>
    <p:sldId id="361" r:id="rId2"/>
    <p:sldId id="362" r:id="rId3"/>
    <p:sldId id="363" r:id="rId4"/>
    <p:sldId id="364" r:id="rId5"/>
    <p:sldId id="365" r:id="rId6"/>
    <p:sldId id="366" r:id="rId7"/>
    <p:sldId id="367" r:id="rId8"/>
    <p:sldId id="368" r:id="rId9"/>
    <p:sldId id="369" r:id="rId10"/>
    <p:sldId id="370" r:id="rId11"/>
    <p:sldId id="371" r:id="rId12"/>
    <p:sldId id="372" r:id="rId13"/>
    <p:sldId id="373" r:id="rId14"/>
    <p:sldId id="374" r:id="rId15"/>
    <p:sldId id="375" r:id="rId16"/>
    <p:sldId id="376" r:id="rId17"/>
    <p:sldId id="377" r:id="rId18"/>
    <p:sldId id="378" r:id="rId19"/>
    <p:sldId id="379" r:id="rId20"/>
    <p:sldId id="380" r:id="rId21"/>
    <p:sldId id="381" r:id="rId22"/>
    <p:sldId id="382" r:id="rId23"/>
    <p:sldId id="383" r:id="rId24"/>
    <p:sldId id="384" r:id="rId25"/>
    <p:sldId id="385" r:id="rId26"/>
    <p:sldId id="386" r:id="rId27"/>
    <p:sldId id="387" r:id="rId28"/>
    <p:sldId id="388" r:id="rId29"/>
    <p:sldId id="389" r:id="rId30"/>
    <p:sldId id="390" r:id="rId31"/>
    <p:sldId id="391" r:id="rId32"/>
    <p:sldId id="392" r:id="rId33"/>
    <p:sldId id="393" r:id="rId3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entury Gothic" panose="020B0502020202020204" pitchFamily="34" charset="0"/>
      <p:regular r:id="rId40"/>
      <p:bold r:id="rId41"/>
      <p:italic r:id="rId42"/>
      <p:boldItalic r:id="rId43"/>
    </p:embeddedFont>
    <p:embeddedFont>
      <p:font typeface="Handlee" panose="020B0604020202020204" charset="0"/>
      <p:regular r:id="rId44"/>
    </p:embeddedFont>
    <p:embeddedFont>
      <p:font typeface="Bahnschrift Condensed" panose="020B0502040204020203" pitchFamily="34" charset="0"/>
      <p:regular r:id="rId45"/>
      <p:bold r:id="rId46"/>
    </p:embeddedFont>
    <p:embeddedFont>
      <p:font typeface="Garamond" panose="02020404030301010803" pitchFamily="18" charset="0"/>
      <p:regular r:id="rId47"/>
      <p:bold r:id="rId48"/>
      <p:italic r:id="rId49"/>
    </p:embeddedFont>
    <p:embeddedFont>
      <p:font typeface="Cambria" panose="02040503050406030204" pitchFamily="18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4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LL LATITUDE" initials="D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8D01"/>
    <a:srgbClr val="FF8177"/>
    <a:srgbClr val="FFA347"/>
    <a:srgbClr val="F8F814"/>
    <a:srgbClr val="61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DB9518D-52A0-4192-ABF4-CA0D69945925}">
  <a:tblStyle styleId="{6DB9518D-52A0-4192-ABF4-CA0D699459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89964" autoAdjust="0"/>
  </p:normalViewPr>
  <p:slideViewPr>
    <p:cSldViewPr snapToGrid="0">
      <p:cViewPr varScale="1">
        <p:scale>
          <a:sx n="87" d="100"/>
          <a:sy n="87" d="100"/>
        </p:scale>
        <p:origin x="804" y="84"/>
      </p:cViewPr>
      <p:guideLst>
        <p:guide orient="horz" pos="5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54159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17903-C09B-4B10-894C-B22A23553A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67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1155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17903-C09B-4B10-894C-B22A23553A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86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đặt câu hỏi, HS thảo luận nhóm, đại diện HS trả lời, các nhóm khác bổ sung (nếu có).</a:t>
            </a:r>
          </a:p>
          <a:p>
            <a:r>
              <a:rPr lang="en-US"/>
              <a:t>Gv chốt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0EED7-0F92-47E8-9E96-06FBBEA440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69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đặt câu hỏi, HS thảo luận nhóm, đại diện HS trả lời, các nhóm khác bổ sung (nếu có).</a:t>
            </a:r>
          </a:p>
          <a:p>
            <a:r>
              <a:rPr lang="en-US"/>
              <a:t>Gv chốt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0EED7-0F92-47E8-9E96-06FBBEA440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95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HS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,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bổ</a:t>
            </a:r>
            <a:r>
              <a:rPr lang="en-US" dirty="0"/>
              <a:t> sung (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).</a:t>
            </a:r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0EED7-0F92-47E8-9E96-06FBBEA440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686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2951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3446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9931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8837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950797"/>
            <a:ext cx="7182197" cy="323096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5851" y="1058711"/>
            <a:ext cx="6972300" cy="302607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851910" y="950798"/>
            <a:ext cx="1440180" cy="548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937635" y="950798"/>
            <a:ext cx="1268730" cy="483971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1568447"/>
            <a:ext cx="6801440" cy="19431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5400" b="0" kern="1200" cap="all" spc="-75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3511547"/>
            <a:ext cx="6803136" cy="3429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 spc="6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89070" y="1005942"/>
            <a:ext cx="1165860" cy="395410"/>
          </a:xfrm>
        </p:spPr>
        <p:txBody>
          <a:bodyPr/>
          <a:lstStyle>
            <a:lvl1pPr algn="ctr">
              <a:defRPr sz="975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4BDF68E2-58F2-4D09-BE8B-E3BD06533059}" type="datetimeFigureOut">
              <a:rPr lang="en-US" smtClean="0"/>
              <a:t>14/2/2025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090422" y="3908295"/>
            <a:ext cx="4429125" cy="17145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3909060"/>
            <a:ext cx="1583911" cy="1714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295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14/2/2025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455369"/>
      </p:ext>
    </p:extLst>
  </p:cSld>
  <p:clrMapOvr>
    <a:masterClrMapping/>
  </p:clrMapOvr>
  <p:transition spd="slow">
    <p:pull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571500"/>
            <a:ext cx="1771650" cy="3943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571500"/>
            <a:ext cx="6057900" cy="3943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14/2/2025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419916"/>
      </p:ext>
    </p:extLst>
  </p:cSld>
  <p:clrMapOvr>
    <a:masterClrMapping/>
  </p:clrMapOvr>
  <p:transition spd="slow">
    <p:pull/>
  </p:transition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9894316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650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950797"/>
            <a:ext cx="7182197" cy="323096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5850" y="1058711"/>
            <a:ext cx="6972300" cy="302607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851910" y="950798"/>
            <a:ext cx="1440180" cy="548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937635" y="950798"/>
            <a:ext cx="1268730" cy="483971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1570732"/>
            <a:ext cx="6803136" cy="1940814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5400" kern="1200" cap="all" spc="-75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3511547"/>
            <a:ext cx="6803136" cy="34290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effectLst/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91356" y="1008377"/>
            <a:ext cx="1165860" cy="397764"/>
          </a:xfrm>
        </p:spPr>
        <p:txBody>
          <a:bodyPr/>
          <a:lstStyle>
            <a:lvl1pPr algn="ctr">
              <a:defRPr lang="en-US" sz="975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0EBB0C4-6273-4C6E-B9BD-2EDC30F1CD52}" type="datetimeFigureOut">
              <a:rPr lang="en-US" smtClean="0"/>
              <a:t>14/2/2025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0165" y="3908295"/>
            <a:ext cx="4430268" cy="17145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3908295"/>
            <a:ext cx="1584198" cy="17145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542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1577340"/>
            <a:ext cx="3566160" cy="281178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7740" y="1577340"/>
            <a:ext cx="3566160" cy="281178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14/2/2025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959096"/>
      </p:ext>
    </p:extLst>
  </p:cSld>
  <p:clrMapOvr>
    <a:masterClrMapping/>
  </p:clrMapOvr>
  <p:transition spd="slow">
    <p:pull/>
  </p:transition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555751"/>
            <a:ext cx="3566160" cy="48006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425" b="0">
                <a:solidFill>
                  <a:schemeClr val="tx2"/>
                </a:solidFill>
                <a:latin typeface="+mn-lt"/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066924"/>
            <a:ext cx="3566160" cy="24003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0026" y="1555751"/>
            <a:ext cx="3566160" cy="48006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425" b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0026" y="2067436"/>
            <a:ext cx="3566160" cy="24003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14/2/2025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725846"/>
      </p:ext>
    </p:extLst>
  </p:cSld>
  <p:clrMapOvr>
    <a:masterClrMapping/>
  </p:clrMapOvr>
  <p:transition spd="slow">
    <p:pull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14/2/2025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04443"/>
      </p:ext>
    </p:extLst>
  </p:cSld>
  <p:clrMapOvr>
    <a:masterClrMapping/>
  </p:clrMapOvr>
  <p:transition spd="slow">
    <p:pull/>
  </p:transition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B3D64F-03AE-4EC8-9BC7-142ACDFB3DD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02504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8308"/>
            <a:ext cx="6398514" cy="47868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8308"/>
            <a:ext cx="2194560" cy="47868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455544"/>
            <a:ext cx="1823085" cy="1234440"/>
          </a:xfrm>
        </p:spPr>
        <p:txBody>
          <a:bodyPr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1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457200"/>
            <a:ext cx="5829300" cy="40005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1714500"/>
            <a:ext cx="1823085" cy="26289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14/2/2025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4667252"/>
            <a:ext cx="1097280" cy="20574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68160" y="281178"/>
            <a:ext cx="1988820" cy="4581144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32083738"/>
      </p:ext>
    </p:extLst>
  </p:cSld>
  <p:clrMapOvr>
    <a:masterClrMapping/>
  </p:clrMapOvr>
  <p:transition spd="slow">
    <p:pull/>
  </p:transition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8308"/>
            <a:ext cx="2194560" cy="47868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452628"/>
            <a:ext cx="1824228" cy="1234440"/>
          </a:xfrm>
        </p:spPr>
        <p:txBody>
          <a:bodyPr anchor="b">
            <a:noAutofit/>
          </a:bodyPr>
          <a:lstStyle>
            <a:lvl1pPr algn="l">
              <a:defRPr sz="21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8308"/>
            <a:ext cx="6398514" cy="4786884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1714500"/>
            <a:ext cx="1824228" cy="2626614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600"/>
              </a:spcBef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8624D31-43A5-475A-80CF-332C9F6DCF35}" type="datetimeFigureOut">
              <a:rPr lang="en-US" smtClean="0"/>
              <a:t>14/2/2025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685800" rtl="0" eaLnBrk="1" latinLnBrk="0" hangingPunct="1">
              <a:defRPr lang="en-US" sz="75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4670298"/>
            <a:ext cx="1097280" cy="20574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868160" y="281178"/>
            <a:ext cx="1988820" cy="4581144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89021634"/>
      </p:ext>
    </p:extLst>
  </p:cSld>
  <p:clrMapOvr>
    <a:masterClrMapping/>
  </p:clrMapOvr>
  <p:transition spd="slow">
    <p:pull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8308"/>
            <a:ext cx="8791956" cy="4786884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481946"/>
            <a:ext cx="7543800" cy="1028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577340"/>
            <a:ext cx="7543800" cy="2948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5740" y="4730754"/>
            <a:ext cx="2057400" cy="2057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14/2/2025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7470" y="4730754"/>
            <a:ext cx="3909060" cy="2057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4730754"/>
            <a:ext cx="1097280" cy="2057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41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  <p:sldLayoutId id="2147484109" r:id="rId12"/>
  </p:sldLayoutIdLst>
  <p:transition spd="slow">
    <p:pull/>
  </p:transition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sz="36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37160" indent="-137160" algn="l" defTabSz="685800" rtl="0" eaLnBrk="1" latinLnBrk="0" hangingPunct="1">
        <a:lnSpc>
          <a:spcPct val="100000"/>
        </a:lnSpc>
        <a:spcBef>
          <a:spcPts val="675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10.png"/><Relationship Id="rId12" Type="http://schemas.openxmlformats.org/officeDocument/2006/relationships/image" Target="../media/image28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27.png"/><Relationship Id="rId5" Type="http://schemas.openxmlformats.org/officeDocument/2006/relationships/image" Target="../media/image9.png"/><Relationship Id="rId15" Type="http://schemas.openxmlformats.org/officeDocument/2006/relationships/image" Target="../media/image29.png"/><Relationship Id="rId10" Type="http://schemas.openxmlformats.org/officeDocument/2006/relationships/image" Target="../media/image26.svg"/><Relationship Id="rId4" Type="http://schemas.openxmlformats.org/officeDocument/2006/relationships/image" Target="../media/image24.svg"/><Relationship Id="rId9" Type="http://schemas.openxmlformats.org/officeDocument/2006/relationships/image" Target="../media/image26.png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39.png"/><Relationship Id="rId4" Type="http://schemas.microsoft.com/office/2007/relationships/hdphoto" Target="../media/hdphoto2.wdp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39.png"/><Relationship Id="rId4" Type="http://schemas.microsoft.com/office/2007/relationships/hdphoto" Target="../media/hdphoto2.wdp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39.png"/><Relationship Id="rId4" Type="http://schemas.microsoft.com/office/2007/relationships/hdphoto" Target="../media/hdphoto2.wdp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2.svg"/><Relationship Id="rId17" Type="http://schemas.openxmlformats.org/officeDocument/2006/relationships/image" Target="../media/image16.png"/><Relationship Id="rId2" Type="http://schemas.openxmlformats.org/officeDocument/2006/relationships/image" Target="../media/image8.pn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12.png"/><Relationship Id="rId1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2.svg"/><Relationship Id="rId17" Type="http://schemas.openxmlformats.org/officeDocument/2006/relationships/image" Target="../media/image50.png"/><Relationship Id="rId2" Type="http://schemas.openxmlformats.org/officeDocument/2006/relationships/image" Target="../media/image8.pn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12.png"/><Relationship Id="rId14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57.sv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59.sv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12" Type="http://schemas.openxmlformats.org/officeDocument/2006/relationships/image" Target="../media/image5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56.png"/><Relationship Id="rId5" Type="http://schemas.openxmlformats.org/officeDocument/2006/relationships/image" Target="../media/image10.png"/><Relationship Id="rId10" Type="http://schemas.openxmlformats.org/officeDocument/2006/relationships/image" Target="../media/image28.svg"/><Relationship Id="rId4" Type="http://schemas.openxmlformats.org/officeDocument/2006/relationships/image" Target="../media/image4.svg"/><Relationship Id="rId9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openxmlformats.org/officeDocument/2006/relationships/image" Target="../media/image6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2.svg"/><Relationship Id="rId17" Type="http://schemas.openxmlformats.org/officeDocument/2006/relationships/image" Target="../media/image18.png"/><Relationship Id="rId2" Type="http://schemas.openxmlformats.org/officeDocument/2006/relationships/image" Target="../media/image8.pn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12.png"/><Relationship Id="rId1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9395" y="1"/>
            <a:ext cx="2654124" cy="1525800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471" y="302896"/>
            <a:ext cx="1221582" cy="643911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895" y="-200025"/>
            <a:ext cx="5143500" cy="51435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53200" y="2552700"/>
            <a:ext cx="2590800" cy="2590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46798" y="1896667"/>
            <a:ext cx="42755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5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BDE913AF-5987-8B9F-0ABD-DDC1C130B816}"/>
              </a:ext>
            </a:extLst>
          </p:cNvPr>
          <p:cNvSpPr/>
          <p:nvPr/>
        </p:nvSpPr>
        <p:spPr>
          <a:xfrm>
            <a:off x="-13607" y="2185698"/>
            <a:ext cx="3633107" cy="2957803"/>
          </a:xfrm>
          <a:custGeom>
            <a:avLst/>
            <a:gdLst/>
            <a:ahLst/>
            <a:cxnLst/>
            <a:rect l="l" t="t" r="r" b="b"/>
            <a:pathLst>
              <a:path w="8281372" h="6490525">
                <a:moveTo>
                  <a:pt x="0" y="0"/>
                </a:moveTo>
                <a:lnTo>
                  <a:pt x="8281372" y="0"/>
                </a:lnTo>
                <a:lnTo>
                  <a:pt x="8281372" y="6490525"/>
                </a:lnTo>
                <a:lnTo>
                  <a:pt x="0" y="64905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3" name="Group 5">
            <a:extLst>
              <a:ext uri="{FF2B5EF4-FFF2-40B4-BE49-F238E27FC236}">
                <a16:creationId xmlns:a16="http://schemas.microsoft.com/office/drawing/2014/main" id="{C01F95E9-C3C6-77E8-F024-17B374CCF94C}"/>
              </a:ext>
            </a:extLst>
          </p:cNvPr>
          <p:cNvGrpSpPr/>
          <p:nvPr/>
        </p:nvGrpSpPr>
        <p:grpSpPr>
          <a:xfrm>
            <a:off x="3810000" y="1390650"/>
            <a:ext cx="5143500" cy="2209800"/>
            <a:chOff x="0" y="0"/>
            <a:chExt cx="1783295" cy="1868155"/>
          </a:xfrm>
        </p:grpSpPr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6EEA6D04-A9D2-B0FD-0C85-3787C4B43F44}"/>
                </a:ext>
              </a:extLst>
            </p:cNvPr>
            <p:cNvSpPr/>
            <p:nvPr/>
          </p:nvSpPr>
          <p:spPr>
            <a:xfrm>
              <a:off x="92710" y="106680"/>
              <a:ext cx="1679155" cy="1748775"/>
            </a:xfrm>
            <a:custGeom>
              <a:avLst/>
              <a:gdLst/>
              <a:ahLst/>
              <a:cxnLst/>
              <a:rect l="l" t="t" r="r" b="b"/>
              <a:pathLst>
                <a:path w="1679155" h="1748775">
                  <a:moveTo>
                    <a:pt x="1652485" y="1559545"/>
                  </a:moveTo>
                  <a:cubicBezTo>
                    <a:pt x="1652485" y="1647175"/>
                    <a:pt x="1576285" y="1718295"/>
                    <a:pt x="1495005" y="1718295"/>
                  </a:cubicBezTo>
                  <a:lnTo>
                    <a:pt x="66040" y="1718295"/>
                  </a:lnTo>
                  <a:cubicBezTo>
                    <a:pt x="43180" y="1718295"/>
                    <a:pt x="20320" y="1713215"/>
                    <a:pt x="0" y="1704325"/>
                  </a:cubicBezTo>
                  <a:cubicBezTo>
                    <a:pt x="26670" y="1732265"/>
                    <a:pt x="63500" y="1748775"/>
                    <a:pt x="104829" y="1748775"/>
                  </a:cubicBezTo>
                  <a:lnTo>
                    <a:pt x="1533105" y="1748775"/>
                  </a:lnTo>
                  <a:cubicBezTo>
                    <a:pt x="1613115" y="1748775"/>
                    <a:pt x="1679155" y="1682735"/>
                    <a:pt x="1679155" y="1602725"/>
                  </a:cubicBezTo>
                  <a:lnTo>
                    <a:pt x="1679155" y="95250"/>
                  </a:lnTo>
                  <a:cubicBezTo>
                    <a:pt x="1679155" y="58420"/>
                    <a:pt x="1665185" y="25400"/>
                    <a:pt x="1643595" y="0"/>
                  </a:cubicBezTo>
                  <a:cubicBezTo>
                    <a:pt x="1649945" y="16510"/>
                    <a:pt x="1652485" y="34290"/>
                    <a:pt x="1652485" y="52070"/>
                  </a:cubicBezTo>
                  <a:lnTo>
                    <a:pt x="1652485" y="1559545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31105DEE-0A7C-D1C1-9EE6-2C6BC56340D1}"/>
                </a:ext>
              </a:extLst>
            </p:cNvPr>
            <p:cNvSpPr/>
            <p:nvPr/>
          </p:nvSpPr>
          <p:spPr>
            <a:xfrm>
              <a:off x="12700" y="12700"/>
              <a:ext cx="1718525" cy="1799575"/>
            </a:xfrm>
            <a:custGeom>
              <a:avLst/>
              <a:gdLst/>
              <a:ahLst/>
              <a:cxnLst/>
              <a:rect l="l" t="t" r="r" b="b"/>
              <a:pathLst>
                <a:path w="1718525" h="1799575">
                  <a:moveTo>
                    <a:pt x="146050" y="1799575"/>
                  </a:moveTo>
                  <a:lnTo>
                    <a:pt x="1572475" y="1799575"/>
                  </a:lnTo>
                  <a:cubicBezTo>
                    <a:pt x="1652485" y="1799575"/>
                    <a:pt x="1718525" y="1733535"/>
                    <a:pt x="1718525" y="1653525"/>
                  </a:cubicBezTo>
                  <a:lnTo>
                    <a:pt x="1718525" y="146050"/>
                  </a:lnTo>
                  <a:cubicBezTo>
                    <a:pt x="1718525" y="66040"/>
                    <a:pt x="1652485" y="0"/>
                    <a:pt x="157247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53525"/>
                  </a:lnTo>
                  <a:cubicBezTo>
                    <a:pt x="0" y="1734805"/>
                    <a:pt x="66040" y="1799575"/>
                    <a:pt x="146050" y="1799575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DEEC0A05-2C3A-45F9-27F3-E1AFA5B7450B}"/>
                </a:ext>
              </a:extLst>
            </p:cNvPr>
            <p:cNvSpPr/>
            <p:nvPr/>
          </p:nvSpPr>
          <p:spPr>
            <a:xfrm>
              <a:off x="0" y="0"/>
              <a:ext cx="1783295" cy="1868155"/>
            </a:xfrm>
            <a:custGeom>
              <a:avLst/>
              <a:gdLst/>
              <a:ahLst/>
              <a:cxnLst/>
              <a:rect l="l" t="t" r="r" b="b"/>
              <a:pathLst>
                <a:path w="1783295" h="1868155">
                  <a:moveTo>
                    <a:pt x="1719795" y="74930"/>
                  </a:moveTo>
                  <a:cubicBezTo>
                    <a:pt x="1691855" y="30480"/>
                    <a:pt x="1642325" y="0"/>
                    <a:pt x="158517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66225"/>
                  </a:lnTo>
                  <a:cubicBezTo>
                    <a:pt x="0" y="1718295"/>
                    <a:pt x="25400" y="1764015"/>
                    <a:pt x="63500" y="1793225"/>
                  </a:cubicBezTo>
                  <a:cubicBezTo>
                    <a:pt x="91440" y="1837675"/>
                    <a:pt x="140970" y="1868155"/>
                    <a:pt x="198917" y="1868155"/>
                  </a:cubicBezTo>
                  <a:lnTo>
                    <a:pt x="1624545" y="1868155"/>
                  </a:lnTo>
                  <a:cubicBezTo>
                    <a:pt x="1712175" y="1868155"/>
                    <a:pt x="1783295" y="1797035"/>
                    <a:pt x="1783295" y="1709405"/>
                  </a:cubicBezTo>
                  <a:lnTo>
                    <a:pt x="1783295" y="201930"/>
                  </a:lnTo>
                  <a:cubicBezTo>
                    <a:pt x="1783295" y="149860"/>
                    <a:pt x="1757895" y="104140"/>
                    <a:pt x="1719795" y="74930"/>
                  </a:cubicBezTo>
                  <a:close/>
                  <a:moveTo>
                    <a:pt x="12700" y="1666225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585175" y="12700"/>
                  </a:lnTo>
                  <a:cubicBezTo>
                    <a:pt x="1665185" y="12700"/>
                    <a:pt x="1731225" y="78740"/>
                    <a:pt x="1731225" y="158750"/>
                  </a:cubicBezTo>
                  <a:lnTo>
                    <a:pt x="1731225" y="1666225"/>
                  </a:lnTo>
                  <a:cubicBezTo>
                    <a:pt x="1731225" y="1746235"/>
                    <a:pt x="1665185" y="1812275"/>
                    <a:pt x="1585175" y="1812275"/>
                  </a:cubicBezTo>
                  <a:lnTo>
                    <a:pt x="158750" y="1812275"/>
                  </a:lnTo>
                  <a:cubicBezTo>
                    <a:pt x="78740" y="1812275"/>
                    <a:pt x="12700" y="1747505"/>
                    <a:pt x="12700" y="1666225"/>
                  </a:cubicBezTo>
                  <a:close/>
                  <a:moveTo>
                    <a:pt x="1771865" y="1709405"/>
                  </a:moveTo>
                  <a:cubicBezTo>
                    <a:pt x="1771865" y="1789415"/>
                    <a:pt x="1704555" y="1855455"/>
                    <a:pt x="1624545" y="1855455"/>
                  </a:cubicBezTo>
                  <a:lnTo>
                    <a:pt x="198917" y="1855455"/>
                  </a:lnTo>
                  <a:cubicBezTo>
                    <a:pt x="157480" y="1855455"/>
                    <a:pt x="120650" y="1838945"/>
                    <a:pt x="93980" y="1811005"/>
                  </a:cubicBezTo>
                  <a:cubicBezTo>
                    <a:pt x="114300" y="1819895"/>
                    <a:pt x="135890" y="1824975"/>
                    <a:pt x="160020" y="1824975"/>
                  </a:cubicBezTo>
                  <a:lnTo>
                    <a:pt x="1586445" y="1824975"/>
                  </a:lnTo>
                  <a:cubicBezTo>
                    <a:pt x="1674075" y="1824975"/>
                    <a:pt x="1745195" y="1753855"/>
                    <a:pt x="1745195" y="1666225"/>
                  </a:cubicBezTo>
                  <a:lnTo>
                    <a:pt x="1745195" y="158750"/>
                  </a:lnTo>
                  <a:cubicBezTo>
                    <a:pt x="1745195" y="140970"/>
                    <a:pt x="1741385" y="123190"/>
                    <a:pt x="1736305" y="106680"/>
                  </a:cubicBezTo>
                  <a:cubicBezTo>
                    <a:pt x="1757895" y="132080"/>
                    <a:pt x="1771865" y="165100"/>
                    <a:pt x="1771865" y="201930"/>
                  </a:cubicBezTo>
                  <a:lnTo>
                    <a:pt x="1771865" y="1709405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A3B4BB1-768F-D352-5EDA-B4252F85657C}"/>
              </a:ext>
            </a:extLst>
          </p:cNvPr>
          <p:cNvSpPr txBox="1"/>
          <p:nvPr/>
        </p:nvSpPr>
        <p:spPr>
          <a:xfrm>
            <a:off x="4038600" y="1733550"/>
            <a:ext cx="46863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300" dirty="0">
                <a:solidFill>
                  <a:prstClr val="black"/>
                </a:solidFill>
                <a:latin typeface="Calibri"/>
              </a:rPr>
              <a:t>Theo </a:t>
            </a:r>
            <a:r>
              <a:rPr lang="en-US" sz="3300" dirty="0" err="1">
                <a:solidFill>
                  <a:prstClr val="black"/>
                </a:solidFill>
                <a:latin typeface="Calibri"/>
              </a:rPr>
              <a:t>em</a:t>
            </a:r>
            <a:r>
              <a:rPr lang="vi-VN" sz="33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vi-VN" sz="3300" dirty="0">
                <a:solidFill>
                  <a:prstClr val="black"/>
                </a:solidFill>
                <a:latin typeface="Calibri"/>
              </a:rPr>
              <a:t>máy tính cầm tay giúp ích gì cho cuộc sống của con người?</a:t>
            </a:r>
            <a:endParaRPr lang="en-US" sz="33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9870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5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  <p:txBody>
          <a:bodyPr/>
          <a:lstStyle/>
          <a:p>
            <a:endParaRPr lang="en-US" sz="900"/>
          </a:p>
        </p:txBody>
      </p:sp>
      <p:grpSp>
        <p:nvGrpSpPr>
          <p:cNvPr id="33" name="Group 5">
            <a:extLst>
              <a:ext uri="{FF2B5EF4-FFF2-40B4-BE49-F238E27FC236}">
                <a16:creationId xmlns:a16="http://schemas.microsoft.com/office/drawing/2014/main" id="{C01F95E9-C3C6-77E8-F024-17B374CCF94C}"/>
              </a:ext>
            </a:extLst>
          </p:cNvPr>
          <p:cNvGrpSpPr/>
          <p:nvPr/>
        </p:nvGrpSpPr>
        <p:grpSpPr>
          <a:xfrm>
            <a:off x="0" y="-95250"/>
            <a:ext cx="9144000" cy="5238750"/>
            <a:chOff x="0" y="0"/>
            <a:chExt cx="1783295" cy="1868155"/>
          </a:xfrm>
        </p:grpSpPr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6EEA6D04-A9D2-B0FD-0C85-3787C4B43F44}"/>
                </a:ext>
              </a:extLst>
            </p:cNvPr>
            <p:cNvSpPr/>
            <p:nvPr/>
          </p:nvSpPr>
          <p:spPr>
            <a:xfrm>
              <a:off x="92710" y="106680"/>
              <a:ext cx="1679155" cy="1748775"/>
            </a:xfrm>
            <a:custGeom>
              <a:avLst/>
              <a:gdLst/>
              <a:ahLst/>
              <a:cxnLst/>
              <a:rect l="l" t="t" r="r" b="b"/>
              <a:pathLst>
                <a:path w="1679155" h="1748775">
                  <a:moveTo>
                    <a:pt x="1652485" y="1559545"/>
                  </a:moveTo>
                  <a:cubicBezTo>
                    <a:pt x="1652485" y="1647175"/>
                    <a:pt x="1576285" y="1718295"/>
                    <a:pt x="1495005" y="1718295"/>
                  </a:cubicBezTo>
                  <a:lnTo>
                    <a:pt x="66040" y="1718295"/>
                  </a:lnTo>
                  <a:cubicBezTo>
                    <a:pt x="43180" y="1718295"/>
                    <a:pt x="20320" y="1713215"/>
                    <a:pt x="0" y="1704325"/>
                  </a:cubicBezTo>
                  <a:cubicBezTo>
                    <a:pt x="26670" y="1732265"/>
                    <a:pt x="63500" y="1748775"/>
                    <a:pt x="104829" y="1748775"/>
                  </a:cubicBezTo>
                  <a:lnTo>
                    <a:pt x="1533105" y="1748775"/>
                  </a:lnTo>
                  <a:cubicBezTo>
                    <a:pt x="1613115" y="1748775"/>
                    <a:pt x="1679155" y="1682735"/>
                    <a:pt x="1679155" y="1602725"/>
                  </a:cubicBezTo>
                  <a:lnTo>
                    <a:pt x="1679155" y="95250"/>
                  </a:lnTo>
                  <a:cubicBezTo>
                    <a:pt x="1679155" y="58420"/>
                    <a:pt x="1665185" y="25400"/>
                    <a:pt x="1643595" y="0"/>
                  </a:cubicBezTo>
                  <a:cubicBezTo>
                    <a:pt x="1649945" y="16510"/>
                    <a:pt x="1652485" y="34290"/>
                    <a:pt x="1652485" y="52070"/>
                  </a:cubicBezTo>
                  <a:lnTo>
                    <a:pt x="1652485" y="1559545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31105DEE-0A7C-D1C1-9EE6-2C6BC56340D1}"/>
                </a:ext>
              </a:extLst>
            </p:cNvPr>
            <p:cNvSpPr/>
            <p:nvPr/>
          </p:nvSpPr>
          <p:spPr>
            <a:xfrm>
              <a:off x="12700" y="12700"/>
              <a:ext cx="1718525" cy="1799575"/>
            </a:xfrm>
            <a:custGeom>
              <a:avLst/>
              <a:gdLst/>
              <a:ahLst/>
              <a:cxnLst/>
              <a:rect l="l" t="t" r="r" b="b"/>
              <a:pathLst>
                <a:path w="1718525" h="1799575">
                  <a:moveTo>
                    <a:pt x="146050" y="1799575"/>
                  </a:moveTo>
                  <a:lnTo>
                    <a:pt x="1572475" y="1799575"/>
                  </a:lnTo>
                  <a:cubicBezTo>
                    <a:pt x="1652485" y="1799575"/>
                    <a:pt x="1718525" y="1733535"/>
                    <a:pt x="1718525" y="1653525"/>
                  </a:cubicBezTo>
                  <a:lnTo>
                    <a:pt x="1718525" y="146050"/>
                  </a:lnTo>
                  <a:cubicBezTo>
                    <a:pt x="1718525" y="66040"/>
                    <a:pt x="1652485" y="0"/>
                    <a:pt x="157247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53525"/>
                  </a:lnTo>
                  <a:cubicBezTo>
                    <a:pt x="0" y="1734805"/>
                    <a:pt x="66040" y="1799575"/>
                    <a:pt x="146050" y="1799575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DEEC0A05-2C3A-45F9-27F3-E1AFA5B7450B}"/>
                </a:ext>
              </a:extLst>
            </p:cNvPr>
            <p:cNvSpPr/>
            <p:nvPr/>
          </p:nvSpPr>
          <p:spPr>
            <a:xfrm>
              <a:off x="0" y="0"/>
              <a:ext cx="1783295" cy="1868155"/>
            </a:xfrm>
            <a:custGeom>
              <a:avLst/>
              <a:gdLst/>
              <a:ahLst/>
              <a:cxnLst/>
              <a:rect l="l" t="t" r="r" b="b"/>
              <a:pathLst>
                <a:path w="1783295" h="1868155">
                  <a:moveTo>
                    <a:pt x="1719795" y="74930"/>
                  </a:moveTo>
                  <a:cubicBezTo>
                    <a:pt x="1691855" y="30480"/>
                    <a:pt x="1642325" y="0"/>
                    <a:pt x="158517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66225"/>
                  </a:lnTo>
                  <a:cubicBezTo>
                    <a:pt x="0" y="1718295"/>
                    <a:pt x="25400" y="1764015"/>
                    <a:pt x="63500" y="1793225"/>
                  </a:cubicBezTo>
                  <a:cubicBezTo>
                    <a:pt x="91440" y="1837675"/>
                    <a:pt x="140970" y="1868155"/>
                    <a:pt x="198917" y="1868155"/>
                  </a:cubicBezTo>
                  <a:lnTo>
                    <a:pt x="1624545" y="1868155"/>
                  </a:lnTo>
                  <a:cubicBezTo>
                    <a:pt x="1712175" y="1868155"/>
                    <a:pt x="1783295" y="1797035"/>
                    <a:pt x="1783295" y="1709405"/>
                  </a:cubicBezTo>
                  <a:lnTo>
                    <a:pt x="1783295" y="201930"/>
                  </a:lnTo>
                  <a:cubicBezTo>
                    <a:pt x="1783295" y="149860"/>
                    <a:pt x="1757895" y="104140"/>
                    <a:pt x="1719795" y="74930"/>
                  </a:cubicBezTo>
                  <a:close/>
                  <a:moveTo>
                    <a:pt x="12700" y="1666225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585175" y="12700"/>
                  </a:lnTo>
                  <a:cubicBezTo>
                    <a:pt x="1665185" y="12700"/>
                    <a:pt x="1731225" y="78740"/>
                    <a:pt x="1731225" y="158750"/>
                  </a:cubicBezTo>
                  <a:lnTo>
                    <a:pt x="1731225" y="1666225"/>
                  </a:lnTo>
                  <a:cubicBezTo>
                    <a:pt x="1731225" y="1746235"/>
                    <a:pt x="1665185" y="1812275"/>
                    <a:pt x="1585175" y="1812275"/>
                  </a:cubicBezTo>
                  <a:lnTo>
                    <a:pt x="158750" y="1812275"/>
                  </a:lnTo>
                  <a:cubicBezTo>
                    <a:pt x="78740" y="1812275"/>
                    <a:pt x="12700" y="1747505"/>
                    <a:pt x="12700" y="1666225"/>
                  </a:cubicBezTo>
                  <a:close/>
                  <a:moveTo>
                    <a:pt x="1771865" y="1709405"/>
                  </a:moveTo>
                  <a:cubicBezTo>
                    <a:pt x="1771865" y="1789415"/>
                    <a:pt x="1704555" y="1855455"/>
                    <a:pt x="1624545" y="1855455"/>
                  </a:cubicBezTo>
                  <a:lnTo>
                    <a:pt x="198917" y="1855455"/>
                  </a:lnTo>
                  <a:cubicBezTo>
                    <a:pt x="157480" y="1855455"/>
                    <a:pt x="120650" y="1838945"/>
                    <a:pt x="93980" y="1811005"/>
                  </a:cubicBezTo>
                  <a:cubicBezTo>
                    <a:pt x="114300" y="1819895"/>
                    <a:pt x="135890" y="1824975"/>
                    <a:pt x="160020" y="1824975"/>
                  </a:cubicBezTo>
                  <a:lnTo>
                    <a:pt x="1586445" y="1824975"/>
                  </a:lnTo>
                  <a:cubicBezTo>
                    <a:pt x="1674075" y="1824975"/>
                    <a:pt x="1745195" y="1753855"/>
                    <a:pt x="1745195" y="1666225"/>
                  </a:cubicBezTo>
                  <a:lnTo>
                    <a:pt x="1745195" y="158750"/>
                  </a:lnTo>
                  <a:cubicBezTo>
                    <a:pt x="1745195" y="140970"/>
                    <a:pt x="1741385" y="123190"/>
                    <a:pt x="1736305" y="106680"/>
                  </a:cubicBezTo>
                  <a:cubicBezTo>
                    <a:pt x="1757895" y="132080"/>
                    <a:pt x="1771865" y="165100"/>
                    <a:pt x="1771865" y="201930"/>
                  </a:cubicBezTo>
                  <a:lnTo>
                    <a:pt x="1771865" y="1709405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</p:grpSp>
      <p:sp>
        <p:nvSpPr>
          <p:cNvPr id="3" name="Rectangle 2"/>
          <p:cNvSpPr/>
          <p:nvPr/>
        </p:nvSpPr>
        <p:spPr>
          <a:xfrm>
            <a:off x="255914" y="-57150"/>
            <a:ext cx="868621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47A3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rgbClr val="47A3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1.Hỗ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2.Tăng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3.Ứng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4.Hỗ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5.Tiện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internet hay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</a:p>
        </p:txBody>
      </p:sp>
    </p:spTree>
    <p:extLst>
      <p:ext uri="{BB962C8B-B14F-4D97-AF65-F5344CB8AC3E}">
        <p14:creationId xmlns:p14="http://schemas.microsoft.com/office/powerpoint/2010/main" val="21846991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  <p:txBody>
          <a:bodyPr/>
          <a:lstStyle/>
          <a:p>
            <a:pPr>
              <a:defRPr/>
            </a:pPr>
            <a:endParaRPr lang="en-US" sz="10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3A016D-3A58-450F-CDF7-4CEF71F9C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034" y="2467006"/>
            <a:ext cx="3895682" cy="22404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47032A1-A25B-A268-FD2E-2F800E4AC872}"/>
              </a:ext>
            </a:extLst>
          </p:cNvPr>
          <p:cNvSpPr txBox="1"/>
          <p:nvPr/>
        </p:nvSpPr>
        <p:spPr>
          <a:xfrm>
            <a:off x="1333500" y="895350"/>
            <a:ext cx="60520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>
                <a:srgbClr val="000000"/>
              </a:buClr>
            </a:pPr>
            <a:r>
              <a:rPr lang="en-VN" sz="2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Tình huống sử dụng máy tính trong cuộc sống</a:t>
            </a:r>
          </a:p>
        </p:txBody>
      </p:sp>
      <p:sp>
        <p:nvSpPr>
          <p:cNvPr id="17" name="Rectangular Callout 2">
            <a:extLst>
              <a:ext uri="{FF2B5EF4-FFF2-40B4-BE49-F238E27FC236}">
                <a16:creationId xmlns:a16="http://schemas.microsoft.com/office/drawing/2014/main" id="{260DA184-EA72-D2E5-46E6-2C0699E150ED}"/>
              </a:ext>
            </a:extLst>
          </p:cNvPr>
          <p:cNvSpPr/>
          <p:nvPr/>
        </p:nvSpPr>
        <p:spPr>
          <a:xfrm>
            <a:off x="3509394" y="2957010"/>
            <a:ext cx="4515742" cy="1436967"/>
          </a:xfrm>
          <a:prstGeom prst="wedgeRectCallout">
            <a:avLst>
              <a:gd name="adj1" fmla="val -61967"/>
              <a:gd name="adj2" fmla="val -7963"/>
            </a:avLst>
          </a:prstGeom>
          <a:solidFill>
            <a:srgbClr val="FFFFFF"/>
          </a:solidFill>
          <a:ln w="25400" cap="flat" cmpd="sng" algn="ctr">
            <a:solidFill>
              <a:srgbClr val="9EC14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 defTabSz="68580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Máy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tính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cầm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tay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công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cụ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tính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toán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mọi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người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sử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dụng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rộng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rãi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cuộc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sống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.</a:t>
            </a:r>
            <a:endParaRPr lang="en-VN" sz="2000" kern="0" dirty="0">
              <a:solidFill>
                <a:srgbClr val="191919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2A0C23-863D-A225-767E-821B32BA2039}"/>
              </a:ext>
            </a:extLst>
          </p:cNvPr>
          <p:cNvSpPr/>
          <p:nvPr/>
        </p:nvSpPr>
        <p:spPr>
          <a:xfrm>
            <a:off x="441785" y="1923230"/>
            <a:ext cx="1433139" cy="720276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EB805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r>
              <a:rPr lang="en-VN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Tính tiền mua hàng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86F50A-207F-792D-BFB4-9BF3A49D9026}"/>
              </a:ext>
            </a:extLst>
          </p:cNvPr>
          <p:cNvSpPr/>
          <p:nvPr/>
        </p:nvSpPr>
        <p:spPr>
          <a:xfrm>
            <a:off x="2342148" y="1923230"/>
            <a:ext cx="2025315" cy="720276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EB805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 defTabSz="685800">
              <a:buClr>
                <a:srgbClr val="000000"/>
              </a:buClr>
              <a:defRPr/>
            </a:pPr>
            <a:r>
              <a:rPr lang="en-VN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Tính khối lượng hàng nhập về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C7BC95-9B09-4279-1CFB-E23EB89A6C3D}"/>
              </a:ext>
            </a:extLst>
          </p:cNvPr>
          <p:cNvSpPr/>
          <p:nvPr/>
        </p:nvSpPr>
        <p:spPr>
          <a:xfrm>
            <a:off x="5020928" y="1923230"/>
            <a:ext cx="1739816" cy="720276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EB805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 defTabSz="685800">
              <a:buClr>
                <a:srgbClr val="000000"/>
              </a:buClr>
              <a:defRPr/>
            </a:pPr>
            <a:r>
              <a:rPr lang="en-VN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Tính số lượng sản phẩm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7FF8B7-1FF8-FF01-FB1A-71A55A606F7A}"/>
              </a:ext>
            </a:extLst>
          </p:cNvPr>
          <p:cNvSpPr/>
          <p:nvPr/>
        </p:nvSpPr>
        <p:spPr>
          <a:xfrm>
            <a:off x="7192877" y="1908373"/>
            <a:ext cx="1138989" cy="720276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EB805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r>
              <a:rPr lang="en-VN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…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9EF43EF-0456-4CA1-E950-AEDD59BBF118}"/>
              </a:ext>
            </a:extLst>
          </p:cNvPr>
          <p:cNvCxnSpPr/>
          <p:nvPr/>
        </p:nvCxnSpPr>
        <p:spPr>
          <a:xfrm flipH="1">
            <a:off x="1379623" y="1264682"/>
            <a:ext cx="990600" cy="643692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5C23FA3-234B-9B27-B394-B71854C33758}"/>
              </a:ext>
            </a:extLst>
          </p:cNvPr>
          <p:cNvCxnSpPr>
            <a:cxnSpLocks/>
          </p:cNvCxnSpPr>
          <p:nvPr/>
        </p:nvCxnSpPr>
        <p:spPr>
          <a:xfrm flipH="1">
            <a:off x="3354806" y="1240752"/>
            <a:ext cx="311821" cy="66762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8AC4F90-4B5E-87BF-9662-AFD5AAB38F63}"/>
              </a:ext>
            </a:extLst>
          </p:cNvPr>
          <p:cNvCxnSpPr>
            <a:cxnSpLocks/>
          </p:cNvCxnSpPr>
          <p:nvPr/>
        </p:nvCxnSpPr>
        <p:spPr>
          <a:xfrm>
            <a:off x="5062290" y="1240752"/>
            <a:ext cx="561970" cy="66762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C226486-0B81-AE72-C76D-2C328061EDC6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6118560" y="1213429"/>
            <a:ext cx="1643811" cy="694944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27" name="Freeform 26">
            <a:extLst>
              <a:ext uri="{FF2B5EF4-FFF2-40B4-BE49-F238E27FC236}">
                <a16:creationId xmlns:a16="http://schemas.microsoft.com/office/drawing/2014/main" id="{572BD18E-56FB-11E0-21FE-1871E3AC9AB1}"/>
              </a:ext>
            </a:extLst>
          </p:cNvPr>
          <p:cNvSpPr/>
          <p:nvPr/>
        </p:nvSpPr>
        <p:spPr>
          <a:xfrm>
            <a:off x="1348786" y="2902663"/>
            <a:ext cx="1811382" cy="1618923"/>
          </a:xfrm>
          <a:custGeom>
            <a:avLst/>
            <a:gdLst/>
            <a:ahLst/>
            <a:cxnLst/>
            <a:rect l="l" t="t" r="r" b="b"/>
            <a:pathLst>
              <a:path w="1811382" h="1618922">
                <a:moveTo>
                  <a:pt x="0" y="0"/>
                </a:moveTo>
                <a:lnTo>
                  <a:pt x="1811381" y="0"/>
                </a:lnTo>
                <a:lnTo>
                  <a:pt x="1811381" y="1618923"/>
                </a:lnTo>
                <a:lnTo>
                  <a:pt x="0" y="161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1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8501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  <p:txBody>
          <a:bodyPr/>
          <a:lstStyle/>
          <a:p>
            <a:endParaRPr lang="en-US" sz="900"/>
          </a:p>
        </p:txBody>
      </p:sp>
      <p:grpSp>
        <p:nvGrpSpPr>
          <p:cNvPr id="3" name="Group 3"/>
          <p:cNvGrpSpPr/>
          <p:nvPr/>
        </p:nvGrpSpPr>
        <p:grpSpPr>
          <a:xfrm>
            <a:off x="1138715" y="405517"/>
            <a:ext cx="2413495" cy="935422"/>
            <a:chOff x="0" y="0"/>
            <a:chExt cx="1394530" cy="54049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290390" cy="421112"/>
            </a:xfrm>
            <a:custGeom>
              <a:avLst/>
              <a:gdLst/>
              <a:ahLst/>
              <a:cxnLst/>
              <a:rect l="l" t="t" r="r" b="b"/>
              <a:pathLst>
                <a:path w="1290390" h="421112">
                  <a:moveTo>
                    <a:pt x="1263720" y="231882"/>
                  </a:moveTo>
                  <a:cubicBezTo>
                    <a:pt x="1263720" y="319512"/>
                    <a:pt x="1187520" y="390632"/>
                    <a:pt x="1106240" y="390632"/>
                  </a:cubicBezTo>
                  <a:lnTo>
                    <a:pt x="66040" y="390632"/>
                  </a:lnTo>
                  <a:cubicBezTo>
                    <a:pt x="43180" y="390632"/>
                    <a:pt x="20320" y="385552"/>
                    <a:pt x="0" y="376662"/>
                  </a:cubicBezTo>
                  <a:cubicBezTo>
                    <a:pt x="26670" y="404602"/>
                    <a:pt x="63500" y="421112"/>
                    <a:pt x="102351" y="421112"/>
                  </a:cubicBezTo>
                  <a:lnTo>
                    <a:pt x="1144340" y="421112"/>
                  </a:lnTo>
                  <a:cubicBezTo>
                    <a:pt x="1224350" y="421112"/>
                    <a:pt x="1290390" y="355072"/>
                    <a:pt x="1290390" y="275062"/>
                  </a:cubicBezTo>
                  <a:lnTo>
                    <a:pt x="1290390" y="95250"/>
                  </a:lnTo>
                  <a:cubicBezTo>
                    <a:pt x="1290390" y="58420"/>
                    <a:pt x="1276420" y="25400"/>
                    <a:pt x="1254830" y="0"/>
                  </a:cubicBezTo>
                  <a:cubicBezTo>
                    <a:pt x="1261180" y="16510"/>
                    <a:pt x="1263720" y="34290"/>
                    <a:pt x="1263720" y="52070"/>
                  </a:cubicBezTo>
                  <a:lnTo>
                    <a:pt x="1263720" y="231882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0" y="12700"/>
              <a:ext cx="1329760" cy="471912"/>
            </a:xfrm>
            <a:custGeom>
              <a:avLst/>
              <a:gdLst/>
              <a:ahLst/>
              <a:cxnLst/>
              <a:rect l="l" t="t" r="r" b="b"/>
              <a:pathLst>
                <a:path w="1329760" h="471912">
                  <a:moveTo>
                    <a:pt x="146050" y="471912"/>
                  </a:moveTo>
                  <a:lnTo>
                    <a:pt x="1183710" y="471912"/>
                  </a:lnTo>
                  <a:cubicBezTo>
                    <a:pt x="1263720" y="471912"/>
                    <a:pt x="1329760" y="405872"/>
                    <a:pt x="1329760" y="325862"/>
                  </a:cubicBezTo>
                  <a:lnTo>
                    <a:pt x="1329760" y="146050"/>
                  </a:lnTo>
                  <a:cubicBezTo>
                    <a:pt x="1329760" y="66040"/>
                    <a:pt x="1263720" y="0"/>
                    <a:pt x="118371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25862"/>
                  </a:lnTo>
                  <a:cubicBezTo>
                    <a:pt x="0" y="407142"/>
                    <a:pt x="66040" y="471912"/>
                    <a:pt x="146050" y="471912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394530" cy="540492"/>
            </a:xfrm>
            <a:custGeom>
              <a:avLst/>
              <a:gdLst/>
              <a:ahLst/>
              <a:cxnLst/>
              <a:rect l="l" t="t" r="r" b="b"/>
              <a:pathLst>
                <a:path w="1394530" h="540492">
                  <a:moveTo>
                    <a:pt x="1331030" y="74930"/>
                  </a:moveTo>
                  <a:cubicBezTo>
                    <a:pt x="1303090" y="30480"/>
                    <a:pt x="1253560" y="0"/>
                    <a:pt x="119641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38562"/>
                  </a:lnTo>
                  <a:cubicBezTo>
                    <a:pt x="0" y="390632"/>
                    <a:pt x="25400" y="436352"/>
                    <a:pt x="63500" y="465562"/>
                  </a:cubicBezTo>
                  <a:cubicBezTo>
                    <a:pt x="91440" y="510012"/>
                    <a:pt x="140970" y="540492"/>
                    <a:pt x="196052" y="540492"/>
                  </a:cubicBezTo>
                  <a:lnTo>
                    <a:pt x="1235780" y="540492"/>
                  </a:lnTo>
                  <a:cubicBezTo>
                    <a:pt x="1323410" y="540492"/>
                    <a:pt x="1394530" y="469372"/>
                    <a:pt x="1394530" y="381742"/>
                  </a:cubicBezTo>
                  <a:lnTo>
                    <a:pt x="1394530" y="201930"/>
                  </a:lnTo>
                  <a:cubicBezTo>
                    <a:pt x="1394530" y="149860"/>
                    <a:pt x="1369130" y="104140"/>
                    <a:pt x="1331030" y="74930"/>
                  </a:cubicBezTo>
                  <a:close/>
                  <a:moveTo>
                    <a:pt x="12700" y="33856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196410" y="12700"/>
                  </a:lnTo>
                  <a:cubicBezTo>
                    <a:pt x="1276420" y="12700"/>
                    <a:pt x="1342460" y="78740"/>
                    <a:pt x="1342460" y="158750"/>
                  </a:cubicBezTo>
                  <a:lnTo>
                    <a:pt x="1342460" y="338562"/>
                  </a:lnTo>
                  <a:cubicBezTo>
                    <a:pt x="1342460" y="418572"/>
                    <a:pt x="1276420" y="484612"/>
                    <a:pt x="1196410" y="484612"/>
                  </a:cubicBezTo>
                  <a:lnTo>
                    <a:pt x="158750" y="484612"/>
                  </a:lnTo>
                  <a:cubicBezTo>
                    <a:pt x="78740" y="484612"/>
                    <a:pt x="12700" y="419842"/>
                    <a:pt x="12700" y="338562"/>
                  </a:cubicBezTo>
                  <a:close/>
                  <a:moveTo>
                    <a:pt x="1383100" y="381742"/>
                  </a:moveTo>
                  <a:cubicBezTo>
                    <a:pt x="1383100" y="461752"/>
                    <a:pt x="1315790" y="527792"/>
                    <a:pt x="1235780" y="527792"/>
                  </a:cubicBezTo>
                  <a:lnTo>
                    <a:pt x="196052" y="527792"/>
                  </a:lnTo>
                  <a:cubicBezTo>
                    <a:pt x="157480" y="527792"/>
                    <a:pt x="120650" y="511282"/>
                    <a:pt x="93980" y="483342"/>
                  </a:cubicBezTo>
                  <a:cubicBezTo>
                    <a:pt x="114300" y="492232"/>
                    <a:pt x="135890" y="497312"/>
                    <a:pt x="160020" y="497312"/>
                  </a:cubicBezTo>
                  <a:lnTo>
                    <a:pt x="1197680" y="497312"/>
                  </a:lnTo>
                  <a:cubicBezTo>
                    <a:pt x="1285310" y="497312"/>
                    <a:pt x="1356430" y="426192"/>
                    <a:pt x="1356430" y="338562"/>
                  </a:cubicBezTo>
                  <a:lnTo>
                    <a:pt x="1356430" y="158750"/>
                  </a:lnTo>
                  <a:cubicBezTo>
                    <a:pt x="1356430" y="140970"/>
                    <a:pt x="1352620" y="123190"/>
                    <a:pt x="1347540" y="106680"/>
                  </a:cubicBezTo>
                  <a:cubicBezTo>
                    <a:pt x="1369130" y="132080"/>
                    <a:pt x="1383100" y="165100"/>
                    <a:pt x="1383100" y="201930"/>
                  </a:cubicBezTo>
                  <a:lnTo>
                    <a:pt x="1383100" y="381742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547447" y="405517"/>
            <a:ext cx="688990" cy="935422"/>
            <a:chOff x="0" y="0"/>
            <a:chExt cx="398102" cy="540492"/>
          </a:xfrm>
        </p:grpSpPr>
        <p:sp>
          <p:nvSpPr>
            <p:cNvPr id="8" name="Freeform 8"/>
            <p:cNvSpPr/>
            <p:nvPr/>
          </p:nvSpPr>
          <p:spPr>
            <a:xfrm>
              <a:off x="92710" y="106680"/>
              <a:ext cx="293962" cy="421112"/>
            </a:xfrm>
            <a:custGeom>
              <a:avLst/>
              <a:gdLst/>
              <a:ahLst/>
              <a:cxnLst/>
              <a:rect l="l" t="t" r="r" b="b"/>
              <a:pathLst>
                <a:path w="293962" h="421112">
                  <a:moveTo>
                    <a:pt x="267292" y="231882"/>
                  </a:moveTo>
                  <a:cubicBezTo>
                    <a:pt x="267292" y="319512"/>
                    <a:pt x="191092" y="390632"/>
                    <a:pt x="109812" y="390632"/>
                  </a:cubicBezTo>
                  <a:lnTo>
                    <a:pt x="66040" y="390632"/>
                  </a:lnTo>
                  <a:cubicBezTo>
                    <a:pt x="43180" y="390632"/>
                    <a:pt x="20320" y="385552"/>
                    <a:pt x="0" y="376662"/>
                  </a:cubicBezTo>
                  <a:cubicBezTo>
                    <a:pt x="26670" y="404602"/>
                    <a:pt x="63500" y="421112"/>
                    <a:pt x="96001" y="421112"/>
                  </a:cubicBezTo>
                  <a:lnTo>
                    <a:pt x="147912" y="421112"/>
                  </a:lnTo>
                  <a:cubicBezTo>
                    <a:pt x="227922" y="421112"/>
                    <a:pt x="293962" y="355072"/>
                    <a:pt x="293962" y="275062"/>
                  </a:cubicBezTo>
                  <a:lnTo>
                    <a:pt x="293962" y="95250"/>
                  </a:lnTo>
                  <a:cubicBezTo>
                    <a:pt x="293962" y="58420"/>
                    <a:pt x="279992" y="25400"/>
                    <a:pt x="258402" y="0"/>
                  </a:cubicBezTo>
                  <a:cubicBezTo>
                    <a:pt x="264752" y="16510"/>
                    <a:pt x="267292" y="34290"/>
                    <a:pt x="267292" y="52070"/>
                  </a:cubicBezTo>
                  <a:lnTo>
                    <a:pt x="267292" y="231882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700" y="12700"/>
              <a:ext cx="333332" cy="471912"/>
            </a:xfrm>
            <a:custGeom>
              <a:avLst/>
              <a:gdLst/>
              <a:ahLst/>
              <a:cxnLst/>
              <a:rect l="l" t="t" r="r" b="b"/>
              <a:pathLst>
                <a:path w="333332" h="471912">
                  <a:moveTo>
                    <a:pt x="146050" y="471912"/>
                  </a:moveTo>
                  <a:lnTo>
                    <a:pt x="187282" y="471912"/>
                  </a:lnTo>
                  <a:cubicBezTo>
                    <a:pt x="267292" y="471912"/>
                    <a:pt x="333332" y="405872"/>
                    <a:pt x="333332" y="325862"/>
                  </a:cubicBezTo>
                  <a:lnTo>
                    <a:pt x="333332" y="146050"/>
                  </a:lnTo>
                  <a:cubicBezTo>
                    <a:pt x="333332" y="66040"/>
                    <a:pt x="267292" y="0"/>
                    <a:pt x="18728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25862"/>
                  </a:lnTo>
                  <a:cubicBezTo>
                    <a:pt x="0" y="407142"/>
                    <a:pt x="66040" y="471912"/>
                    <a:pt x="146050" y="471912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398102" cy="540492"/>
            </a:xfrm>
            <a:custGeom>
              <a:avLst/>
              <a:gdLst/>
              <a:ahLst/>
              <a:cxnLst/>
              <a:rect l="l" t="t" r="r" b="b"/>
              <a:pathLst>
                <a:path w="398102" h="540492">
                  <a:moveTo>
                    <a:pt x="334602" y="74930"/>
                  </a:moveTo>
                  <a:cubicBezTo>
                    <a:pt x="306662" y="30480"/>
                    <a:pt x="257132" y="0"/>
                    <a:pt x="19998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38562"/>
                  </a:lnTo>
                  <a:cubicBezTo>
                    <a:pt x="0" y="390632"/>
                    <a:pt x="25400" y="436352"/>
                    <a:pt x="63500" y="465562"/>
                  </a:cubicBezTo>
                  <a:cubicBezTo>
                    <a:pt x="91440" y="510012"/>
                    <a:pt x="140970" y="540492"/>
                    <a:pt x="188711" y="540492"/>
                  </a:cubicBezTo>
                  <a:lnTo>
                    <a:pt x="239352" y="540492"/>
                  </a:lnTo>
                  <a:cubicBezTo>
                    <a:pt x="326982" y="540492"/>
                    <a:pt x="398102" y="469372"/>
                    <a:pt x="398102" y="381742"/>
                  </a:cubicBezTo>
                  <a:lnTo>
                    <a:pt x="398102" y="201930"/>
                  </a:lnTo>
                  <a:cubicBezTo>
                    <a:pt x="398102" y="149860"/>
                    <a:pt x="372702" y="104140"/>
                    <a:pt x="334602" y="74930"/>
                  </a:cubicBezTo>
                  <a:close/>
                  <a:moveTo>
                    <a:pt x="12700" y="33856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9982" y="12700"/>
                  </a:lnTo>
                  <a:cubicBezTo>
                    <a:pt x="279992" y="12700"/>
                    <a:pt x="346032" y="78740"/>
                    <a:pt x="346032" y="158750"/>
                  </a:cubicBezTo>
                  <a:lnTo>
                    <a:pt x="346032" y="338562"/>
                  </a:lnTo>
                  <a:cubicBezTo>
                    <a:pt x="346032" y="418572"/>
                    <a:pt x="279992" y="484612"/>
                    <a:pt x="199982" y="484612"/>
                  </a:cubicBezTo>
                  <a:lnTo>
                    <a:pt x="158750" y="484612"/>
                  </a:lnTo>
                  <a:cubicBezTo>
                    <a:pt x="78740" y="484612"/>
                    <a:pt x="12700" y="419842"/>
                    <a:pt x="12700" y="338562"/>
                  </a:cubicBezTo>
                  <a:close/>
                  <a:moveTo>
                    <a:pt x="386672" y="381742"/>
                  </a:moveTo>
                  <a:cubicBezTo>
                    <a:pt x="386672" y="461752"/>
                    <a:pt x="319362" y="527792"/>
                    <a:pt x="239352" y="527792"/>
                  </a:cubicBezTo>
                  <a:lnTo>
                    <a:pt x="188711" y="527792"/>
                  </a:lnTo>
                  <a:cubicBezTo>
                    <a:pt x="157480" y="527792"/>
                    <a:pt x="120650" y="511282"/>
                    <a:pt x="93980" y="483342"/>
                  </a:cubicBezTo>
                  <a:cubicBezTo>
                    <a:pt x="114300" y="492232"/>
                    <a:pt x="135890" y="497312"/>
                    <a:pt x="160020" y="497312"/>
                  </a:cubicBezTo>
                  <a:lnTo>
                    <a:pt x="201252" y="497312"/>
                  </a:lnTo>
                  <a:cubicBezTo>
                    <a:pt x="288882" y="497312"/>
                    <a:pt x="360002" y="426192"/>
                    <a:pt x="360002" y="338562"/>
                  </a:cubicBezTo>
                  <a:lnTo>
                    <a:pt x="360002" y="158750"/>
                  </a:lnTo>
                  <a:cubicBezTo>
                    <a:pt x="360002" y="140970"/>
                    <a:pt x="356192" y="123190"/>
                    <a:pt x="351112" y="106680"/>
                  </a:cubicBezTo>
                  <a:cubicBezTo>
                    <a:pt x="372702" y="132080"/>
                    <a:pt x="386672" y="165100"/>
                    <a:pt x="386672" y="201930"/>
                  </a:cubicBezTo>
                  <a:lnTo>
                    <a:pt x="386672" y="381742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3900" y="895350"/>
            <a:ext cx="7661578" cy="3828557"/>
            <a:chOff x="0" y="0"/>
            <a:chExt cx="4426901" cy="2212161"/>
          </a:xfrm>
        </p:grpSpPr>
        <p:sp>
          <p:nvSpPr>
            <p:cNvPr id="12" name="Freeform 12"/>
            <p:cNvSpPr/>
            <p:nvPr/>
          </p:nvSpPr>
          <p:spPr>
            <a:xfrm>
              <a:off x="92710" y="106680"/>
              <a:ext cx="4322761" cy="2092781"/>
            </a:xfrm>
            <a:custGeom>
              <a:avLst/>
              <a:gdLst/>
              <a:ahLst/>
              <a:cxnLst/>
              <a:rect l="l" t="t" r="r" b="b"/>
              <a:pathLst>
                <a:path w="4322761" h="2092781">
                  <a:moveTo>
                    <a:pt x="4296091" y="1903551"/>
                  </a:moveTo>
                  <a:cubicBezTo>
                    <a:pt x="4296091" y="1991181"/>
                    <a:pt x="4219891" y="2062301"/>
                    <a:pt x="4138611" y="2062301"/>
                  </a:cubicBezTo>
                  <a:lnTo>
                    <a:pt x="66040" y="2062301"/>
                  </a:lnTo>
                  <a:cubicBezTo>
                    <a:pt x="43180" y="2062301"/>
                    <a:pt x="20320" y="2057221"/>
                    <a:pt x="0" y="2048331"/>
                  </a:cubicBezTo>
                  <a:cubicBezTo>
                    <a:pt x="26670" y="2076271"/>
                    <a:pt x="63500" y="2092781"/>
                    <a:pt x="121679" y="2092781"/>
                  </a:cubicBezTo>
                  <a:lnTo>
                    <a:pt x="4176711" y="2092781"/>
                  </a:lnTo>
                  <a:cubicBezTo>
                    <a:pt x="4256721" y="2092781"/>
                    <a:pt x="4322761" y="2026741"/>
                    <a:pt x="4322761" y="1946731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03551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2700" y="12700"/>
              <a:ext cx="4362131" cy="2143581"/>
            </a:xfrm>
            <a:custGeom>
              <a:avLst/>
              <a:gdLst/>
              <a:ahLst/>
              <a:cxnLst/>
              <a:rect l="l" t="t" r="r" b="b"/>
              <a:pathLst>
                <a:path w="4362131" h="2143581">
                  <a:moveTo>
                    <a:pt x="146050" y="2143581"/>
                  </a:moveTo>
                  <a:lnTo>
                    <a:pt x="4216081" y="2143581"/>
                  </a:lnTo>
                  <a:cubicBezTo>
                    <a:pt x="4296091" y="2143581"/>
                    <a:pt x="4362131" y="2077541"/>
                    <a:pt x="4362131" y="1997531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997531"/>
                  </a:lnTo>
                  <a:cubicBezTo>
                    <a:pt x="0" y="2078811"/>
                    <a:pt x="66040" y="2143581"/>
                    <a:pt x="146050" y="2143581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4426901" cy="2212161"/>
            </a:xfrm>
            <a:custGeom>
              <a:avLst/>
              <a:gdLst/>
              <a:ahLst/>
              <a:cxnLst/>
              <a:rect l="l" t="t" r="r" b="b"/>
              <a:pathLst>
                <a:path w="4426901" h="2212161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10231"/>
                  </a:lnTo>
                  <a:cubicBezTo>
                    <a:pt x="0" y="2062301"/>
                    <a:pt x="25400" y="2108021"/>
                    <a:pt x="63500" y="2137231"/>
                  </a:cubicBezTo>
                  <a:cubicBezTo>
                    <a:pt x="91440" y="2181681"/>
                    <a:pt x="140970" y="2212161"/>
                    <a:pt x="218396" y="2212161"/>
                  </a:cubicBezTo>
                  <a:lnTo>
                    <a:pt x="4268151" y="2212161"/>
                  </a:lnTo>
                  <a:cubicBezTo>
                    <a:pt x="4355781" y="2212161"/>
                    <a:pt x="4426901" y="2141041"/>
                    <a:pt x="4426901" y="2053411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1023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10231"/>
                  </a:lnTo>
                  <a:cubicBezTo>
                    <a:pt x="4374831" y="2090241"/>
                    <a:pt x="4308791" y="2156281"/>
                    <a:pt x="4228781" y="2156281"/>
                  </a:cubicBezTo>
                  <a:lnTo>
                    <a:pt x="158750" y="2156281"/>
                  </a:lnTo>
                  <a:cubicBezTo>
                    <a:pt x="78740" y="2156281"/>
                    <a:pt x="12700" y="2091511"/>
                    <a:pt x="12700" y="2010231"/>
                  </a:cubicBezTo>
                  <a:close/>
                  <a:moveTo>
                    <a:pt x="4415471" y="2053411"/>
                  </a:moveTo>
                  <a:cubicBezTo>
                    <a:pt x="4415471" y="2133421"/>
                    <a:pt x="4348161" y="2199461"/>
                    <a:pt x="4268151" y="2199461"/>
                  </a:cubicBezTo>
                  <a:lnTo>
                    <a:pt x="218396" y="2199461"/>
                  </a:lnTo>
                  <a:cubicBezTo>
                    <a:pt x="157480" y="2199461"/>
                    <a:pt x="120650" y="2182951"/>
                    <a:pt x="93980" y="2155011"/>
                  </a:cubicBezTo>
                  <a:cubicBezTo>
                    <a:pt x="114300" y="2163901"/>
                    <a:pt x="135890" y="2168981"/>
                    <a:pt x="160020" y="2168981"/>
                  </a:cubicBezTo>
                  <a:lnTo>
                    <a:pt x="4230051" y="2168981"/>
                  </a:lnTo>
                  <a:cubicBezTo>
                    <a:pt x="4317681" y="2168981"/>
                    <a:pt x="4388801" y="2097861"/>
                    <a:pt x="4388801" y="2010231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53411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6896100" y="3181350"/>
            <a:ext cx="2315092" cy="1962150"/>
          </a:xfrm>
          <a:custGeom>
            <a:avLst/>
            <a:gdLst/>
            <a:ahLst/>
            <a:cxnLst/>
            <a:rect l="l" t="t" r="r" b="b"/>
            <a:pathLst>
              <a:path w="5315983" h="4552415">
                <a:moveTo>
                  <a:pt x="0" y="0"/>
                </a:moveTo>
                <a:lnTo>
                  <a:pt x="5315984" y="0"/>
                </a:lnTo>
                <a:lnTo>
                  <a:pt x="5315984" y="4552415"/>
                </a:lnTo>
                <a:lnTo>
                  <a:pt x="0" y="45524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grpSp>
        <p:nvGrpSpPr>
          <p:cNvPr id="16" name="Group 16"/>
          <p:cNvGrpSpPr/>
          <p:nvPr/>
        </p:nvGrpSpPr>
        <p:grpSpPr>
          <a:xfrm>
            <a:off x="1287592" y="1123214"/>
            <a:ext cx="5337651" cy="411638"/>
            <a:chOff x="0" y="0"/>
            <a:chExt cx="24817148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23860204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F8CDA2"/>
            </a:solidFill>
          </p:spPr>
          <p:txBody>
            <a:bodyPr/>
            <a:lstStyle/>
            <a:p>
              <a:endParaRPr lang="en-US" sz="900"/>
            </a:p>
          </p:txBody>
        </p:sp>
      </p:grpSp>
      <p:sp>
        <p:nvSpPr>
          <p:cNvPr id="18" name="AutoShape 18"/>
          <p:cNvSpPr/>
          <p:nvPr/>
        </p:nvSpPr>
        <p:spPr>
          <a:xfrm rot="5400000">
            <a:off x="3741204" y="648624"/>
            <a:ext cx="225275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900"/>
          </a:p>
        </p:txBody>
      </p:sp>
      <p:sp>
        <p:nvSpPr>
          <p:cNvPr id="19" name="AutoShape 19"/>
          <p:cNvSpPr/>
          <p:nvPr/>
        </p:nvSpPr>
        <p:spPr>
          <a:xfrm>
            <a:off x="3741204" y="648624"/>
            <a:ext cx="225275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900"/>
          </a:p>
        </p:txBody>
      </p:sp>
      <p:sp>
        <p:nvSpPr>
          <p:cNvPr id="20" name="AutoShape 20"/>
          <p:cNvSpPr/>
          <p:nvPr/>
        </p:nvSpPr>
        <p:spPr>
          <a:xfrm>
            <a:off x="7635889" y="1221252"/>
            <a:ext cx="225275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900"/>
          </a:p>
        </p:txBody>
      </p:sp>
      <p:sp>
        <p:nvSpPr>
          <p:cNvPr id="21" name="AutoShape 21"/>
          <p:cNvSpPr/>
          <p:nvPr/>
        </p:nvSpPr>
        <p:spPr>
          <a:xfrm>
            <a:off x="7635889" y="1317126"/>
            <a:ext cx="225275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900"/>
          </a:p>
        </p:txBody>
      </p:sp>
      <p:sp>
        <p:nvSpPr>
          <p:cNvPr id="22" name="AutoShape 22"/>
          <p:cNvSpPr/>
          <p:nvPr/>
        </p:nvSpPr>
        <p:spPr>
          <a:xfrm>
            <a:off x="7635889" y="1413001"/>
            <a:ext cx="225275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900"/>
          </a:p>
        </p:txBody>
      </p:sp>
      <p:sp>
        <p:nvSpPr>
          <p:cNvPr id="23" name="Freeform 23"/>
          <p:cNvSpPr/>
          <p:nvPr/>
        </p:nvSpPr>
        <p:spPr>
          <a:xfrm>
            <a:off x="6219655" y="1188812"/>
            <a:ext cx="228060" cy="258425"/>
          </a:xfrm>
          <a:custGeom>
            <a:avLst/>
            <a:gdLst/>
            <a:ahLst/>
            <a:cxnLst/>
            <a:rect l="l" t="t" r="r" b="b"/>
            <a:pathLst>
              <a:path w="456119" h="516849">
                <a:moveTo>
                  <a:pt x="0" y="0"/>
                </a:moveTo>
                <a:lnTo>
                  <a:pt x="456119" y="0"/>
                </a:lnTo>
                <a:lnTo>
                  <a:pt x="456119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4" name="Freeform 24"/>
          <p:cNvSpPr/>
          <p:nvPr/>
        </p:nvSpPr>
        <p:spPr>
          <a:xfrm>
            <a:off x="6916622" y="1128519"/>
            <a:ext cx="379011" cy="379011"/>
          </a:xfrm>
          <a:custGeom>
            <a:avLst/>
            <a:gdLst/>
            <a:ahLst/>
            <a:cxnLst/>
            <a:rect l="l" t="t" r="r" b="b"/>
            <a:pathLst>
              <a:path w="758021" h="758021">
                <a:moveTo>
                  <a:pt x="0" y="0"/>
                </a:moveTo>
                <a:lnTo>
                  <a:pt x="758021" y="0"/>
                </a:lnTo>
                <a:lnTo>
                  <a:pt x="758021" y="758021"/>
                </a:lnTo>
                <a:lnTo>
                  <a:pt x="0" y="7580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5" name="Freeform 25"/>
          <p:cNvSpPr/>
          <p:nvPr/>
        </p:nvSpPr>
        <p:spPr>
          <a:xfrm>
            <a:off x="1455876" y="1188812"/>
            <a:ext cx="269192" cy="258425"/>
          </a:xfrm>
          <a:custGeom>
            <a:avLst/>
            <a:gdLst/>
            <a:ahLst/>
            <a:cxnLst/>
            <a:rect l="l" t="t" r="r" b="b"/>
            <a:pathLst>
              <a:path w="538384" h="516849">
                <a:moveTo>
                  <a:pt x="0" y="0"/>
                </a:moveTo>
                <a:lnTo>
                  <a:pt x="538384" y="0"/>
                </a:lnTo>
                <a:lnTo>
                  <a:pt x="538384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6" name="Freeform 26"/>
          <p:cNvSpPr/>
          <p:nvPr/>
        </p:nvSpPr>
        <p:spPr>
          <a:xfrm>
            <a:off x="1856258" y="1188812"/>
            <a:ext cx="197343" cy="258425"/>
          </a:xfrm>
          <a:custGeom>
            <a:avLst/>
            <a:gdLst/>
            <a:ahLst/>
            <a:cxnLst/>
            <a:rect l="l" t="t" r="r" b="b"/>
            <a:pathLst>
              <a:path w="394685" h="516849">
                <a:moveTo>
                  <a:pt x="0" y="0"/>
                </a:moveTo>
                <a:lnTo>
                  <a:pt x="394684" y="0"/>
                </a:lnTo>
                <a:lnTo>
                  <a:pt x="394684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grpSp>
        <p:nvGrpSpPr>
          <p:cNvPr id="27" name="Group 27"/>
          <p:cNvGrpSpPr/>
          <p:nvPr/>
        </p:nvGrpSpPr>
        <p:grpSpPr>
          <a:xfrm>
            <a:off x="7175379" y="535361"/>
            <a:ext cx="203182" cy="203182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B9DDBF"/>
            </a:solidFill>
          </p:spPr>
          <p:txBody>
            <a:bodyPr/>
            <a:lstStyle/>
            <a:p>
              <a:endParaRPr lang="en-US" sz="900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520319" y="535361"/>
            <a:ext cx="203182" cy="203182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B9DDBF"/>
            </a:solidFill>
          </p:spPr>
          <p:txBody>
            <a:bodyPr/>
            <a:lstStyle/>
            <a:p>
              <a:endParaRPr lang="en-US" sz="900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7865259" y="535361"/>
            <a:ext cx="203182" cy="203182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B9DDBF"/>
            </a:solidFill>
          </p:spPr>
          <p:txBody>
            <a:bodyPr/>
            <a:lstStyle/>
            <a:p>
              <a:endParaRPr lang="en-US" sz="900"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447800" y="628650"/>
            <a:ext cx="1694983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2700" dirty="0" err="1">
                <a:solidFill>
                  <a:srgbClr val="704430"/>
                </a:solidFill>
                <a:latin typeface="#9Slide03 Neutra" panose="02040603050506020204" pitchFamily="18" charset="0"/>
                <a:ea typeface="Nunito"/>
                <a:cs typeface="Nunito"/>
                <a:sym typeface="Nunito"/>
              </a:rPr>
              <a:t>Toán</a:t>
            </a:r>
            <a:endParaRPr lang="en-US" sz="2700" dirty="0">
              <a:solidFill>
                <a:srgbClr val="704430"/>
              </a:solidFill>
              <a:latin typeface="#9Slide03 Neutra" panose="02040603050506020204" pitchFamily="18" charset="0"/>
              <a:ea typeface="Nunito"/>
              <a:cs typeface="Nunito"/>
              <a:sym typeface="Nunito"/>
            </a:endParaRPr>
          </a:p>
        </p:txBody>
      </p:sp>
      <p:pic>
        <p:nvPicPr>
          <p:cNvPr id="1026" name="Picture 2" descr="Máy tính cá nhân của FX FXES PSD Ico Icns, máy tính khoa học Casio FX-82ES  màu đen đã tắt, png | PNGEgg">
            <a:extLst>
              <a:ext uri="{FF2B5EF4-FFF2-40B4-BE49-F238E27FC236}">
                <a16:creationId xmlns:a16="http://schemas.microsoft.com/office/drawing/2014/main" id="{C943C4FD-FF94-59CD-44F3-9C321BC47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556" b="93889" l="10000" r="90000">
                        <a14:foregroundMark x1="31111" y1="6556" x2="67556" y2="7111"/>
                        <a14:foregroundMark x1="34000" y1="93222" x2="47889" y2="93889"/>
                        <a14:foregroundMark x1="47889" y1="93889" x2="66556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2202997"/>
            <a:ext cx="2943225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5104250-6917-5EA9-45E1-DACA786D093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28900" y="1847850"/>
            <a:ext cx="3926165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340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  <p:txBody>
          <a:bodyPr/>
          <a:lstStyle/>
          <a:p>
            <a:pPr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DBEE588-A6E4-1C57-65E5-54CB181E4CCE}"/>
              </a:ext>
            </a:extLst>
          </p:cNvPr>
          <p:cNvSpPr/>
          <p:nvPr/>
        </p:nvSpPr>
        <p:spPr>
          <a:xfrm>
            <a:off x="247650" y="590550"/>
            <a:ext cx="8648700" cy="44735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 descr="Máy tính cầm tay màu kẹo đẹp mắt, chính hãng giá tốt">
            <a:extLst>
              <a:ext uri="{FF2B5EF4-FFF2-40B4-BE49-F238E27FC236}">
                <a16:creationId xmlns:a16="http://schemas.microsoft.com/office/drawing/2014/main" id="{5D5EB076-7EB9-4022-0F32-2D0D23BC29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0100" y="892810"/>
            <a:ext cx="1714500" cy="186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áy tính cầm tay học sinh Deli CD580VN mới nhất cho học sinh cấp 2 3 chuyên  dụng mang vào phòng thi, bảo hành 5 năm">
            <a:extLst>
              <a:ext uri="{FF2B5EF4-FFF2-40B4-BE49-F238E27FC236}">
                <a16:creationId xmlns:a16="http://schemas.microsoft.com/office/drawing/2014/main" id="{2F895649-1050-1B6B-FBB2-9F5E355BCF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873760"/>
            <a:ext cx="2895600" cy="1850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Máy tính cầm tay Casio 880">
            <a:extLst>
              <a:ext uri="{FF2B5EF4-FFF2-40B4-BE49-F238E27FC236}">
                <a16:creationId xmlns:a16="http://schemas.microsoft.com/office/drawing/2014/main" id="{12F60CA1-3F39-C994-8111-C2E76103DC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67400" y="886460"/>
            <a:ext cx="1981200" cy="176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Tổng kho máy tính cầm tay Thiên Long - Flexio CAL-03S Xanh Navy - Chính  hãng - Điện Máy Gia Khánh">
            <a:extLst>
              <a:ext uri="{FF2B5EF4-FFF2-40B4-BE49-F238E27FC236}">
                <a16:creationId xmlns:a16="http://schemas.microsoft.com/office/drawing/2014/main" id="{6865BB32-483D-92CC-DECD-8C54CF28FF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14650"/>
            <a:ext cx="1752600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Máy tính cầm tay màu kẹo đẹp mắt, chính ...">
            <a:extLst>
              <a:ext uri="{FF2B5EF4-FFF2-40B4-BE49-F238E27FC236}">
                <a16:creationId xmlns:a16="http://schemas.microsoft.com/office/drawing/2014/main" id="{0A542AC3-E593-2EFC-234E-BBDF349004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914650"/>
            <a:ext cx="1952943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Mách bạn các mẹo giúp bạn sử dùng máy tính trên iPhone dễ dàng">
            <a:extLst>
              <a:ext uri="{FF2B5EF4-FFF2-40B4-BE49-F238E27FC236}">
                <a16:creationId xmlns:a16="http://schemas.microsoft.com/office/drawing/2014/main" id="{66418E13-686F-1C3A-4F4A-7C750D8BA1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181600" y="2914650"/>
            <a:ext cx="3411834" cy="20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3B4BB1-768F-D352-5EDA-B4252F85657C}"/>
              </a:ext>
            </a:extLst>
          </p:cNvPr>
          <p:cNvSpPr txBox="1"/>
          <p:nvPr/>
        </p:nvSpPr>
        <p:spPr>
          <a:xfrm>
            <a:off x="76201" y="19050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300" dirty="0" err="1">
                <a:solidFill>
                  <a:prstClr val="black"/>
                </a:solidFill>
                <a:latin typeface="Calibri"/>
              </a:rPr>
              <a:t>H</a:t>
            </a:r>
            <a:r>
              <a:rPr lang="en-US" sz="3300" dirty="0" err="1">
                <a:solidFill>
                  <a:prstClr val="black"/>
                </a:solidFill>
                <a:latin typeface="Calibri"/>
              </a:rPr>
              <a:t>ãy</a:t>
            </a:r>
            <a:r>
              <a:rPr lang="en-US" sz="33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Calibri"/>
              </a:rPr>
              <a:t>giới</a:t>
            </a:r>
            <a:r>
              <a:rPr lang="en-US" sz="33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Calibri"/>
              </a:rPr>
              <a:t>thiệu</a:t>
            </a:r>
            <a:r>
              <a:rPr lang="en-US" sz="33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33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Calibri"/>
              </a:rPr>
              <a:t>loại</a:t>
            </a:r>
            <a:r>
              <a:rPr lang="vi-VN" sz="3300" dirty="0">
                <a:solidFill>
                  <a:prstClr val="black"/>
                </a:solidFill>
                <a:latin typeface="Calibri"/>
              </a:rPr>
              <a:t> </a:t>
            </a:r>
            <a:r>
              <a:rPr lang="vi-VN" sz="3300" dirty="0">
                <a:solidFill>
                  <a:prstClr val="black"/>
                </a:solidFill>
                <a:latin typeface="Calibri"/>
              </a:rPr>
              <a:t>máy tính cầm tay </a:t>
            </a:r>
            <a:r>
              <a:rPr lang="en-US" sz="3300" dirty="0" err="1">
                <a:solidFill>
                  <a:prstClr val="black"/>
                </a:solidFill>
                <a:latin typeface="Calibri"/>
              </a:rPr>
              <a:t>mà</a:t>
            </a:r>
            <a:r>
              <a:rPr lang="en-US" sz="33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Calibri"/>
              </a:rPr>
              <a:t>em</a:t>
            </a:r>
            <a:r>
              <a:rPr lang="en-US" sz="33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Calibri"/>
              </a:rPr>
              <a:t>biết</a:t>
            </a:r>
            <a:r>
              <a:rPr lang="vi-VN" sz="3300" dirty="0">
                <a:solidFill>
                  <a:prstClr val="black"/>
                </a:solidFill>
                <a:latin typeface="Calibri"/>
              </a:rPr>
              <a:t>?</a:t>
            </a:r>
            <a:endParaRPr lang="en-US" sz="33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36487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  <p:txBody>
          <a:bodyPr/>
          <a:lstStyle/>
          <a:p>
            <a:pPr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291006" flipH="1">
            <a:off x="260981" y="1507068"/>
            <a:ext cx="2899469" cy="3438444"/>
          </a:xfrm>
          <a:custGeom>
            <a:avLst/>
            <a:gdLst/>
            <a:ahLst/>
            <a:cxnLst/>
            <a:rect l="l" t="t" r="r" b="b"/>
            <a:pathLst>
              <a:path w="4303586" h="4327189">
                <a:moveTo>
                  <a:pt x="4303586" y="0"/>
                </a:moveTo>
                <a:lnTo>
                  <a:pt x="0" y="0"/>
                </a:lnTo>
                <a:lnTo>
                  <a:pt x="0" y="4327189"/>
                </a:lnTo>
                <a:lnTo>
                  <a:pt x="4303586" y="4327189"/>
                </a:lnTo>
                <a:lnTo>
                  <a:pt x="430358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048000" y="819150"/>
            <a:ext cx="5867400" cy="3238500"/>
            <a:chOff x="0" y="0"/>
            <a:chExt cx="1783295" cy="1868155"/>
          </a:xfrm>
        </p:grpSpPr>
        <p:sp>
          <p:nvSpPr>
            <p:cNvPr id="6" name="Freeform 6"/>
            <p:cNvSpPr/>
            <p:nvPr/>
          </p:nvSpPr>
          <p:spPr>
            <a:xfrm>
              <a:off x="92710" y="106680"/>
              <a:ext cx="1679155" cy="1748775"/>
            </a:xfrm>
            <a:custGeom>
              <a:avLst/>
              <a:gdLst/>
              <a:ahLst/>
              <a:cxnLst/>
              <a:rect l="l" t="t" r="r" b="b"/>
              <a:pathLst>
                <a:path w="1679155" h="1748775">
                  <a:moveTo>
                    <a:pt x="1652485" y="1559545"/>
                  </a:moveTo>
                  <a:cubicBezTo>
                    <a:pt x="1652485" y="1647175"/>
                    <a:pt x="1576285" y="1718295"/>
                    <a:pt x="1495005" y="1718295"/>
                  </a:cubicBezTo>
                  <a:lnTo>
                    <a:pt x="66040" y="1718295"/>
                  </a:lnTo>
                  <a:cubicBezTo>
                    <a:pt x="43180" y="1718295"/>
                    <a:pt x="20320" y="1713215"/>
                    <a:pt x="0" y="1704325"/>
                  </a:cubicBezTo>
                  <a:cubicBezTo>
                    <a:pt x="26670" y="1732265"/>
                    <a:pt x="63500" y="1748775"/>
                    <a:pt x="104829" y="1748775"/>
                  </a:cubicBezTo>
                  <a:lnTo>
                    <a:pt x="1533105" y="1748775"/>
                  </a:lnTo>
                  <a:cubicBezTo>
                    <a:pt x="1613115" y="1748775"/>
                    <a:pt x="1679155" y="1682735"/>
                    <a:pt x="1679155" y="1602725"/>
                  </a:cubicBezTo>
                  <a:lnTo>
                    <a:pt x="1679155" y="95250"/>
                  </a:lnTo>
                  <a:cubicBezTo>
                    <a:pt x="1679155" y="58420"/>
                    <a:pt x="1665185" y="25400"/>
                    <a:pt x="1643595" y="0"/>
                  </a:cubicBezTo>
                  <a:cubicBezTo>
                    <a:pt x="1649945" y="16510"/>
                    <a:pt x="1652485" y="34290"/>
                    <a:pt x="1652485" y="52070"/>
                  </a:cubicBezTo>
                  <a:lnTo>
                    <a:pt x="1652485" y="1559545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pPr>
                <a:defRPr/>
              </a:pPr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1718525" cy="1799575"/>
            </a:xfrm>
            <a:custGeom>
              <a:avLst/>
              <a:gdLst/>
              <a:ahLst/>
              <a:cxnLst/>
              <a:rect l="l" t="t" r="r" b="b"/>
              <a:pathLst>
                <a:path w="1718525" h="1799575">
                  <a:moveTo>
                    <a:pt x="146050" y="1799575"/>
                  </a:moveTo>
                  <a:lnTo>
                    <a:pt x="1572475" y="1799575"/>
                  </a:lnTo>
                  <a:cubicBezTo>
                    <a:pt x="1652485" y="1799575"/>
                    <a:pt x="1718525" y="1733535"/>
                    <a:pt x="1718525" y="1653525"/>
                  </a:cubicBezTo>
                  <a:lnTo>
                    <a:pt x="1718525" y="146050"/>
                  </a:lnTo>
                  <a:cubicBezTo>
                    <a:pt x="1718525" y="66040"/>
                    <a:pt x="1652485" y="0"/>
                    <a:pt x="157247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53525"/>
                  </a:lnTo>
                  <a:cubicBezTo>
                    <a:pt x="0" y="1734805"/>
                    <a:pt x="66040" y="1799575"/>
                    <a:pt x="146050" y="1799575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pPr>
                <a:defRPr/>
              </a:pPr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783295" cy="1868155"/>
            </a:xfrm>
            <a:custGeom>
              <a:avLst/>
              <a:gdLst/>
              <a:ahLst/>
              <a:cxnLst/>
              <a:rect l="l" t="t" r="r" b="b"/>
              <a:pathLst>
                <a:path w="1783295" h="1868155">
                  <a:moveTo>
                    <a:pt x="1719795" y="74930"/>
                  </a:moveTo>
                  <a:cubicBezTo>
                    <a:pt x="1691855" y="30480"/>
                    <a:pt x="1642325" y="0"/>
                    <a:pt x="158517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66225"/>
                  </a:lnTo>
                  <a:cubicBezTo>
                    <a:pt x="0" y="1718295"/>
                    <a:pt x="25400" y="1764015"/>
                    <a:pt x="63500" y="1793225"/>
                  </a:cubicBezTo>
                  <a:cubicBezTo>
                    <a:pt x="91440" y="1837675"/>
                    <a:pt x="140970" y="1868155"/>
                    <a:pt x="198917" y="1868155"/>
                  </a:cubicBezTo>
                  <a:lnTo>
                    <a:pt x="1624545" y="1868155"/>
                  </a:lnTo>
                  <a:cubicBezTo>
                    <a:pt x="1712175" y="1868155"/>
                    <a:pt x="1783295" y="1797035"/>
                    <a:pt x="1783295" y="1709405"/>
                  </a:cubicBezTo>
                  <a:lnTo>
                    <a:pt x="1783295" y="201930"/>
                  </a:lnTo>
                  <a:cubicBezTo>
                    <a:pt x="1783295" y="149860"/>
                    <a:pt x="1757895" y="104140"/>
                    <a:pt x="1719795" y="74930"/>
                  </a:cubicBezTo>
                  <a:close/>
                  <a:moveTo>
                    <a:pt x="12700" y="1666225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585175" y="12700"/>
                  </a:lnTo>
                  <a:cubicBezTo>
                    <a:pt x="1665185" y="12700"/>
                    <a:pt x="1731225" y="78740"/>
                    <a:pt x="1731225" y="158750"/>
                  </a:cubicBezTo>
                  <a:lnTo>
                    <a:pt x="1731225" y="1666225"/>
                  </a:lnTo>
                  <a:cubicBezTo>
                    <a:pt x="1731225" y="1746235"/>
                    <a:pt x="1665185" y="1812275"/>
                    <a:pt x="1585175" y="1812275"/>
                  </a:cubicBezTo>
                  <a:lnTo>
                    <a:pt x="158750" y="1812275"/>
                  </a:lnTo>
                  <a:cubicBezTo>
                    <a:pt x="78740" y="1812275"/>
                    <a:pt x="12700" y="1747505"/>
                    <a:pt x="12700" y="1666225"/>
                  </a:cubicBezTo>
                  <a:close/>
                  <a:moveTo>
                    <a:pt x="1771865" y="1709405"/>
                  </a:moveTo>
                  <a:cubicBezTo>
                    <a:pt x="1771865" y="1789415"/>
                    <a:pt x="1704555" y="1855455"/>
                    <a:pt x="1624545" y="1855455"/>
                  </a:cubicBezTo>
                  <a:lnTo>
                    <a:pt x="198917" y="1855455"/>
                  </a:lnTo>
                  <a:cubicBezTo>
                    <a:pt x="157480" y="1855455"/>
                    <a:pt x="120650" y="1838945"/>
                    <a:pt x="93980" y="1811005"/>
                  </a:cubicBezTo>
                  <a:cubicBezTo>
                    <a:pt x="114300" y="1819895"/>
                    <a:pt x="135890" y="1824975"/>
                    <a:pt x="160020" y="1824975"/>
                  </a:cubicBezTo>
                  <a:lnTo>
                    <a:pt x="1586445" y="1824975"/>
                  </a:lnTo>
                  <a:cubicBezTo>
                    <a:pt x="1674075" y="1824975"/>
                    <a:pt x="1745195" y="1753855"/>
                    <a:pt x="1745195" y="1666225"/>
                  </a:cubicBezTo>
                  <a:lnTo>
                    <a:pt x="1745195" y="158750"/>
                  </a:lnTo>
                  <a:cubicBezTo>
                    <a:pt x="1745195" y="140970"/>
                    <a:pt x="1741385" y="123190"/>
                    <a:pt x="1736305" y="106680"/>
                  </a:cubicBezTo>
                  <a:cubicBezTo>
                    <a:pt x="1757895" y="132080"/>
                    <a:pt x="1771865" y="165100"/>
                    <a:pt x="1771865" y="201930"/>
                  </a:cubicBezTo>
                  <a:lnTo>
                    <a:pt x="1771865" y="1709405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pPr>
                <a:defRPr/>
              </a:pPr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200400" y="1200150"/>
            <a:ext cx="5486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vi-VN" sz="30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- M</a:t>
            </a:r>
            <a:r>
              <a:rPr lang="en-US" sz="3000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áy</a:t>
            </a:r>
            <a:r>
              <a:rPr lang="en-US" sz="30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3000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tính</a:t>
            </a:r>
            <a:r>
              <a:rPr lang="en-US" sz="30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3000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cầm</a:t>
            </a:r>
            <a:r>
              <a:rPr lang="en-US" sz="30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3000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tay</a:t>
            </a:r>
            <a:r>
              <a:rPr lang="vi-VN" sz="30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vi-VN" sz="30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có nhiều loại, màu sắc khác nhau, </a:t>
            </a:r>
            <a:r>
              <a:rPr lang="en-US" sz="3000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máy</a:t>
            </a:r>
            <a:r>
              <a:rPr lang="en-US" sz="30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3000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tính</a:t>
            </a:r>
            <a:r>
              <a:rPr lang="en-US" sz="30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3000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cầm</a:t>
            </a:r>
            <a:r>
              <a:rPr lang="en-US" sz="30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3000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tay</a:t>
            </a:r>
            <a:r>
              <a:rPr lang="vi-VN" sz="30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còn được tích hợp trên một số thiết bị di động như điện thoại, laptop, đồng hồ điện tử…</a:t>
            </a:r>
            <a:endParaRPr lang="en-US" sz="3000" dirty="0">
              <a:solidFill>
                <a:srgbClr val="704430"/>
              </a:solidFill>
              <a:latin typeface="Cambria" panose="02040503050406030204" pitchFamily="18" charset="0"/>
              <a:ea typeface="Cambria" panose="02040503050406030204" pitchFamily="18" charset="0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860376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 l="-7878" t="-45589" r="-4239" b="-136136"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6" name="Freeform 6"/>
          <p:cNvSpPr/>
          <p:nvPr/>
        </p:nvSpPr>
        <p:spPr>
          <a:xfrm>
            <a:off x="1" y="1"/>
            <a:ext cx="4305300" cy="5049267"/>
          </a:xfrm>
          <a:custGeom>
            <a:avLst/>
            <a:gdLst/>
            <a:ahLst/>
            <a:cxnLst/>
            <a:rect l="l" t="t" r="r" b="b"/>
            <a:pathLst>
              <a:path w="7003751" h="7975285">
                <a:moveTo>
                  <a:pt x="0" y="0"/>
                </a:moveTo>
                <a:lnTo>
                  <a:pt x="7003750" y="0"/>
                </a:lnTo>
                <a:lnTo>
                  <a:pt x="7003750" y="7975286"/>
                </a:lnTo>
                <a:lnTo>
                  <a:pt x="0" y="79752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7" name="Freeform 7"/>
          <p:cNvSpPr/>
          <p:nvPr/>
        </p:nvSpPr>
        <p:spPr>
          <a:xfrm>
            <a:off x="3828956" y="-1"/>
            <a:ext cx="4772120" cy="5049268"/>
          </a:xfrm>
          <a:custGeom>
            <a:avLst/>
            <a:gdLst/>
            <a:ahLst/>
            <a:cxnLst/>
            <a:rect l="l" t="t" r="r" b="b"/>
            <a:pathLst>
              <a:path w="7003751" h="7975285">
                <a:moveTo>
                  <a:pt x="0" y="0"/>
                </a:moveTo>
                <a:lnTo>
                  <a:pt x="7003751" y="0"/>
                </a:lnTo>
                <a:lnTo>
                  <a:pt x="7003751" y="7975286"/>
                </a:lnTo>
                <a:lnTo>
                  <a:pt x="0" y="79752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8" name="Freeform 8"/>
          <p:cNvSpPr/>
          <p:nvPr/>
        </p:nvSpPr>
        <p:spPr>
          <a:xfrm rot="345485">
            <a:off x="8128063" y="3510326"/>
            <a:ext cx="1043053" cy="1490378"/>
          </a:xfrm>
          <a:custGeom>
            <a:avLst/>
            <a:gdLst/>
            <a:ahLst/>
            <a:cxnLst/>
            <a:rect l="l" t="t" r="r" b="b"/>
            <a:pathLst>
              <a:path w="2086105" h="2980755">
                <a:moveTo>
                  <a:pt x="0" y="0"/>
                </a:moveTo>
                <a:lnTo>
                  <a:pt x="2086105" y="0"/>
                </a:lnTo>
                <a:lnTo>
                  <a:pt x="2086105" y="2980755"/>
                </a:lnTo>
                <a:lnTo>
                  <a:pt x="0" y="29807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63377A-1DC4-269E-6528-5D53760386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556" y="2347111"/>
            <a:ext cx="1464750" cy="2207617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627DCAA-D42D-6472-6F7E-3E0115575F41}"/>
              </a:ext>
            </a:extLst>
          </p:cNvPr>
          <p:cNvSpPr/>
          <p:nvPr/>
        </p:nvSpPr>
        <p:spPr>
          <a:xfrm>
            <a:off x="5746726" y="1180997"/>
            <a:ext cx="2438400" cy="1343146"/>
          </a:xfrm>
          <a:custGeom>
            <a:avLst/>
            <a:gdLst>
              <a:gd name="connsiteX0" fmla="*/ 2424907 w 7778052"/>
              <a:gd name="connsiteY0" fmla="*/ 0 h 3890073"/>
              <a:gd name="connsiteX1" fmla="*/ 3284470 w 7778052"/>
              <a:gd name="connsiteY1" fmla="*/ 330298 h 3890073"/>
              <a:gd name="connsiteX2" fmla="*/ 3318120 w 7778052"/>
              <a:gd name="connsiteY2" fmla="*/ 375102 h 3890073"/>
              <a:gd name="connsiteX3" fmla="*/ 3355485 w 7778052"/>
              <a:gd name="connsiteY3" fmla="*/ 329790 h 3890073"/>
              <a:gd name="connsiteX4" fmla="*/ 3884927 w 7778052"/>
              <a:gd name="connsiteY4" fmla="*/ 110366 h 3890073"/>
              <a:gd name="connsiteX5" fmla="*/ 4414369 w 7778052"/>
              <a:gd name="connsiteY5" fmla="*/ 329790 h 3890073"/>
              <a:gd name="connsiteX6" fmla="*/ 4424323 w 7778052"/>
              <a:gd name="connsiteY6" fmla="*/ 341862 h 3890073"/>
              <a:gd name="connsiteX7" fmla="*/ 4440118 w 7778052"/>
              <a:gd name="connsiteY7" fmla="*/ 322724 h 3890073"/>
              <a:gd name="connsiteX8" fmla="*/ 5299681 w 7778052"/>
              <a:gd name="connsiteY8" fmla="*/ 22157 h 3890073"/>
              <a:gd name="connsiteX9" fmla="*/ 6032666 w 7778052"/>
              <a:gd name="connsiteY9" fmla="*/ 221830 h 3890073"/>
              <a:gd name="connsiteX10" fmla="*/ 6104924 w 7778052"/>
              <a:gd name="connsiteY10" fmla="*/ 279426 h 3890073"/>
              <a:gd name="connsiteX11" fmla="*/ 6121851 w 7778052"/>
              <a:gd name="connsiteY11" fmla="*/ 258899 h 3890073"/>
              <a:gd name="connsiteX12" fmla="*/ 6651293 w 7778052"/>
              <a:gd name="connsiteY12" fmla="*/ 39475 h 3890073"/>
              <a:gd name="connsiteX13" fmla="*/ 7400037 w 7778052"/>
              <a:gd name="connsiteY13" fmla="*/ 788636 h 3890073"/>
              <a:gd name="connsiteX14" fmla="*/ 7341197 w 7778052"/>
              <a:gd name="connsiteY14" fmla="*/ 1080243 h 3890073"/>
              <a:gd name="connsiteX15" fmla="*/ 7340867 w 7778052"/>
              <a:gd name="connsiteY15" fmla="*/ 1080851 h 3890073"/>
              <a:gd name="connsiteX16" fmla="*/ 7349003 w 7778052"/>
              <a:gd name="connsiteY16" fmla="*/ 1081628 h 3890073"/>
              <a:gd name="connsiteX17" fmla="*/ 7778052 w 7778052"/>
              <a:gd name="connsiteY17" fmla="*/ 1580377 h 3890073"/>
              <a:gd name="connsiteX18" fmla="*/ 7541143 w 7778052"/>
              <a:gd name="connsiteY18" fmla="*/ 2002524 h 3890073"/>
              <a:gd name="connsiteX19" fmla="*/ 7500380 w 7778052"/>
              <a:gd name="connsiteY19" fmla="*/ 2023486 h 3890073"/>
              <a:gd name="connsiteX20" fmla="*/ 7510092 w 7778052"/>
              <a:gd name="connsiteY20" fmla="*/ 2102805 h 3890073"/>
              <a:gd name="connsiteX21" fmla="*/ 6612506 w 7778052"/>
              <a:gd name="connsiteY21" fmla="*/ 2921737 h 3890073"/>
              <a:gd name="connsiteX22" fmla="*/ 6528098 w 7778052"/>
              <a:gd name="connsiteY22" fmla="*/ 2925247 h 3890073"/>
              <a:gd name="connsiteX23" fmla="*/ 7079025 w 7778052"/>
              <a:gd name="connsiteY23" fmla="*/ 3890073 h 3890073"/>
              <a:gd name="connsiteX24" fmla="*/ 6021298 w 7778052"/>
              <a:gd name="connsiteY24" fmla="*/ 3008663 h 3890073"/>
              <a:gd name="connsiteX25" fmla="*/ 5992694 w 7778052"/>
              <a:gd name="connsiteY25" fmla="*/ 3028681 h 3890073"/>
              <a:gd name="connsiteX26" fmla="*/ 5498851 w 7778052"/>
              <a:gd name="connsiteY26" fmla="*/ 3156625 h 3890073"/>
              <a:gd name="connsiteX27" fmla="*/ 4874286 w 7778052"/>
              <a:gd name="connsiteY27" fmla="*/ 2937201 h 3890073"/>
              <a:gd name="connsiteX28" fmla="*/ 4813970 w 7778052"/>
              <a:gd name="connsiteY28" fmla="*/ 2875197 h 3890073"/>
              <a:gd name="connsiteX29" fmla="*/ 4678808 w 7778052"/>
              <a:gd name="connsiteY29" fmla="*/ 2949952 h 3890073"/>
              <a:gd name="connsiteX30" fmla="*/ 3855423 w 7778052"/>
              <a:gd name="connsiteY30" fmla="*/ 3105586 h 3890073"/>
              <a:gd name="connsiteX31" fmla="*/ 3032037 w 7778052"/>
              <a:gd name="connsiteY31" fmla="*/ 2949952 h 3890073"/>
              <a:gd name="connsiteX32" fmla="*/ 2956607 w 7778052"/>
              <a:gd name="connsiteY32" fmla="*/ 2908233 h 3890073"/>
              <a:gd name="connsiteX33" fmla="*/ 2916734 w 7778052"/>
              <a:gd name="connsiteY33" fmla="*/ 2947592 h 3890073"/>
              <a:gd name="connsiteX34" fmla="*/ 2266292 w 7778052"/>
              <a:gd name="connsiteY34" fmla="*/ 3167016 h 3890073"/>
              <a:gd name="connsiteX35" fmla="*/ 1503526 w 7778052"/>
              <a:gd name="connsiteY35" fmla="*/ 2836718 h 3890073"/>
              <a:gd name="connsiteX36" fmla="*/ 1497869 w 7778052"/>
              <a:gd name="connsiteY36" fmla="*/ 2828230 h 3890073"/>
              <a:gd name="connsiteX37" fmla="*/ 1471369 w 7778052"/>
              <a:gd name="connsiteY37" fmla="*/ 2840962 h 3890073"/>
              <a:gd name="connsiteX38" fmla="*/ 1143173 w 7778052"/>
              <a:gd name="connsiteY38" fmla="*/ 2899612 h 3890073"/>
              <a:gd name="connsiteX39" fmla="*/ 300012 w 7778052"/>
              <a:gd name="connsiteY39" fmla="*/ 2153284 h 3890073"/>
              <a:gd name="connsiteX40" fmla="*/ 311313 w 7778052"/>
              <a:gd name="connsiteY40" fmla="*/ 2054055 h 3890073"/>
              <a:gd name="connsiteX41" fmla="*/ 236909 w 7778052"/>
              <a:gd name="connsiteY41" fmla="*/ 2014258 h 3890073"/>
              <a:gd name="connsiteX42" fmla="*/ 0 w 7778052"/>
              <a:gd name="connsiteY42" fmla="*/ 1575169 h 3890073"/>
              <a:gd name="connsiteX43" fmla="*/ 429049 w 7778052"/>
              <a:gd name="connsiteY43" fmla="*/ 1056404 h 3890073"/>
              <a:gd name="connsiteX44" fmla="*/ 447852 w 7778052"/>
              <a:gd name="connsiteY44" fmla="*/ 1054536 h 3890073"/>
              <a:gd name="connsiteX45" fmla="*/ 412200 w 7778052"/>
              <a:gd name="connsiteY45" fmla="*/ 939618 h 3890073"/>
              <a:gd name="connsiteX46" fmla="*/ 396987 w 7778052"/>
              <a:gd name="connsiteY46" fmla="*/ 788636 h 3890073"/>
              <a:gd name="connsiteX47" fmla="*/ 1145731 w 7778052"/>
              <a:gd name="connsiteY47" fmla="*/ 39475 h 3890073"/>
              <a:gd name="connsiteX48" fmla="*/ 1564361 w 7778052"/>
              <a:gd name="connsiteY48" fmla="*/ 167420 h 3890073"/>
              <a:gd name="connsiteX49" fmla="*/ 1660595 w 7778052"/>
              <a:gd name="connsiteY49" fmla="*/ 246864 h 3890073"/>
              <a:gd name="connsiteX50" fmla="*/ 1691922 w 7778052"/>
              <a:gd name="connsiteY50" fmla="*/ 219424 h 3890073"/>
              <a:gd name="connsiteX51" fmla="*/ 2424907 w 7778052"/>
              <a:gd name="connsiteY51" fmla="*/ 0 h 389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778052" h="3890073">
                <a:moveTo>
                  <a:pt x="2424907" y="0"/>
                </a:moveTo>
                <a:cubicBezTo>
                  <a:pt x="2782717" y="0"/>
                  <a:pt x="3098186" y="131020"/>
                  <a:pt x="3284470" y="330298"/>
                </a:cubicBezTo>
                <a:lnTo>
                  <a:pt x="3318120" y="375102"/>
                </a:lnTo>
                <a:lnTo>
                  <a:pt x="3355485" y="329790"/>
                </a:lnTo>
                <a:cubicBezTo>
                  <a:pt x="3490981" y="194219"/>
                  <a:pt x="3678167" y="110366"/>
                  <a:pt x="3884927" y="110366"/>
                </a:cubicBezTo>
                <a:cubicBezTo>
                  <a:pt x="4091687" y="110366"/>
                  <a:pt x="4278873" y="194219"/>
                  <a:pt x="4414369" y="329790"/>
                </a:cubicBezTo>
                <a:lnTo>
                  <a:pt x="4424323" y="341862"/>
                </a:lnTo>
                <a:lnTo>
                  <a:pt x="4440118" y="322724"/>
                </a:lnTo>
                <a:cubicBezTo>
                  <a:pt x="4626402" y="141384"/>
                  <a:pt x="4941870" y="22157"/>
                  <a:pt x="5299681" y="22157"/>
                </a:cubicBezTo>
                <a:cubicBezTo>
                  <a:pt x="5585929" y="22157"/>
                  <a:pt x="5845079" y="98462"/>
                  <a:pt x="6032666" y="221830"/>
                </a:cubicBezTo>
                <a:lnTo>
                  <a:pt x="6104924" y="279426"/>
                </a:lnTo>
                <a:lnTo>
                  <a:pt x="6121851" y="258899"/>
                </a:lnTo>
                <a:cubicBezTo>
                  <a:pt x="6257347" y="123328"/>
                  <a:pt x="6444533" y="39475"/>
                  <a:pt x="6651293" y="39475"/>
                </a:cubicBezTo>
                <a:cubicBezTo>
                  <a:pt x="7064813" y="39475"/>
                  <a:pt x="7400037" y="374886"/>
                  <a:pt x="7400037" y="788636"/>
                </a:cubicBezTo>
                <a:cubicBezTo>
                  <a:pt x="7400037" y="892073"/>
                  <a:pt x="7379085" y="990615"/>
                  <a:pt x="7341197" y="1080243"/>
                </a:cubicBezTo>
                <a:lnTo>
                  <a:pt x="7340867" y="1080851"/>
                </a:lnTo>
                <a:lnTo>
                  <a:pt x="7349003" y="1081628"/>
                </a:lnTo>
                <a:cubicBezTo>
                  <a:pt x="7593861" y="1129099"/>
                  <a:pt x="7778052" y="1334359"/>
                  <a:pt x="7778052" y="1580377"/>
                </a:cubicBezTo>
                <a:cubicBezTo>
                  <a:pt x="7778052" y="1756105"/>
                  <a:pt x="7684077" y="1911037"/>
                  <a:pt x="7541143" y="2002524"/>
                </a:cubicBezTo>
                <a:lnTo>
                  <a:pt x="7500380" y="2023486"/>
                </a:lnTo>
                <a:lnTo>
                  <a:pt x="7510092" y="2102805"/>
                </a:lnTo>
                <a:cubicBezTo>
                  <a:pt x="7510092" y="2529022"/>
                  <a:pt x="7116666" y="2879582"/>
                  <a:pt x="6612506" y="2921737"/>
                </a:cubicBezTo>
                <a:lnTo>
                  <a:pt x="6528098" y="2925247"/>
                </a:lnTo>
                <a:lnTo>
                  <a:pt x="7079025" y="3890073"/>
                </a:lnTo>
                <a:lnTo>
                  <a:pt x="6021298" y="3008663"/>
                </a:lnTo>
                <a:lnTo>
                  <a:pt x="5992694" y="3028681"/>
                </a:lnTo>
                <a:cubicBezTo>
                  <a:pt x="5851724" y="3109459"/>
                  <a:pt x="5681781" y="3156625"/>
                  <a:pt x="5498851" y="3156625"/>
                </a:cubicBezTo>
                <a:cubicBezTo>
                  <a:pt x="5254943" y="3156625"/>
                  <a:pt x="5034126" y="3072773"/>
                  <a:pt x="4874286" y="2937201"/>
                </a:cubicBezTo>
                <a:lnTo>
                  <a:pt x="4813970" y="2875197"/>
                </a:lnTo>
                <a:lnTo>
                  <a:pt x="4678808" y="2949952"/>
                </a:lnTo>
                <a:cubicBezTo>
                  <a:pt x="4468086" y="3046111"/>
                  <a:pt x="4176975" y="3105586"/>
                  <a:pt x="3855423" y="3105586"/>
                </a:cubicBezTo>
                <a:cubicBezTo>
                  <a:pt x="3533871" y="3105586"/>
                  <a:pt x="3242760" y="3046111"/>
                  <a:pt x="3032037" y="2949952"/>
                </a:cubicBezTo>
                <a:lnTo>
                  <a:pt x="2956607" y="2908233"/>
                </a:lnTo>
                <a:lnTo>
                  <a:pt x="2916734" y="2947592"/>
                </a:lnTo>
                <a:cubicBezTo>
                  <a:pt x="2750271" y="3083163"/>
                  <a:pt x="2520305" y="3167016"/>
                  <a:pt x="2266292" y="3167016"/>
                </a:cubicBezTo>
                <a:cubicBezTo>
                  <a:pt x="1948775" y="3167016"/>
                  <a:pt x="1668832" y="3035996"/>
                  <a:pt x="1503526" y="2836718"/>
                </a:cubicBezTo>
                <a:lnTo>
                  <a:pt x="1497869" y="2828230"/>
                </a:lnTo>
                <a:lnTo>
                  <a:pt x="1471369" y="2840962"/>
                </a:lnTo>
                <a:cubicBezTo>
                  <a:pt x="1370495" y="2878728"/>
                  <a:pt x="1259589" y="2899612"/>
                  <a:pt x="1143173" y="2899612"/>
                </a:cubicBezTo>
                <a:cubicBezTo>
                  <a:pt x="677508" y="2899612"/>
                  <a:pt x="300012" y="2565470"/>
                  <a:pt x="300012" y="2153284"/>
                </a:cubicBezTo>
                <a:lnTo>
                  <a:pt x="311313" y="2054055"/>
                </a:lnTo>
                <a:lnTo>
                  <a:pt x="236909" y="2014258"/>
                </a:lnTo>
                <a:cubicBezTo>
                  <a:pt x="93975" y="1919099"/>
                  <a:pt x="0" y="1757949"/>
                  <a:pt x="0" y="1575169"/>
                </a:cubicBezTo>
                <a:cubicBezTo>
                  <a:pt x="0" y="1319278"/>
                  <a:pt x="184191" y="1105780"/>
                  <a:pt x="429049" y="1056404"/>
                </a:cubicBezTo>
                <a:lnTo>
                  <a:pt x="447852" y="1054536"/>
                </a:lnTo>
                <a:lnTo>
                  <a:pt x="412200" y="939618"/>
                </a:lnTo>
                <a:cubicBezTo>
                  <a:pt x="402225" y="890849"/>
                  <a:pt x="396987" y="840355"/>
                  <a:pt x="396987" y="788636"/>
                </a:cubicBezTo>
                <a:cubicBezTo>
                  <a:pt x="396987" y="374886"/>
                  <a:pt x="732211" y="39475"/>
                  <a:pt x="1145731" y="39475"/>
                </a:cubicBezTo>
                <a:cubicBezTo>
                  <a:pt x="1300802" y="39475"/>
                  <a:pt x="1444861" y="86642"/>
                  <a:pt x="1564361" y="167420"/>
                </a:cubicBezTo>
                <a:lnTo>
                  <a:pt x="1660595" y="246864"/>
                </a:lnTo>
                <a:lnTo>
                  <a:pt x="1691922" y="219424"/>
                </a:lnTo>
                <a:cubicBezTo>
                  <a:pt x="1879509" y="83853"/>
                  <a:pt x="2138658" y="0"/>
                  <a:pt x="2424907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C4B0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D09554-93FE-DC39-D3E7-0647DE1B60FC}"/>
              </a:ext>
            </a:extLst>
          </p:cNvPr>
          <p:cNvSpPr txBox="1"/>
          <p:nvPr/>
        </p:nvSpPr>
        <p:spPr>
          <a:xfrm>
            <a:off x="5890097" y="1351382"/>
            <a:ext cx="216583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1600" dirty="0">
                <a:solidFill>
                  <a:srgbClr val="483A00"/>
                </a:solidFill>
                <a:latin typeface="Kurale"/>
              </a:rPr>
              <a:t>Hãy chỉ và nói cho bạn nghe chức năng những phần mà em biết</a:t>
            </a:r>
            <a:r>
              <a:rPr lang="en-US" sz="1600" dirty="0">
                <a:solidFill>
                  <a:srgbClr val="483A00"/>
                </a:solidFill>
                <a:latin typeface="Kurale"/>
              </a:rPr>
              <a:t>.</a:t>
            </a:r>
            <a:endParaRPr lang="vi-VN" sz="1600" dirty="0">
              <a:solidFill>
                <a:srgbClr val="483A00"/>
              </a:solidFill>
              <a:latin typeface="Kurale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759083-6C1F-57FB-F182-FF252F83635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746" r="4832" b="2035"/>
          <a:stretch/>
        </p:blipFill>
        <p:spPr>
          <a:xfrm>
            <a:off x="3938654" y="1085850"/>
            <a:ext cx="1790700" cy="3104937"/>
          </a:xfrm>
          <a:prstGeom prst="roundRect">
            <a:avLst>
              <a:gd name="adj" fmla="val 6996"/>
            </a:avLst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57E7B89-3AFF-71E1-30AC-E4A20DC0635F}"/>
              </a:ext>
            </a:extLst>
          </p:cNvPr>
          <p:cNvCxnSpPr/>
          <p:nvPr/>
        </p:nvCxnSpPr>
        <p:spPr>
          <a:xfrm>
            <a:off x="3368602" y="1852570"/>
            <a:ext cx="1127198" cy="0"/>
          </a:xfrm>
          <a:prstGeom prst="straightConnector1">
            <a:avLst/>
          </a:prstGeom>
          <a:ln w="57150">
            <a:solidFill>
              <a:srgbClr val="FF85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C86CE1C-7995-DF1D-BC56-E1CE962DEE43}"/>
              </a:ext>
            </a:extLst>
          </p:cNvPr>
          <p:cNvGrpSpPr/>
          <p:nvPr/>
        </p:nvGrpSpPr>
        <p:grpSpPr>
          <a:xfrm>
            <a:off x="2542387" y="1398961"/>
            <a:ext cx="1286569" cy="342900"/>
            <a:chOff x="5084773" y="2797922"/>
            <a:chExt cx="2573138" cy="68580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CE3C518-6AB9-3541-6232-1AF31095DAD9}"/>
                </a:ext>
              </a:extLst>
            </p:cNvPr>
            <p:cNvSpPr/>
            <p:nvPr/>
          </p:nvSpPr>
          <p:spPr>
            <a:xfrm>
              <a:off x="5201481" y="2797922"/>
              <a:ext cx="2254396" cy="685800"/>
            </a:xfrm>
            <a:prstGeom prst="roundRect">
              <a:avLst>
                <a:gd name="adj" fmla="val 50000"/>
              </a:avLst>
            </a:prstGeom>
            <a:solidFill>
              <a:srgbClr val="FF85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084773" y="2877170"/>
              <a:ext cx="2573138" cy="5642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00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Màn hình</a:t>
              </a: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4FD5A8-7473-07D0-CCC5-6B76BE27C4C7}"/>
              </a:ext>
            </a:extLst>
          </p:cNvPr>
          <p:cNvCxnSpPr/>
          <p:nvPr/>
        </p:nvCxnSpPr>
        <p:spPr>
          <a:xfrm>
            <a:off x="2911402" y="2430499"/>
            <a:ext cx="1127198" cy="0"/>
          </a:xfrm>
          <a:prstGeom prst="straightConnector1">
            <a:avLst/>
          </a:prstGeom>
          <a:ln w="57150">
            <a:solidFill>
              <a:srgbClr val="FF85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7E0789B-C3CC-7BF8-F861-21BB2A008FC9}"/>
              </a:ext>
            </a:extLst>
          </p:cNvPr>
          <p:cNvGrpSpPr/>
          <p:nvPr/>
        </p:nvGrpSpPr>
        <p:grpSpPr>
          <a:xfrm>
            <a:off x="2085187" y="1976890"/>
            <a:ext cx="1286569" cy="342900"/>
            <a:chOff x="5084773" y="2797922"/>
            <a:chExt cx="2573138" cy="68580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08F6530-90F0-4A98-5E06-5D54DBF2EF97}"/>
                </a:ext>
              </a:extLst>
            </p:cNvPr>
            <p:cNvSpPr/>
            <p:nvPr/>
          </p:nvSpPr>
          <p:spPr>
            <a:xfrm>
              <a:off x="5201481" y="2797922"/>
              <a:ext cx="2254396" cy="685800"/>
            </a:xfrm>
            <a:prstGeom prst="roundRect">
              <a:avLst>
                <a:gd name="adj" fmla="val 50000"/>
              </a:avLst>
            </a:prstGeom>
            <a:solidFill>
              <a:srgbClr val="FF85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28D4C68F-5629-D17C-B23A-30086AB9C7CD}"/>
                </a:ext>
              </a:extLst>
            </p:cNvPr>
            <p:cNvSpPr txBox="1"/>
            <p:nvPr/>
          </p:nvSpPr>
          <p:spPr>
            <a:xfrm>
              <a:off x="5084773" y="2877170"/>
              <a:ext cx="2573138" cy="5642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00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Bật/Tắt máy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943563-7E8E-C730-0FF0-913EF179AD8C}"/>
              </a:ext>
            </a:extLst>
          </p:cNvPr>
          <p:cNvGrpSpPr/>
          <p:nvPr/>
        </p:nvGrpSpPr>
        <p:grpSpPr>
          <a:xfrm>
            <a:off x="2605815" y="2730887"/>
            <a:ext cx="767470" cy="342900"/>
            <a:chOff x="5201481" y="2797922"/>
            <a:chExt cx="2254396" cy="68580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43566E4-2AA9-5896-4B0F-E4FBEEC894A7}"/>
                </a:ext>
              </a:extLst>
            </p:cNvPr>
            <p:cNvSpPr/>
            <p:nvPr/>
          </p:nvSpPr>
          <p:spPr>
            <a:xfrm>
              <a:off x="5201481" y="2797922"/>
              <a:ext cx="2254396" cy="685800"/>
            </a:xfrm>
            <a:prstGeom prst="roundRect">
              <a:avLst>
                <a:gd name="adj" fmla="val 50000"/>
              </a:avLst>
            </a:prstGeom>
            <a:solidFill>
              <a:srgbClr val="FF85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  <p:sp>
          <p:nvSpPr>
            <p:cNvPr id="32" name="TextBox 10">
              <a:extLst>
                <a:ext uri="{FF2B5EF4-FFF2-40B4-BE49-F238E27FC236}">
                  <a16:creationId xmlns:a16="http://schemas.microsoft.com/office/drawing/2014/main" id="{7BD8579D-A6FB-B50A-672B-0BF1CC9A8D41}"/>
                </a:ext>
              </a:extLst>
            </p:cNvPr>
            <p:cNvSpPr txBox="1"/>
            <p:nvPr/>
          </p:nvSpPr>
          <p:spPr>
            <a:xfrm>
              <a:off x="5382316" y="2849458"/>
              <a:ext cx="1892721" cy="5642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00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Xoá</a:t>
              </a:r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7FF55A3-4166-7D05-0D9F-948E3B4F23BF}"/>
              </a:ext>
            </a:extLst>
          </p:cNvPr>
          <p:cNvSpPr/>
          <p:nvPr/>
        </p:nvSpPr>
        <p:spPr>
          <a:xfrm>
            <a:off x="3373582" y="2486891"/>
            <a:ext cx="1068158" cy="444234"/>
          </a:xfrm>
          <a:custGeom>
            <a:avLst/>
            <a:gdLst>
              <a:gd name="connsiteX0" fmla="*/ 2105891 w 2136315"/>
              <a:gd name="connsiteY0" fmla="*/ 0 h 888468"/>
              <a:gd name="connsiteX1" fmla="*/ 1981200 w 2136315"/>
              <a:gd name="connsiteY1" fmla="*/ 152400 h 888468"/>
              <a:gd name="connsiteX2" fmla="*/ 900545 w 2136315"/>
              <a:gd name="connsiteY2" fmla="*/ 166254 h 888468"/>
              <a:gd name="connsiteX3" fmla="*/ 651163 w 2136315"/>
              <a:gd name="connsiteY3" fmla="*/ 775854 h 888468"/>
              <a:gd name="connsiteX4" fmla="*/ 0 w 2136315"/>
              <a:gd name="connsiteY4" fmla="*/ 886691 h 88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6315" h="888468">
                <a:moveTo>
                  <a:pt x="2105891" y="0"/>
                </a:moveTo>
                <a:cubicBezTo>
                  <a:pt x="2143991" y="62345"/>
                  <a:pt x="2182091" y="124691"/>
                  <a:pt x="1981200" y="152400"/>
                </a:cubicBezTo>
                <a:cubicBezTo>
                  <a:pt x="1780309" y="180109"/>
                  <a:pt x="1122218" y="62345"/>
                  <a:pt x="900545" y="166254"/>
                </a:cubicBezTo>
                <a:cubicBezTo>
                  <a:pt x="678872" y="270163"/>
                  <a:pt x="801254" y="655781"/>
                  <a:pt x="651163" y="775854"/>
                </a:cubicBezTo>
                <a:cubicBezTo>
                  <a:pt x="501072" y="895927"/>
                  <a:pt x="250536" y="891309"/>
                  <a:pt x="0" y="886691"/>
                </a:cubicBezTo>
              </a:path>
            </a:pathLst>
          </a:custGeom>
          <a:noFill/>
          <a:ln w="57150">
            <a:solidFill>
              <a:srgbClr val="FF85AD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81BE01-3453-98EF-A702-D01A912B7C3C}"/>
              </a:ext>
            </a:extLst>
          </p:cNvPr>
          <p:cNvSpPr txBox="1"/>
          <p:nvPr/>
        </p:nvSpPr>
        <p:spPr>
          <a:xfrm>
            <a:off x="2311003" y="2479417"/>
            <a:ext cx="462200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9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3B4BB1-768F-D352-5EDA-B4252F85657C}"/>
              </a:ext>
            </a:extLst>
          </p:cNvPr>
          <p:cNvSpPr txBox="1"/>
          <p:nvPr/>
        </p:nvSpPr>
        <p:spPr>
          <a:xfrm>
            <a:off x="188023" y="608052"/>
            <a:ext cx="37332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7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78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 l="-7878" t="-45589" r="-4239" b="-136136"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6" name="Freeform 6"/>
          <p:cNvSpPr/>
          <p:nvPr/>
        </p:nvSpPr>
        <p:spPr>
          <a:xfrm>
            <a:off x="76200" y="0"/>
            <a:ext cx="4152901" cy="4895850"/>
          </a:xfrm>
          <a:custGeom>
            <a:avLst/>
            <a:gdLst/>
            <a:ahLst/>
            <a:cxnLst/>
            <a:rect l="l" t="t" r="r" b="b"/>
            <a:pathLst>
              <a:path w="7003751" h="7975285">
                <a:moveTo>
                  <a:pt x="0" y="0"/>
                </a:moveTo>
                <a:lnTo>
                  <a:pt x="7003750" y="0"/>
                </a:lnTo>
                <a:lnTo>
                  <a:pt x="7003750" y="7975286"/>
                </a:lnTo>
                <a:lnTo>
                  <a:pt x="0" y="79752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7" name="Freeform 7"/>
          <p:cNvSpPr/>
          <p:nvPr/>
        </p:nvSpPr>
        <p:spPr>
          <a:xfrm>
            <a:off x="4229101" y="0"/>
            <a:ext cx="4371975" cy="4895850"/>
          </a:xfrm>
          <a:custGeom>
            <a:avLst/>
            <a:gdLst/>
            <a:ahLst/>
            <a:cxnLst/>
            <a:rect l="l" t="t" r="r" b="b"/>
            <a:pathLst>
              <a:path w="7003751" h="7975285">
                <a:moveTo>
                  <a:pt x="0" y="0"/>
                </a:moveTo>
                <a:lnTo>
                  <a:pt x="7003751" y="0"/>
                </a:lnTo>
                <a:lnTo>
                  <a:pt x="7003751" y="7975286"/>
                </a:lnTo>
                <a:lnTo>
                  <a:pt x="0" y="79752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8" name="Freeform 8"/>
          <p:cNvSpPr/>
          <p:nvPr/>
        </p:nvSpPr>
        <p:spPr>
          <a:xfrm rot="345485">
            <a:off x="8128063" y="3510326"/>
            <a:ext cx="1043053" cy="1490378"/>
          </a:xfrm>
          <a:custGeom>
            <a:avLst/>
            <a:gdLst/>
            <a:ahLst/>
            <a:cxnLst/>
            <a:rect l="l" t="t" r="r" b="b"/>
            <a:pathLst>
              <a:path w="2086105" h="2980755">
                <a:moveTo>
                  <a:pt x="0" y="0"/>
                </a:moveTo>
                <a:lnTo>
                  <a:pt x="2086105" y="0"/>
                </a:lnTo>
                <a:lnTo>
                  <a:pt x="2086105" y="2980755"/>
                </a:lnTo>
                <a:lnTo>
                  <a:pt x="0" y="29807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63377A-1DC4-269E-6528-5D53760386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556" y="2347111"/>
            <a:ext cx="1464750" cy="2207617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627DCAA-D42D-6472-6F7E-3E0115575F41}"/>
              </a:ext>
            </a:extLst>
          </p:cNvPr>
          <p:cNvSpPr/>
          <p:nvPr/>
        </p:nvSpPr>
        <p:spPr>
          <a:xfrm>
            <a:off x="5746726" y="1180997"/>
            <a:ext cx="2438400" cy="1343146"/>
          </a:xfrm>
          <a:custGeom>
            <a:avLst/>
            <a:gdLst>
              <a:gd name="connsiteX0" fmla="*/ 2424907 w 7778052"/>
              <a:gd name="connsiteY0" fmla="*/ 0 h 3890073"/>
              <a:gd name="connsiteX1" fmla="*/ 3284470 w 7778052"/>
              <a:gd name="connsiteY1" fmla="*/ 330298 h 3890073"/>
              <a:gd name="connsiteX2" fmla="*/ 3318120 w 7778052"/>
              <a:gd name="connsiteY2" fmla="*/ 375102 h 3890073"/>
              <a:gd name="connsiteX3" fmla="*/ 3355485 w 7778052"/>
              <a:gd name="connsiteY3" fmla="*/ 329790 h 3890073"/>
              <a:gd name="connsiteX4" fmla="*/ 3884927 w 7778052"/>
              <a:gd name="connsiteY4" fmla="*/ 110366 h 3890073"/>
              <a:gd name="connsiteX5" fmla="*/ 4414369 w 7778052"/>
              <a:gd name="connsiteY5" fmla="*/ 329790 h 3890073"/>
              <a:gd name="connsiteX6" fmla="*/ 4424323 w 7778052"/>
              <a:gd name="connsiteY6" fmla="*/ 341862 h 3890073"/>
              <a:gd name="connsiteX7" fmla="*/ 4440118 w 7778052"/>
              <a:gd name="connsiteY7" fmla="*/ 322724 h 3890073"/>
              <a:gd name="connsiteX8" fmla="*/ 5299681 w 7778052"/>
              <a:gd name="connsiteY8" fmla="*/ 22157 h 3890073"/>
              <a:gd name="connsiteX9" fmla="*/ 6032666 w 7778052"/>
              <a:gd name="connsiteY9" fmla="*/ 221830 h 3890073"/>
              <a:gd name="connsiteX10" fmla="*/ 6104924 w 7778052"/>
              <a:gd name="connsiteY10" fmla="*/ 279426 h 3890073"/>
              <a:gd name="connsiteX11" fmla="*/ 6121851 w 7778052"/>
              <a:gd name="connsiteY11" fmla="*/ 258899 h 3890073"/>
              <a:gd name="connsiteX12" fmla="*/ 6651293 w 7778052"/>
              <a:gd name="connsiteY12" fmla="*/ 39475 h 3890073"/>
              <a:gd name="connsiteX13" fmla="*/ 7400037 w 7778052"/>
              <a:gd name="connsiteY13" fmla="*/ 788636 h 3890073"/>
              <a:gd name="connsiteX14" fmla="*/ 7341197 w 7778052"/>
              <a:gd name="connsiteY14" fmla="*/ 1080243 h 3890073"/>
              <a:gd name="connsiteX15" fmla="*/ 7340867 w 7778052"/>
              <a:gd name="connsiteY15" fmla="*/ 1080851 h 3890073"/>
              <a:gd name="connsiteX16" fmla="*/ 7349003 w 7778052"/>
              <a:gd name="connsiteY16" fmla="*/ 1081628 h 3890073"/>
              <a:gd name="connsiteX17" fmla="*/ 7778052 w 7778052"/>
              <a:gd name="connsiteY17" fmla="*/ 1580377 h 3890073"/>
              <a:gd name="connsiteX18" fmla="*/ 7541143 w 7778052"/>
              <a:gd name="connsiteY18" fmla="*/ 2002524 h 3890073"/>
              <a:gd name="connsiteX19" fmla="*/ 7500380 w 7778052"/>
              <a:gd name="connsiteY19" fmla="*/ 2023486 h 3890073"/>
              <a:gd name="connsiteX20" fmla="*/ 7510092 w 7778052"/>
              <a:gd name="connsiteY20" fmla="*/ 2102805 h 3890073"/>
              <a:gd name="connsiteX21" fmla="*/ 6612506 w 7778052"/>
              <a:gd name="connsiteY21" fmla="*/ 2921737 h 3890073"/>
              <a:gd name="connsiteX22" fmla="*/ 6528098 w 7778052"/>
              <a:gd name="connsiteY22" fmla="*/ 2925247 h 3890073"/>
              <a:gd name="connsiteX23" fmla="*/ 7079025 w 7778052"/>
              <a:gd name="connsiteY23" fmla="*/ 3890073 h 3890073"/>
              <a:gd name="connsiteX24" fmla="*/ 6021298 w 7778052"/>
              <a:gd name="connsiteY24" fmla="*/ 3008663 h 3890073"/>
              <a:gd name="connsiteX25" fmla="*/ 5992694 w 7778052"/>
              <a:gd name="connsiteY25" fmla="*/ 3028681 h 3890073"/>
              <a:gd name="connsiteX26" fmla="*/ 5498851 w 7778052"/>
              <a:gd name="connsiteY26" fmla="*/ 3156625 h 3890073"/>
              <a:gd name="connsiteX27" fmla="*/ 4874286 w 7778052"/>
              <a:gd name="connsiteY27" fmla="*/ 2937201 h 3890073"/>
              <a:gd name="connsiteX28" fmla="*/ 4813970 w 7778052"/>
              <a:gd name="connsiteY28" fmla="*/ 2875197 h 3890073"/>
              <a:gd name="connsiteX29" fmla="*/ 4678808 w 7778052"/>
              <a:gd name="connsiteY29" fmla="*/ 2949952 h 3890073"/>
              <a:gd name="connsiteX30" fmla="*/ 3855423 w 7778052"/>
              <a:gd name="connsiteY30" fmla="*/ 3105586 h 3890073"/>
              <a:gd name="connsiteX31" fmla="*/ 3032037 w 7778052"/>
              <a:gd name="connsiteY31" fmla="*/ 2949952 h 3890073"/>
              <a:gd name="connsiteX32" fmla="*/ 2956607 w 7778052"/>
              <a:gd name="connsiteY32" fmla="*/ 2908233 h 3890073"/>
              <a:gd name="connsiteX33" fmla="*/ 2916734 w 7778052"/>
              <a:gd name="connsiteY33" fmla="*/ 2947592 h 3890073"/>
              <a:gd name="connsiteX34" fmla="*/ 2266292 w 7778052"/>
              <a:gd name="connsiteY34" fmla="*/ 3167016 h 3890073"/>
              <a:gd name="connsiteX35" fmla="*/ 1503526 w 7778052"/>
              <a:gd name="connsiteY35" fmla="*/ 2836718 h 3890073"/>
              <a:gd name="connsiteX36" fmla="*/ 1497869 w 7778052"/>
              <a:gd name="connsiteY36" fmla="*/ 2828230 h 3890073"/>
              <a:gd name="connsiteX37" fmla="*/ 1471369 w 7778052"/>
              <a:gd name="connsiteY37" fmla="*/ 2840962 h 3890073"/>
              <a:gd name="connsiteX38" fmla="*/ 1143173 w 7778052"/>
              <a:gd name="connsiteY38" fmla="*/ 2899612 h 3890073"/>
              <a:gd name="connsiteX39" fmla="*/ 300012 w 7778052"/>
              <a:gd name="connsiteY39" fmla="*/ 2153284 h 3890073"/>
              <a:gd name="connsiteX40" fmla="*/ 311313 w 7778052"/>
              <a:gd name="connsiteY40" fmla="*/ 2054055 h 3890073"/>
              <a:gd name="connsiteX41" fmla="*/ 236909 w 7778052"/>
              <a:gd name="connsiteY41" fmla="*/ 2014258 h 3890073"/>
              <a:gd name="connsiteX42" fmla="*/ 0 w 7778052"/>
              <a:gd name="connsiteY42" fmla="*/ 1575169 h 3890073"/>
              <a:gd name="connsiteX43" fmla="*/ 429049 w 7778052"/>
              <a:gd name="connsiteY43" fmla="*/ 1056404 h 3890073"/>
              <a:gd name="connsiteX44" fmla="*/ 447852 w 7778052"/>
              <a:gd name="connsiteY44" fmla="*/ 1054536 h 3890073"/>
              <a:gd name="connsiteX45" fmla="*/ 412200 w 7778052"/>
              <a:gd name="connsiteY45" fmla="*/ 939618 h 3890073"/>
              <a:gd name="connsiteX46" fmla="*/ 396987 w 7778052"/>
              <a:gd name="connsiteY46" fmla="*/ 788636 h 3890073"/>
              <a:gd name="connsiteX47" fmla="*/ 1145731 w 7778052"/>
              <a:gd name="connsiteY47" fmla="*/ 39475 h 3890073"/>
              <a:gd name="connsiteX48" fmla="*/ 1564361 w 7778052"/>
              <a:gd name="connsiteY48" fmla="*/ 167420 h 3890073"/>
              <a:gd name="connsiteX49" fmla="*/ 1660595 w 7778052"/>
              <a:gd name="connsiteY49" fmla="*/ 246864 h 3890073"/>
              <a:gd name="connsiteX50" fmla="*/ 1691922 w 7778052"/>
              <a:gd name="connsiteY50" fmla="*/ 219424 h 3890073"/>
              <a:gd name="connsiteX51" fmla="*/ 2424907 w 7778052"/>
              <a:gd name="connsiteY51" fmla="*/ 0 h 389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778052" h="3890073">
                <a:moveTo>
                  <a:pt x="2424907" y="0"/>
                </a:moveTo>
                <a:cubicBezTo>
                  <a:pt x="2782717" y="0"/>
                  <a:pt x="3098186" y="131020"/>
                  <a:pt x="3284470" y="330298"/>
                </a:cubicBezTo>
                <a:lnTo>
                  <a:pt x="3318120" y="375102"/>
                </a:lnTo>
                <a:lnTo>
                  <a:pt x="3355485" y="329790"/>
                </a:lnTo>
                <a:cubicBezTo>
                  <a:pt x="3490981" y="194219"/>
                  <a:pt x="3678167" y="110366"/>
                  <a:pt x="3884927" y="110366"/>
                </a:cubicBezTo>
                <a:cubicBezTo>
                  <a:pt x="4091687" y="110366"/>
                  <a:pt x="4278873" y="194219"/>
                  <a:pt x="4414369" y="329790"/>
                </a:cubicBezTo>
                <a:lnTo>
                  <a:pt x="4424323" y="341862"/>
                </a:lnTo>
                <a:lnTo>
                  <a:pt x="4440118" y="322724"/>
                </a:lnTo>
                <a:cubicBezTo>
                  <a:pt x="4626402" y="141384"/>
                  <a:pt x="4941870" y="22157"/>
                  <a:pt x="5299681" y="22157"/>
                </a:cubicBezTo>
                <a:cubicBezTo>
                  <a:pt x="5585929" y="22157"/>
                  <a:pt x="5845079" y="98462"/>
                  <a:pt x="6032666" y="221830"/>
                </a:cubicBezTo>
                <a:lnTo>
                  <a:pt x="6104924" y="279426"/>
                </a:lnTo>
                <a:lnTo>
                  <a:pt x="6121851" y="258899"/>
                </a:lnTo>
                <a:cubicBezTo>
                  <a:pt x="6257347" y="123328"/>
                  <a:pt x="6444533" y="39475"/>
                  <a:pt x="6651293" y="39475"/>
                </a:cubicBezTo>
                <a:cubicBezTo>
                  <a:pt x="7064813" y="39475"/>
                  <a:pt x="7400037" y="374886"/>
                  <a:pt x="7400037" y="788636"/>
                </a:cubicBezTo>
                <a:cubicBezTo>
                  <a:pt x="7400037" y="892073"/>
                  <a:pt x="7379085" y="990615"/>
                  <a:pt x="7341197" y="1080243"/>
                </a:cubicBezTo>
                <a:lnTo>
                  <a:pt x="7340867" y="1080851"/>
                </a:lnTo>
                <a:lnTo>
                  <a:pt x="7349003" y="1081628"/>
                </a:lnTo>
                <a:cubicBezTo>
                  <a:pt x="7593861" y="1129099"/>
                  <a:pt x="7778052" y="1334359"/>
                  <a:pt x="7778052" y="1580377"/>
                </a:cubicBezTo>
                <a:cubicBezTo>
                  <a:pt x="7778052" y="1756105"/>
                  <a:pt x="7684077" y="1911037"/>
                  <a:pt x="7541143" y="2002524"/>
                </a:cubicBezTo>
                <a:lnTo>
                  <a:pt x="7500380" y="2023486"/>
                </a:lnTo>
                <a:lnTo>
                  <a:pt x="7510092" y="2102805"/>
                </a:lnTo>
                <a:cubicBezTo>
                  <a:pt x="7510092" y="2529022"/>
                  <a:pt x="7116666" y="2879582"/>
                  <a:pt x="6612506" y="2921737"/>
                </a:cubicBezTo>
                <a:lnTo>
                  <a:pt x="6528098" y="2925247"/>
                </a:lnTo>
                <a:lnTo>
                  <a:pt x="7079025" y="3890073"/>
                </a:lnTo>
                <a:lnTo>
                  <a:pt x="6021298" y="3008663"/>
                </a:lnTo>
                <a:lnTo>
                  <a:pt x="5992694" y="3028681"/>
                </a:lnTo>
                <a:cubicBezTo>
                  <a:pt x="5851724" y="3109459"/>
                  <a:pt x="5681781" y="3156625"/>
                  <a:pt x="5498851" y="3156625"/>
                </a:cubicBezTo>
                <a:cubicBezTo>
                  <a:pt x="5254943" y="3156625"/>
                  <a:pt x="5034126" y="3072773"/>
                  <a:pt x="4874286" y="2937201"/>
                </a:cubicBezTo>
                <a:lnTo>
                  <a:pt x="4813970" y="2875197"/>
                </a:lnTo>
                <a:lnTo>
                  <a:pt x="4678808" y="2949952"/>
                </a:lnTo>
                <a:cubicBezTo>
                  <a:pt x="4468086" y="3046111"/>
                  <a:pt x="4176975" y="3105586"/>
                  <a:pt x="3855423" y="3105586"/>
                </a:cubicBezTo>
                <a:cubicBezTo>
                  <a:pt x="3533871" y="3105586"/>
                  <a:pt x="3242760" y="3046111"/>
                  <a:pt x="3032037" y="2949952"/>
                </a:cubicBezTo>
                <a:lnTo>
                  <a:pt x="2956607" y="2908233"/>
                </a:lnTo>
                <a:lnTo>
                  <a:pt x="2916734" y="2947592"/>
                </a:lnTo>
                <a:cubicBezTo>
                  <a:pt x="2750271" y="3083163"/>
                  <a:pt x="2520305" y="3167016"/>
                  <a:pt x="2266292" y="3167016"/>
                </a:cubicBezTo>
                <a:cubicBezTo>
                  <a:pt x="1948775" y="3167016"/>
                  <a:pt x="1668832" y="3035996"/>
                  <a:pt x="1503526" y="2836718"/>
                </a:cubicBezTo>
                <a:lnTo>
                  <a:pt x="1497869" y="2828230"/>
                </a:lnTo>
                <a:lnTo>
                  <a:pt x="1471369" y="2840962"/>
                </a:lnTo>
                <a:cubicBezTo>
                  <a:pt x="1370495" y="2878728"/>
                  <a:pt x="1259589" y="2899612"/>
                  <a:pt x="1143173" y="2899612"/>
                </a:cubicBezTo>
                <a:cubicBezTo>
                  <a:pt x="677508" y="2899612"/>
                  <a:pt x="300012" y="2565470"/>
                  <a:pt x="300012" y="2153284"/>
                </a:cubicBezTo>
                <a:lnTo>
                  <a:pt x="311313" y="2054055"/>
                </a:lnTo>
                <a:lnTo>
                  <a:pt x="236909" y="2014258"/>
                </a:lnTo>
                <a:cubicBezTo>
                  <a:pt x="93975" y="1919099"/>
                  <a:pt x="0" y="1757949"/>
                  <a:pt x="0" y="1575169"/>
                </a:cubicBezTo>
                <a:cubicBezTo>
                  <a:pt x="0" y="1319278"/>
                  <a:pt x="184191" y="1105780"/>
                  <a:pt x="429049" y="1056404"/>
                </a:cubicBezTo>
                <a:lnTo>
                  <a:pt x="447852" y="1054536"/>
                </a:lnTo>
                <a:lnTo>
                  <a:pt x="412200" y="939618"/>
                </a:lnTo>
                <a:cubicBezTo>
                  <a:pt x="402225" y="890849"/>
                  <a:pt x="396987" y="840355"/>
                  <a:pt x="396987" y="788636"/>
                </a:cubicBezTo>
                <a:cubicBezTo>
                  <a:pt x="396987" y="374886"/>
                  <a:pt x="732211" y="39475"/>
                  <a:pt x="1145731" y="39475"/>
                </a:cubicBezTo>
                <a:cubicBezTo>
                  <a:pt x="1300802" y="39475"/>
                  <a:pt x="1444861" y="86642"/>
                  <a:pt x="1564361" y="167420"/>
                </a:cubicBezTo>
                <a:lnTo>
                  <a:pt x="1660595" y="246864"/>
                </a:lnTo>
                <a:lnTo>
                  <a:pt x="1691922" y="219424"/>
                </a:lnTo>
                <a:cubicBezTo>
                  <a:pt x="1879509" y="83853"/>
                  <a:pt x="2138658" y="0"/>
                  <a:pt x="2424907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C4B0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D09554-93FE-DC39-D3E7-0647DE1B60FC}"/>
              </a:ext>
            </a:extLst>
          </p:cNvPr>
          <p:cNvSpPr txBox="1"/>
          <p:nvPr/>
        </p:nvSpPr>
        <p:spPr>
          <a:xfrm>
            <a:off x="5890097" y="1351382"/>
            <a:ext cx="216583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1600">
                <a:solidFill>
                  <a:srgbClr val="483A00"/>
                </a:solidFill>
                <a:latin typeface="Kurale"/>
              </a:rPr>
              <a:t>Hãy chỉ và nói cho bạn nghe chức năng những phần mà em biết</a:t>
            </a:r>
            <a:r>
              <a:rPr lang="en-US" sz="1600">
                <a:solidFill>
                  <a:srgbClr val="483A00"/>
                </a:solidFill>
                <a:latin typeface="Kurale"/>
              </a:rPr>
              <a:t>.</a:t>
            </a:r>
            <a:endParaRPr lang="vi-VN" sz="1600">
              <a:solidFill>
                <a:srgbClr val="483A00"/>
              </a:solidFill>
              <a:latin typeface="Kurale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759083-6C1F-57FB-F182-FF252F83635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746" r="4832" b="2035"/>
          <a:stretch/>
        </p:blipFill>
        <p:spPr>
          <a:xfrm>
            <a:off x="3938654" y="1085850"/>
            <a:ext cx="1790700" cy="3104937"/>
          </a:xfrm>
          <a:prstGeom prst="roundRect">
            <a:avLst>
              <a:gd name="adj" fmla="val 6996"/>
            </a:avLst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E8F0C1-C3A1-EDFC-6D3E-127D9436472D}"/>
              </a:ext>
            </a:extLst>
          </p:cNvPr>
          <p:cNvSpPr/>
          <p:nvPr/>
        </p:nvSpPr>
        <p:spPr>
          <a:xfrm>
            <a:off x="4031673" y="2867891"/>
            <a:ext cx="1219200" cy="1177637"/>
          </a:xfrm>
          <a:custGeom>
            <a:avLst/>
            <a:gdLst>
              <a:gd name="connsiteX0" fmla="*/ 2438400 w 2438400"/>
              <a:gd name="connsiteY0" fmla="*/ 1814945 h 2355273"/>
              <a:gd name="connsiteX1" fmla="*/ 2438400 w 2438400"/>
              <a:gd name="connsiteY1" fmla="*/ 13854 h 2355273"/>
              <a:gd name="connsiteX2" fmla="*/ 27710 w 2438400"/>
              <a:gd name="connsiteY2" fmla="*/ 0 h 2355273"/>
              <a:gd name="connsiteX3" fmla="*/ 0 w 2438400"/>
              <a:gd name="connsiteY3" fmla="*/ 2341418 h 2355273"/>
              <a:gd name="connsiteX4" fmla="*/ 1593273 w 2438400"/>
              <a:gd name="connsiteY4" fmla="*/ 2355273 h 2355273"/>
              <a:gd name="connsiteX5" fmla="*/ 1579419 w 2438400"/>
              <a:gd name="connsiteY5" fmla="*/ 1801091 h 2355273"/>
              <a:gd name="connsiteX6" fmla="*/ 2438400 w 2438400"/>
              <a:gd name="connsiteY6" fmla="*/ 1814945 h 235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8400" h="2355273">
                <a:moveTo>
                  <a:pt x="2438400" y="1814945"/>
                </a:moveTo>
                <a:lnTo>
                  <a:pt x="2438400" y="13854"/>
                </a:lnTo>
                <a:lnTo>
                  <a:pt x="27710" y="0"/>
                </a:lnTo>
                <a:lnTo>
                  <a:pt x="0" y="2341418"/>
                </a:lnTo>
                <a:lnTo>
                  <a:pt x="1593273" y="2355273"/>
                </a:lnTo>
                <a:lnTo>
                  <a:pt x="1579419" y="1801091"/>
                </a:lnTo>
                <a:lnTo>
                  <a:pt x="2438400" y="1814945"/>
                </a:lnTo>
                <a:close/>
              </a:path>
            </a:pathLst>
          </a:custGeom>
          <a:noFill/>
          <a:ln w="57150">
            <a:solidFill>
              <a:srgbClr val="FF85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B64EDB9-5BD7-D94E-B000-625B5B436E5D}"/>
              </a:ext>
            </a:extLst>
          </p:cNvPr>
          <p:cNvCxnSpPr/>
          <p:nvPr/>
        </p:nvCxnSpPr>
        <p:spPr>
          <a:xfrm>
            <a:off x="2933984" y="3067050"/>
            <a:ext cx="1127198" cy="0"/>
          </a:xfrm>
          <a:prstGeom prst="straightConnector1">
            <a:avLst/>
          </a:prstGeom>
          <a:ln w="57150">
            <a:solidFill>
              <a:srgbClr val="FF85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6BF37F-0805-9A03-B252-5CF3916BB36B}"/>
              </a:ext>
            </a:extLst>
          </p:cNvPr>
          <p:cNvGrpSpPr/>
          <p:nvPr/>
        </p:nvGrpSpPr>
        <p:grpSpPr>
          <a:xfrm>
            <a:off x="2114131" y="1852570"/>
            <a:ext cx="1719921" cy="1127706"/>
            <a:chOff x="4751948" y="2797921"/>
            <a:chExt cx="3439842" cy="225541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ED12D8F-3605-E576-7FDE-DF9F0F34B05F}"/>
                </a:ext>
              </a:extLst>
            </p:cNvPr>
            <p:cNvSpPr/>
            <p:nvPr/>
          </p:nvSpPr>
          <p:spPr>
            <a:xfrm>
              <a:off x="4751948" y="2797921"/>
              <a:ext cx="3439842" cy="2255411"/>
            </a:xfrm>
            <a:prstGeom prst="roundRect">
              <a:avLst>
                <a:gd name="adj" fmla="val 50000"/>
              </a:avLst>
            </a:prstGeom>
            <a:solidFill>
              <a:srgbClr val="FF85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E44799FC-1C8B-E32A-F546-0035B17778ED}"/>
                </a:ext>
              </a:extLst>
            </p:cNvPr>
            <p:cNvSpPr txBox="1"/>
            <p:nvPr/>
          </p:nvSpPr>
          <p:spPr>
            <a:xfrm>
              <a:off x="5105086" y="3117059"/>
              <a:ext cx="2573138" cy="16927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00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Các chữ số và dấu phẩy trong số thập phân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378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 l="-7878" t="-45589" r="-4239" b="-136136"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6" name="Freeform 6"/>
          <p:cNvSpPr/>
          <p:nvPr/>
        </p:nvSpPr>
        <p:spPr>
          <a:xfrm>
            <a:off x="114300" y="171451"/>
            <a:ext cx="4267200" cy="4877817"/>
          </a:xfrm>
          <a:custGeom>
            <a:avLst/>
            <a:gdLst/>
            <a:ahLst/>
            <a:cxnLst/>
            <a:rect l="l" t="t" r="r" b="b"/>
            <a:pathLst>
              <a:path w="7003751" h="7975285">
                <a:moveTo>
                  <a:pt x="0" y="0"/>
                </a:moveTo>
                <a:lnTo>
                  <a:pt x="7003750" y="0"/>
                </a:lnTo>
                <a:lnTo>
                  <a:pt x="7003750" y="7975286"/>
                </a:lnTo>
                <a:lnTo>
                  <a:pt x="0" y="79752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7" name="Freeform 7"/>
          <p:cNvSpPr/>
          <p:nvPr/>
        </p:nvSpPr>
        <p:spPr>
          <a:xfrm>
            <a:off x="4399318" y="171451"/>
            <a:ext cx="4201758" cy="4800600"/>
          </a:xfrm>
          <a:custGeom>
            <a:avLst/>
            <a:gdLst/>
            <a:ahLst/>
            <a:cxnLst/>
            <a:rect l="l" t="t" r="r" b="b"/>
            <a:pathLst>
              <a:path w="7003751" h="7975285">
                <a:moveTo>
                  <a:pt x="0" y="0"/>
                </a:moveTo>
                <a:lnTo>
                  <a:pt x="7003751" y="0"/>
                </a:lnTo>
                <a:lnTo>
                  <a:pt x="7003751" y="7975286"/>
                </a:lnTo>
                <a:lnTo>
                  <a:pt x="0" y="79752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8" name="Freeform 8"/>
          <p:cNvSpPr/>
          <p:nvPr/>
        </p:nvSpPr>
        <p:spPr>
          <a:xfrm rot="345485">
            <a:off x="8128063" y="3510326"/>
            <a:ext cx="1043053" cy="1490378"/>
          </a:xfrm>
          <a:custGeom>
            <a:avLst/>
            <a:gdLst/>
            <a:ahLst/>
            <a:cxnLst/>
            <a:rect l="l" t="t" r="r" b="b"/>
            <a:pathLst>
              <a:path w="2086105" h="2980755">
                <a:moveTo>
                  <a:pt x="0" y="0"/>
                </a:moveTo>
                <a:lnTo>
                  <a:pt x="2086105" y="0"/>
                </a:lnTo>
                <a:lnTo>
                  <a:pt x="2086105" y="2980755"/>
                </a:lnTo>
                <a:lnTo>
                  <a:pt x="0" y="29807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63377A-1DC4-269E-6528-5D53760386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556" y="2347111"/>
            <a:ext cx="1464750" cy="2207617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627DCAA-D42D-6472-6F7E-3E0115575F41}"/>
              </a:ext>
            </a:extLst>
          </p:cNvPr>
          <p:cNvSpPr/>
          <p:nvPr/>
        </p:nvSpPr>
        <p:spPr>
          <a:xfrm>
            <a:off x="5746726" y="1180997"/>
            <a:ext cx="2438400" cy="1343146"/>
          </a:xfrm>
          <a:custGeom>
            <a:avLst/>
            <a:gdLst>
              <a:gd name="connsiteX0" fmla="*/ 2424907 w 7778052"/>
              <a:gd name="connsiteY0" fmla="*/ 0 h 3890073"/>
              <a:gd name="connsiteX1" fmla="*/ 3284470 w 7778052"/>
              <a:gd name="connsiteY1" fmla="*/ 330298 h 3890073"/>
              <a:gd name="connsiteX2" fmla="*/ 3318120 w 7778052"/>
              <a:gd name="connsiteY2" fmla="*/ 375102 h 3890073"/>
              <a:gd name="connsiteX3" fmla="*/ 3355485 w 7778052"/>
              <a:gd name="connsiteY3" fmla="*/ 329790 h 3890073"/>
              <a:gd name="connsiteX4" fmla="*/ 3884927 w 7778052"/>
              <a:gd name="connsiteY4" fmla="*/ 110366 h 3890073"/>
              <a:gd name="connsiteX5" fmla="*/ 4414369 w 7778052"/>
              <a:gd name="connsiteY5" fmla="*/ 329790 h 3890073"/>
              <a:gd name="connsiteX6" fmla="*/ 4424323 w 7778052"/>
              <a:gd name="connsiteY6" fmla="*/ 341862 h 3890073"/>
              <a:gd name="connsiteX7" fmla="*/ 4440118 w 7778052"/>
              <a:gd name="connsiteY7" fmla="*/ 322724 h 3890073"/>
              <a:gd name="connsiteX8" fmla="*/ 5299681 w 7778052"/>
              <a:gd name="connsiteY8" fmla="*/ 22157 h 3890073"/>
              <a:gd name="connsiteX9" fmla="*/ 6032666 w 7778052"/>
              <a:gd name="connsiteY9" fmla="*/ 221830 h 3890073"/>
              <a:gd name="connsiteX10" fmla="*/ 6104924 w 7778052"/>
              <a:gd name="connsiteY10" fmla="*/ 279426 h 3890073"/>
              <a:gd name="connsiteX11" fmla="*/ 6121851 w 7778052"/>
              <a:gd name="connsiteY11" fmla="*/ 258899 h 3890073"/>
              <a:gd name="connsiteX12" fmla="*/ 6651293 w 7778052"/>
              <a:gd name="connsiteY12" fmla="*/ 39475 h 3890073"/>
              <a:gd name="connsiteX13" fmla="*/ 7400037 w 7778052"/>
              <a:gd name="connsiteY13" fmla="*/ 788636 h 3890073"/>
              <a:gd name="connsiteX14" fmla="*/ 7341197 w 7778052"/>
              <a:gd name="connsiteY14" fmla="*/ 1080243 h 3890073"/>
              <a:gd name="connsiteX15" fmla="*/ 7340867 w 7778052"/>
              <a:gd name="connsiteY15" fmla="*/ 1080851 h 3890073"/>
              <a:gd name="connsiteX16" fmla="*/ 7349003 w 7778052"/>
              <a:gd name="connsiteY16" fmla="*/ 1081628 h 3890073"/>
              <a:gd name="connsiteX17" fmla="*/ 7778052 w 7778052"/>
              <a:gd name="connsiteY17" fmla="*/ 1580377 h 3890073"/>
              <a:gd name="connsiteX18" fmla="*/ 7541143 w 7778052"/>
              <a:gd name="connsiteY18" fmla="*/ 2002524 h 3890073"/>
              <a:gd name="connsiteX19" fmla="*/ 7500380 w 7778052"/>
              <a:gd name="connsiteY19" fmla="*/ 2023486 h 3890073"/>
              <a:gd name="connsiteX20" fmla="*/ 7510092 w 7778052"/>
              <a:gd name="connsiteY20" fmla="*/ 2102805 h 3890073"/>
              <a:gd name="connsiteX21" fmla="*/ 6612506 w 7778052"/>
              <a:gd name="connsiteY21" fmla="*/ 2921737 h 3890073"/>
              <a:gd name="connsiteX22" fmla="*/ 6528098 w 7778052"/>
              <a:gd name="connsiteY22" fmla="*/ 2925247 h 3890073"/>
              <a:gd name="connsiteX23" fmla="*/ 7079025 w 7778052"/>
              <a:gd name="connsiteY23" fmla="*/ 3890073 h 3890073"/>
              <a:gd name="connsiteX24" fmla="*/ 6021298 w 7778052"/>
              <a:gd name="connsiteY24" fmla="*/ 3008663 h 3890073"/>
              <a:gd name="connsiteX25" fmla="*/ 5992694 w 7778052"/>
              <a:gd name="connsiteY25" fmla="*/ 3028681 h 3890073"/>
              <a:gd name="connsiteX26" fmla="*/ 5498851 w 7778052"/>
              <a:gd name="connsiteY26" fmla="*/ 3156625 h 3890073"/>
              <a:gd name="connsiteX27" fmla="*/ 4874286 w 7778052"/>
              <a:gd name="connsiteY27" fmla="*/ 2937201 h 3890073"/>
              <a:gd name="connsiteX28" fmla="*/ 4813970 w 7778052"/>
              <a:gd name="connsiteY28" fmla="*/ 2875197 h 3890073"/>
              <a:gd name="connsiteX29" fmla="*/ 4678808 w 7778052"/>
              <a:gd name="connsiteY29" fmla="*/ 2949952 h 3890073"/>
              <a:gd name="connsiteX30" fmla="*/ 3855423 w 7778052"/>
              <a:gd name="connsiteY30" fmla="*/ 3105586 h 3890073"/>
              <a:gd name="connsiteX31" fmla="*/ 3032037 w 7778052"/>
              <a:gd name="connsiteY31" fmla="*/ 2949952 h 3890073"/>
              <a:gd name="connsiteX32" fmla="*/ 2956607 w 7778052"/>
              <a:gd name="connsiteY32" fmla="*/ 2908233 h 3890073"/>
              <a:gd name="connsiteX33" fmla="*/ 2916734 w 7778052"/>
              <a:gd name="connsiteY33" fmla="*/ 2947592 h 3890073"/>
              <a:gd name="connsiteX34" fmla="*/ 2266292 w 7778052"/>
              <a:gd name="connsiteY34" fmla="*/ 3167016 h 3890073"/>
              <a:gd name="connsiteX35" fmla="*/ 1503526 w 7778052"/>
              <a:gd name="connsiteY35" fmla="*/ 2836718 h 3890073"/>
              <a:gd name="connsiteX36" fmla="*/ 1497869 w 7778052"/>
              <a:gd name="connsiteY36" fmla="*/ 2828230 h 3890073"/>
              <a:gd name="connsiteX37" fmla="*/ 1471369 w 7778052"/>
              <a:gd name="connsiteY37" fmla="*/ 2840962 h 3890073"/>
              <a:gd name="connsiteX38" fmla="*/ 1143173 w 7778052"/>
              <a:gd name="connsiteY38" fmla="*/ 2899612 h 3890073"/>
              <a:gd name="connsiteX39" fmla="*/ 300012 w 7778052"/>
              <a:gd name="connsiteY39" fmla="*/ 2153284 h 3890073"/>
              <a:gd name="connsiteX40" fmla="*/ 311313 w 7778052"/>
              <a:gd name="connsiteY40" fmla="*/ 2054055 h 3890073"/>
              <a:gd name="connsiteX41" fmla="*/ 236909 w 7778052"/>
              <a:gd name="connsiteY41" fmla="*/ 2014258 h 3890073"/>
              <a:gd name="connsiteX42" fmla="*/ 0 w 7778052"/>
              <a:gd name="connsiteY42" fmla="*/ 1575169 h 3890073"/>
              <a:gd name="connsiteX43" fmla="*/ 429049 w 7778052"/>
              <a:gd name="connsiteY43" fmla="*/ 1056404 h 3890073"/>
              <a:gd name="connsiteX44" fmla="*/ 447852 w 7778052"/>
              <a:gd name="connsiteY44" fmla="*/ 1054536 h 3890073"/>
              <a:gd name="connsiteX45" fmla="*/ 412200 w 7778052"/>
              <a:gd name="connsiteY45" fmla="*/ 939618 h 3890073"/>
              <a:gd name="connsiteX46" fmla="*/ 396987 w 7778052"/>
              <a:gd name="connsiteY46" fmla="*/ 788636 h 3890073"/>
              <a:gd name="connsiteX47" fmla="*/ 1145731 w 7778052"/>
              <a:gd name="connsiteY47" fmla="*/ 39475 h 3890073"/>
              <a:gd name="connsiteX48" fmla="*/ 1564361 w 7778052"/>
              <a:gd name="connsiteY48" fmla="*/ 167420 h 3890073"/>
              <a:gd name="connsiteX49" fmla="*/ 1660595 w 7778052"/>
              <a:gd name="connsiteY49" fmla="*/ 246864 h 3890073"/>
              <a:gd name="connsiteX50" fmla="*/ 1691922 w 7778052"/>
              <a:gd name="connsiteY50" fmla="*/ 219424 h 3890073"/>
              <a:gd name="connsiteX51" fmla="*/ 2424907 w 7778052"/>
              <a:gd name="connsiteY51" fmla="*/ 0 h 389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778052" h="3890073">
                <a:moveTo>
                  <a:pt x="2424907" y="0"/>
                </a:moveTo>
                <a:cubicBezTo>
                  <a:pt x="2782717" y="0"/>
                  <a:pt x="3098186" y="131020"/>
                  <a:pt x="3284470" y="330298"/>
                </a:cubicBezTo>
                <a:lnTo>
                  <a:pt x="3318120" y="375102"/>
                </a:lnTo>
                <a:lnTo>
                  <a:pt x="3355485" y="329790"/>
                </a:lnTo>
                <a:cubicBezTo>
                  <a:pt x="3490981" y="194219"/>
                  <a:pt x="3678167" y="110366"/>
                  <a:pt x="3884927" y="110366"/>
                </a:cubicBezTo>
                <a:cubicBezTo>
                  <a:pt x="4091687" y="110366"/>
                  <a:pt x="4278873" y="194219"/>
                  <a:pt x="4414369" y="329790"/>
                </a:cubicBezTo>
                <a:lnTo>
                  <a:pt x="4424323" y="341862"/>
                </a:lnTo>
                <a:lnTo>
                  <a:pt x="4440118" y="322724"/>
                </a:lnTo>
                <a:cubicBezTo>
                  <a:pt x="4626402" y="141384"/>
                  <a:pt x="4941870" y="22157"/>
                  <a:pt x="5299681" y="22157"/>
                </a:cubicBezTo>
                <a:cubicBezTo>
                  <a:pt x="5585929" y="22157"/>
                  <a:pt x="5845079" y="98462"/>
                  <a:pt x="6032666" y="221830"/>
                </a:cubicBezTo>
                <a:lnTo>
                  <a:pt x="6104924" y="279426"/>
                </a:lnTo>
                <a:lnTo>
                  <a:pt x="6121851" y="258899"/>
                </a:lnTo>
                <a:cubicBezTo>
                  <a:pt x="6257347" y="123328"/>
                  <a:pt x="6444533" y="39475"/>
                  <a:pt x="6651293" y="39475"/>
                </a:cubicBezTo>
                <a:cubicBezTo>
                  <a:pt x="7064813" y="39475"/>
                  <a:pt x="7400037" y="374886"/>
                  <a:pt x="7400037" y="788636"/>
                </a:cubicBezTo>
                <a:cubicBezTo>
                  <a:pt x="7400037" y="892073"/>
                  <a:pt x="7379085" y="990615"/>
                  <a:pt x="7341197" y="1080243"/>
                </a:cubicBezTo>
                <a:lnTo>
                  <a:pt x="7340867" y="1080851"/>
                </a:lnTo>
                <a:lnTo>
                  <a:pt x="7349003" y="1081628"/>
                </a:lnTo>
                <a:cubicBezTo>
                  <a:pt x="7593861" y="1129099"/>
                  <a:pt x="7778052" y="1334359"/>
                  <a:pt x="7778052" y="1580377"/>
                </a:cubicBezTo>
                <a:cubicBezTo>
                  <a:pt x="7778052" y="1756105"/>
                  <a:pt x="7684077" y="1911037"/>
                  <a:pt x="7541143" y="2002524"/>
                </a:cubicBezTo>
                <a:lnTo>
                  <a:pt x="7500380" y="2023486"/>
                </a:lnTo>
                <a:lnTo>
                  <a:pt x="7510092" y="2102805"/>
                </a:lnTo>
                <a:cubicBezTo>
                  <a:pt x="7510092" y="2529022"/>
                  <a:pt x="7116666" y="2879582"/>
                  <a:pt x="6612506" y="2921737"/>
                </a:cubicBezTo>
                <a:lnTo>
                  <a:pt x="6528098" y="2925247"/>
                </a:lnTo>
                <a:lnTo>
                  <a:pt x="7079025" y="3890073"/>
                </a:lnTo>
                <a:lnTo>
                  <a:pt x="6021298" y="3008663"/>
                </a:lnTo>
                <a:lnTo>
                  <a:pt x="5992694" y="3028681"/>
                </a:lnTo>
                <a:cubicBezTo>
                  <a:pt x="5851724" y="3109459"/>
                  <a:pt x="5681781" y="3156625"/>
                  <a:pt x="5498851" y="3156625"/>
                </a:cubicBezTo>
                <a:cubicBezTo>
                  <a:pt x="5254943" y="3156625"/>
                  <a:pt x="5034126" y="3072773"/>
                  <a:pt x="4874286" y="2937201"/>
                </a:cubicBezTo>
                <a:lnTo>
                  <a:pt x="4813970" y="2875197"/>
                </a:lnTo>
                <a:lnTo>
                  <a:pt x="4678808" y="2949952"/>
                </a:lnTo>
                <a:cubicBezTo>
                  <a:pt x="4468086" y="3046111"/>
                  <a:pt x="4176975" y="3105586"/>
                  <a:pt x="3855423" y="3105586"/>
                </a:cubicBezTo>
                <a:cubicBezTo>
                  <a:pt x="3533871" y="3105586"/>
                  <a:pt x="3242760" y="3046111"/>
                  <a:pt x="3032037" y="2949952"/>
                </a:cubicBezTo>
                <a:lnTo>
                  <a:pt x="2956607" y="2908233"/>
                </a:lnTo>
                <a:lnTo>
                  <a:pt x="2916734" y="2947592"/>
                </a:lnTo>
                <a:cubicBezTo>
                  <a:pt x="2750271" y="3083163"/>
                  <a:pt x="2520305" y="3167016"/>
                  <a:pt x="2266292" y="3167016"/>
                </a:cubicBezTo>
                <a:cubicBezTo>
                  <a:pt x="1948775" y="3167016"/>
                  <a:pt x="1668832" y="3035996"/>
                  <a:pt x="1503526" y="2836718"/>
                </a:cubicBezTo>
                <a:lnTo>
                  <a:pt x="1497869" y="2828230"/>
                </a:lnTo>
                <a:lnTo>
                  <a:pt x="1471369" y="2840962"/>
                </a:lnTo>
                <a:cubicBezTo>
                  <a:pt x="1370495" y="2878728"/>
                  <a:pt x="1259589" y="2899612"/>
                  <a:pt x="1143173" y="2899612"/>
                </a:cubicBezTo>
                <a:cubicBezTo>
                  <a:pt x="677508" y="2899612"/>
                  <a:pt x="300012" y="2565470"/>
                  <a:pt x="300012" y="2153284"/>
                </a:cubicBezTo>
                <a:lnTo>
                  <a:pt x="311313" y="2054055"/>
                </a:lnTo>
                <a:lnTo>
                  <a:pt x="236909" y="2014258"/>
                </a:lnTo>
                <a:cubicBezTo>
                  <a:pt x="93975" y="1919099"/>
                  <a:pt x="0" y="1757949"/>
                  <a:pt x="0" y="1575169"/>
                </a:cubicBezTo>
                <a:cubicBezTo>
                  <a:pt x="0" y="1319278"/>
                  <a:pt x="184191" y="1105780"/>
                  <a:pt x="429049" y="1056404"/>
                </a:cubicBezTo>
                <a:lnTo>
                  <a:pt x="447852" y="1054536"/>
                </a:lnTo>
                <a:lnTo>
                  <a:pt x="412200" y="939618"/>
                </a:lnTo>
                <a:cubicBezTo>
                  <a:pt x="402225" y="890849"/>
                  <a:pt x="396987" y="840355"/>
                  <a:pt x="396987" y="788636"/>
                </a:cubicBezTo>
                <a:cubicBezTo>
                  <a:pt x="396987" y="374886"/>
                  <a:pt x="732211" y="39475"/>
                  <a:pt x="1145731" y="39475"/>
                </a:cubicBezTo>
                <a:cubicBezTo>
                  <a:pt x="1300802" y="39475"/>
                  <a:pt x="1444861" y="86642"/>
                  <a:pt x="1564361" y="167420"/>
                </a:cubicBezTo>
                <a:lnTo>
                  <a:pt x="1660595" y="246864"/>
                </a:lnTo>
                <a:lnTo>
                  <a:pt x="1691922" y="219424"/>
                </a:lnTo>
                <a:cubicBezTo>
                  <a:pt x="1879509" y="83853"/>
                  <a:pt x="2138658" y="0"/>
                  <a:pt x="2424907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C4B0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D09554-93FE-DC39-D3E7-0647DE1B60FC}"/>
              </a:ext>
            </a:extLst>
          </p:cNvPr>
          <p:cNvSpPr txBox="1"/>
          <p:nvPr/>
        </p:nvSpPr>
        <p:spPr>
          <a:xfrm>
            <a:off x="5890097" y="1351382"/>
            <a:ext cx="216583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1600">
                <a:solidFill>
                  <a:srgbClr val="483A00"/>
                </a:solidFill>
                <a:latin typeface="Kurale"/>
              </a:rPr>
              <a:t>Hãy chỉ và nói cho bạn nghe chức năng những phần mà em biết</a:t>
            </a:r>
            <a:r>
              <a:rPr lang="en-US" sz="1600">
                <a:solidFill>
                  <a:srgbClr val="483A00"/>
                </a:solidFill>
                <a:latin typeface="Kurale"/>
              </a:rPr>
              <a:t>.</a:t>
            </a:r>
            <a:endParaRPr lang="vi-VN" sz="1600">
              <a:solidFill>
                <a:srgbClr val="483A00"/>
              </a:solidFill>
              <a:latin typeface="Kurale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759083-6C1F-57FB-F182-FF252F83635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746" r="4832" b="2035"/>
          <a:stretch/>
        </p:blipFill>
        <p:spPr>
          <a:xfrm>
            <a:off x="3938654" y="1085850"/>
            <a:ext cx="1790700" cy="3104937"/>
          </a:xfrm>
          <a:prstGeom prst="roundRect">
            <a:avLst>
              <a:gd name="adj" fmla="val 6996"/>
            </a:avLst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C86CE1C-7995-DF1D-BC56-E1CE962DEE43}"/>
              </a:ext>
            </a:extLst>
          </p:cNvPr>
          <p:cNvGrpSpPr/>
          <p:nvPr/>
        </p:nvGrpSpPr>
        <p:grpSpPr>
          <a:xfrm>
            <a:off x="1896669" y="1792304"/>
            <a:ext cx="2177358" cy="342900"/>
            <a:chOff x="5084773" y="2797922"/>
            <a:chExt cx="2573138" cy="68580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CE3C518-6AB9-3541-6232-1AF31095DAD9}"/>
                </a:ext>
              </a:extLst>
            </p:cNvPr>
            <p:cNvSpPr/>
            <p:nvPr/>
          </p:nvSpPr>
          <p:spPr>
            <a:xfrm>
              <a:off x="5201481" y="2797922"/>
              <a:ext cx="2254396" cy="685800"/>
            </a:xfrm>
            <a:prstGeom prst="roundRect">
              <a:avLst>
                <a:gd name="adj" fmla="val 50000"/>
              </a:avLst>
            </a:prstGeom>
            <a:solidFill>
              <a:srgbClr val="FF85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084773" y="2797922"/>
              <a:ext cx="2573138" cy="5642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0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Tính</a:t>
              </a:r>
              <a:r>
                <a:rPr lang="en-US" sz="20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tỉ</a:t>
              </a:r>
              <a:r>
                <a:rPr lang="en-US" sz="20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số</a:t>
              </a:r>
              <a:r>
                <a:rPr lang="en-US" sz="20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phần</a:t>
              </a:r>
              <a:r>
                <a:rPr lang="en-US" sz="20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trăm</a:t>
              </a:r>
              <a:endParaRPr lang="en-US" sz="2000" dirty="0">
                <a:solidFill>
                  <a:schemeClr val="bg1"/>
                </a:solidFill>
                <a:latin typeface="Bahnschrift Condensed" panose="020B0502040204020203" pitchFamily="34" charset="0"/>
              </a:endParaRP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4FD5A8-7473-07D0-CCC5-6B76BE27C4C7}"/>
              </a:ext>
            </a:extLst>
          </p:cNvPr>
          <p:cNvCxnSpPr>
            <a:cxnSpLocks/>
          </p:cNvCxnSpPr>
          <p:nvPr/>
        </p:nvCxnSpPr>
        <p:spPr>
          <a:xfrm>
            <a:off x="3414512" y="3028950"/>
            <a:ext cx="1901608" cy="0"/>
          </a:xfrm>
          <a:prstGeom prst="straightConnector1">
            <a:avLst/>
          </a:prstGeom>
          <a:ln w="57150">
            <a:solidFill>
              <a:srgbClr val="FF85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7E0789B-C3CC-7BF8-F861-21BB2A008FC9}"/>
              </a:ext>
            </a:extLst>
          </p:cNvPr>
          <p:cNvGrpSpPr/>
          <p:nvPr/>
        </p:nvGrpSpPr>
        <p:grpSpPr>
          <a:xfrm>
            <a:off x="2127942" y="2686050"/>
            <a:ext cx="1555990" cy="342900"/>
            <a:chOff x="5084773" y="2950322"/>
            <a:chExt cx="2573138" cy="68580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08F6530-90F0-4A98-5E06-5D54DBF2EF97}"/>
                </a:ext>
              </a:extLst>
            </p:cNvPr>
            <p:cNvSpPr/>
            <p:nvPr/>
          </p:nvSpPr>
          <p:spPr>
            <a:xfrm>
              <a:off x="5201481" y="2950322"/>
              <a:ext cx="2254396" cy="685800"/>
            </a:xfrm>
            <a:prstGeom prst="roundRect">
              <a:avLst>
                <a:gd name="adj" fmla="val 50000"/>
              </a:avLst>
            </a:prstGeom>
            <a:solidFill>
              <a:srgbClr val="FF85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28D4C68F-5629-D17C-B23A-30086AB9C7CD}"/>
                </a:ext>
              </a:extLst>
            </p:cNvPr>
            <p:cNvSpPr txBox="1"/>
            <p:nvPr/>
          </p:nvSpPr>
          <p:spPr>
            <a:xfrm>
              <a:off x="5084773" y="3036882"/>
              <a:ext cx="2573138" cy="5642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0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Dấu</a:t>
              </a:r>
              <a:r>
                <a:rPr lang="en-US" sz="20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phép</a:t>
              </a:r>
              <a:r>
                <a:rPr lang="en-US" sz="20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tính</a:t>
              </a:r>
              <a:endParaRPr lang="en-US" sz="2000" dirty="0">
                <a:solidFill>
                  <a:schemeClr val="bg1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943563-7E8E-C730-0FF0-913EF179AD8C}"/>
              </a:ext>
            </a:extLst>
          </p:cNvPr>
          <p:cNvGrpSpPr/>
          <p:nvPr/>
        </p:nvGrpSpPr>
        <p:grpSpPr>
          <a:xfrm>
            <a:off x="1865793" y="3552015"/>
            <a:ext cx="2055044" cy="342900"/>
            <a:chOff x="5201479" y="2797922"/>
            <a:chExt cx="2334608" cy="68580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43566E4-2AA9-5896-4B0F-E4FBEEC894A7}"/>
                </a:ext>
              </a:extLst>
            </p:cNvPr>
            <p:cNvSpPr/>
            <p:nvPr/>
          </p:nvSpPr>
          <p:spPr>
            <a:xfrm>
              <a:off x="5201479" y="2797922"/>
              <a:ext cx="2334608" cy="685800"/>
            </a:xfrm>
            <a:prstGeom prst="roundRect">
              <a:avLst>
                <a:gd name="adj" fmla="val 50000"/>
              </a:avLst>
            </a:prstGeom>
            <a:solidFill>
              <a:srgbClr val="FF85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  <p:sp>
          <p:nvSpPr>
            <p:cNvPr id="32" name="TextBox 10">
              <a:extLst>
                <a:ext uri="{FF2B5EF4-FFF2-40B4-BE49-F238E27FC236}">
                  <a16:creationId xmlns:a16="http://schemas.microsoft.com/office/drawing/2014/main" id="{7BD8579D-A6FB-B50A-672B-0BF1CC9A8D41}"/>
                </a:ext>
              </a:extLst>
            </p:cNvPr>
            <p:cNvSpPr txBox="1"/>
            <p:nvPr/>
          </p:nvSpPr>
          <p:spPr>
            <a:xfrm>
              <a:off x="5332073" y="2877402"/>
              <a:ext cx="2088858" cy="5642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00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Dấu thể hiện kết quả</a:t>
              </a:r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7FF55A3-4166-7D05-0D9F-948E3B4F23BF}"/>
              </a:ext>
            </a:extLst>
          </p:cNvPr>
          <p:cNvSpPr/>
          <p:nvPr/>
        </p:nvSpPr>
        <p:spPr>
          <a:xfrm>
            <a:off x="3470573" y="3920001"/>
            <a:ext cx="1584871" cy="221747"/>
          </a:xfrm>
          <a:custGeom>
            <a:avLst/>
            <a:gdLst>
              <a:gd name="connsiteX0" fmla="*/ 2105891 w 2136315"/>
              <a:gd name="connsiteY0" fmla="*/ 0 h 888468"/>
              <a:gd name="connsiteX1" fmla="*/ 1981200 w 2136315"/>
              <a:gd name="connsiteY1" fmla="*/ 152400 h 888468"/>
              <a:gd name="connsiteX2" fmla="*/ 900545 w 2136315"/>
              <a:gd name="connsiteY2" fmla="*/ 166254 h 888468"/>
              <a:gd name="connsiteX3" fmla="*/ 651163 w 2136315"/>
              <a:gd name="connsiteY3" fmla="*/ 775854 h 888468"/>
              <a:gd name="connsiteX4" fmla="*/ 0 w 2136315"/>
              <a:gd name="connsiteY4" fmla="*/ 886691 h 888468"/>
              <a:gd name="connsiteX0" fmla="*/ 3158836 w 3189260"/>
              <a:gd name="connsiteY0" fmla="*/ 263237 h 1047846"/>
              <a:gd name="connsiteX1" fmla="*/ 3034145 w 3189260"/>
              <a:gd name="connsiteY1" fmla="*/ 415637 h 1047846"/>
              <a:gd name="connsiteX2" fmla="*/ 1953490 w 3189260"/>
              <a:gd name="connsiteY2" fmla="*/ 429491 h 1047846"/>
              <a:gd name="connsiteX3" fmla="*/ 1704108 w 3189260"/>
              <a:gd name="connsiteY3" fmla="*/ 1039091 h 1047846"/>
              <a:gd name="connsiteX4" fmla="*/ 0 w 3189260"/>
              <a:gd name="connsiteY4" fmla="*/ 0 h 1047846"/>
              <a:gd name="connsiteX0" fmla="*/ 3158836 w 3189260"/>
              <a:gd name="connsiteY0" fmla="*/ 263237 h 436642"/>
              <a:gd name="connsiteX1" fmla="*/ 3034145 w 3189260"/>
              <a:gd name="connsiteY1" fmla="*/ 415637 h 436642"/>
              <a:gd name="connsiteX2" fmla="*/ 1953490 w 3189260"/>
              <a:gd name="connsiteY2" fmla="*/ 429491 h 436642"/>
              <a:gd name="connsiteX3" fmla="*/ 1163781 w 3189260"/>
              <a:gd name="connsiteY3" fmla="*/ 360218 h 436642"/>
              <a:gd name="connsiteX4" fmla="*/ 0 w 3189260"/>
              <a:gd name="connsiteY4" fmla="*/ 0 h 436642"/>
              <a:gd name="connsiteX0" fmla="*/ 3158836 w 3189260"/>
              <a:gd name="connsiteY0" fmla="*/ 263237 h 446619"/>
              <a:gd name="connsiteX1" fmla="*/ 3034145 w 3189260"/>
              <a:gd name="connsiteY1" fmla="*/ 415637 h 446619"/>
              <a:gd name="connsiteX2" fmla="*/ 1953490 w 3189260"/>
              <a:gd name="connsiteY2" fmla="*/ 429491 h 446619"/>
              <a:gd name="connsiteX3" fmla="*/ 706581 w 3189260"/>
              <a:gd name="connsiteY3" fmla="*/ 221673 h 446619"/>
              <a:gd name="connsiteX4" fmla="*/ 0 w 3189260"/>
              <a:gd name="connsiteY4" fmla="*/ 0 h 446619"/>
              <a:gd name="connsiteX0" fmla="*/ 3158836 w 3189260"/>
              <a:gd name="connsiteY0" fmla="*/ 263237 h 437611"/>
              <a:gd name="connsiteX1" fmla="*/ 3034145 w 3189260"/>
              <a:gd name="connsiteY1" fmla="*/ 415637 h 437611"/>
              <a:gd name="connsiteX2" fmla="*/ 1953490 w 3189260"/>
              <a:gd name="connsiteY2" fmla="*/ 429491 h 437611"/>
              <a:gd name="connsiteX3" fmla="*/ 1454727 w 3189260"/>
              <a:gd name="connsiteY3" fmla="*/ 346364 h 437611"/>
              <a:gd name="connsiteX4" fmla="*/ 0 w 3189260"/>
              <a:gd name="connsiteY4" fmla="*/ 0 h 437611"/>
              <a:gd name="connsiteX0" fmla="*/ 3158836 w 3189260"/>
              <a:gd name="connsiteY0" fmla="*/ 263237 h 434750"/>
              <a:gd name="connsiteX1" fmla="*/ 3034145 w 3189260"/>
              <a:gd name="connsiteY1" fmla="*/ 415637 h 434750"/>
              <a:gd name="connsiteX2" fmla="*/ 1953490 w 3189260"/>
              <a:gd name="connsiteY2" fmla="*/ 429491 h 434750"/>
              <a:gd name="connsiteX3" fmla="*/ 1025236 w 3189260"/>
              <a:gd name="connsiteY3" fmla="*/ 387928 h 434750"/>
              <a:gd name="connsiteX4" fmla="*/ 0 w 3189260"/>
              <a:gd name="connsiteY4" fmla="*/ 0 h 434750"/>
              <a:gd name="connsiteX0" fmla="*/ 3158836 w 3169742"/>
              <a:gd name="connsiteY0" fmla="*/ 263237 h 443494"/>
              <a:gd name="connsiteX1" fmla="*/ 2937163 w 3169742"/>
              <a:gd name="connsiteY1" fmla="*/ 429491 h 443494"/>
              <a:gd name="connsiteX2" fmla="*/ 1953490 w 3169742"/>
              <a:gd name="connsiteY2" fmla="*/ 429491 h 443494"/>
              <a:gd name="connsiteX3" fmla="*/ 1025236 w 3169742"/>
              <a:gd name="connsiteY3" fmla="*/ 387928 h 443494"/>
              <a:gd name="connsiteX4" fmla="*/ 0 w 3169742"/>
              <a:gd name="connsiteY4" fmla="*/ 0 h 44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9742" h="443494">
                <a:moveTo>
                  <a:pt x="3158836" y="263237"/>
                </a:moveTo>
                <a:cubicBezTo>
                  <a:pt x="3196936" y="325582"/>
                  <a:pt x="3138054" y="401782"/>
                  <a:pt x="2937163" y="429491"/>
                </a:cubicBezTo>
                <a:cubicBezTo>
                  <a:pt x="2736272" y="457200"/>
                  <a:pt x="2272145" y="436418"/>
                  <a:pt x="1953490" y="429491"/>
                </a:cubicBezTo>
                <a:cubicBezTo>
                  <a:pt x="1634836" y="422564"/>
                  <a:pt x="1175327" y="267855"/>
                  <a:pt x="1025236" y="387928"/>
                </a:cubicBezTo>
                <a:cubicBezTo>
                  <a:pt x="875145" y="508001"/>
                  <a:pt x="250536" y="4618"/>
                  <a:pt x="0" y="0"/>
                </a:cubicBezTo>
              </a:path>
            </a:pathLst>
          </a:custGeom>
          <a:noFill/>
          <a:ln w="57150">
            <a:solidFill>
              <a:srgbClr val="FF85AD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583820C-967A-173D-14B8-39550D2BA139}"/>
              </a:ext>
            </a:extLst>
          </p:cNvPr>
          <p:cNvSpPr/>
          <p:nvPr/>
        </p:nvSpPr>
        <p:spPr>
          <a:xfrm>
            <a:off x="3610718" y="2090036"/>
            <a:ext cx="1151783" cy="204075"/>
          </a:xfrm>
          <a:custGeom>
            <a:avLst/>
            <a:gdLst>
              <a:gd name="connsiteX0" fmla="*/ 3131128 w 3149455"/>
              <a:gd name="connsiteY0" fmla="*/ 249382 h 249382"/>
              <a:gd name="connsiteX1" fmla="*/ 3034146 w 3149455"/>
              <a:gd name="connsiteY1" fmla="*/ 124691 h 249382"/>
              <a:gd name="connsiteX2" fmla="*/ 2258291 w 3149455"/>
              <a:gd name="connsiteY2" fmla="*/ 41564 h 249382"/>
              <a:gd name="connsiteX3" fmla="*/ 0 w 3149455"/>
              <a:gd name="connsiteY3" fmla="*/ 0 h 24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9455" h="249382">
                <a:moveTo>
                  <a:pt x="3131128" y="249382"/>
                </a:moveTo>
                <a:cubicBezTo>
                  <a:pt x="3155373" y="204354"/>
                  <a:pt x="3179619" y="159327"/>
                  <a:pt x="3034146" y="124691"/>
                </a:cubicBezTo>
                <a:cubicBezTo>
                  <a:pt x="2888673" y="90055"/>
                  <a:pt x="2763982" y="62346"/>
                  <a:pt x="2258291" y="41564"/>
                </a:cubicBezTo>
                <a:cubicBezTo>
                  <a:pt x="1752600" y="20782"/>
                  <a:pt x="876300" y="10391"/>
                  <a:pt x="0" y="0"/>
                </a:cubicBezTo>
              </a:path>
            </a:pathLst>
          </a:custGeom>
          <a:noFill/>
          <a:ln w="57150">
            <a:solidFill>
              <a:srgbClr val="FF85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E8ED170-B490-1FB4-9CBA-ADDF3EB26E43}"/>
              </a:ext>
            </a:extLst>
          </p:cNvPr>
          <p:cNvCxnSpPr>
            <a:cxnSpLocks/>
          </p:cNvCxnSpPr>
          <p:nvPr/>
        </p:nvCxnSpPr>
        <p:spPr>
          <a:xfrm flipV="1">
            <a:off x="3414512" y="2760692"/>
            <a:ext cx="1872291" cy="268258"/>
          </a:xfrm>
          <a:prstGeom prst="straightConnector1">
            <a:avLst/>
          </a:prstGeom>
          <a:ln w="57150">
            <a:solidFill>
              <a:srgbClr val="FF85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FA3FE9B-F996-9B6F-3868-28A43802F930}"/>
              </a:ext>
            </a:extLst>
          </p:cNvPr>
          <p:cNvCxnSpPr>
            <a:cxnSpLocks/>
          </p:cNvCxnSpPr>
          <p:nvPr/>
        </p:nvCxnSpPr>
        <p:spPr>
          <a:xfrm>
            <a:off x="3414512" y="3028950"/>
            <a:ext cx="1893525" cy="304800"/>
          </a:xfrm>
          <a:prstGeom prst="straightConnector1">
            <a:avLst/>
          </a:prstGeom>
          <a:ln w="57150">
            <a:solidFill>
              <a:srgbClr val="FF85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D187BDF-2C8B-04CA-2C01-D8BF7EB45254}"/>
              </a:ext>
            </a:extLst>
          </p:cNvPr>
          <p:cNvCxnSpPr>
            <a:cxnSpLocks/>
          </p:cNvCxnSpPr>
          <p:nvPr/>
        </p:nvCxnSpPr>
        <p:spPr>
          <a:xfrm>
            <a:off x="3414512" y="3028950"/>
            <a:ext cx="1872291" cy="707621"/>
          </a:xfrm>
          <a:prstGeom prst="straightConnector1">
            <a:avLst/>
          </a:prstGeom>
          <a:ln w="57150">
            <a:solidFill>
              <a:srgbClr val="FF85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05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  <p:txBody>
          <a:bodyPr/>
          <a:lstStyle/>
          <a:p>
            <a:pPr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DBEE588-A6E4-1C57-65E5-54CB181E4CCE}"/>
              </a:ext>
            </a:extLst>
          </p:cNvPr>
          <p:cNvSpPr/>
          <p:nvPr/>
        </p:nvSpPr>
        <p:spPr>
          <a:xfrm>
            <a:off x="228600" y="285750"/>
            <a:ext cx="8648700" cy="4610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E8D990-85EF-B297-B3FB-11089C0F1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255" y="1085850"/>
            <a:ext cx="3194905" cy="2171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04EEAC-6808-1377-5A51-6560784A6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28650"/>
            <a:ext cx="493366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171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  <p:txBody>
          <a:bodyPr/>
          <a:lstStyle/>
          <a:p>
            <a:endParaRPr lang="en-US" sz="900"/>
          </a:p>
        </p:txBody>
      </p:sp>
      <p:grpSp>
        <p:nvGrpSpPr>
          <p:cNvPr id="3" name="Group 3"/>
          <p:cNvGrpSpPr/>
          <p:nvPr/>
        </p:nvGrpSpPr>
        <p:grpSpPr>
          <a:xfrm>
            <a:off x="741211" y="637433"/>
            <a:ext cx="7661578" cy="3906735"/>
            <a:chOff x="0" y="0"/>
            <a:chExt cx="4426901" cy="225733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4322761" cy="2137952"/>
            </a:xfrm>
            <a:custGeom>
              <a:avLst/>
              <a:gdLst/>
              <a:ahLst/>
              <a:cxnLst/>
              <a:rect l="l" t="t" r="r" b="b"/>
              <a:pathLst>
                <a:path w="4322761" h="2137952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2"/>
                    <a:pt x="121679" y="2137952"/>
                  </a:cubicBezTo>
                  <a:lnTo>
                    <a:pt x="4176711" y="2137952"/>
                  </a:lnTo>
                  <a:cubicBezTo>
                    <a:pt x="4256721" y="2137952"/>
                    <a:pt x="4322761" y="2071913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4426901" cy="2257332"/>
            </a:xfrm>
            <a:custGeom>
              <a:avLst/>
              <a:gdLst/>
              <a:ahLst/>
              <a:cxnLst/>
              <a:rect l="l" t="t" r="r" b="b"/>
              <a:pathLst>
                <a:path w="4426901" h="2257332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2"/>
                    <a:pt x="218396" y="2257332"/>
                  </a:cubicBezTo>
                  <a:lnTo>
                    <a:pt x="4268151" y="2257332"/>
                  </a:lnTo>
                  <a:cubicBezTo>
                    <a:pt x="4355781" y="2257332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68542" y="863126"/>
            <a:ext cx="5337651" cy="411638"/>
            <a:chOff x="0" y="0"/>
            <a:chExt cx="24817148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23860204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B9DDBF"/>
            </a:solidFill>
          </p:spPr>
          <p:txBody>
            <a:bodyPr/>
            <a:lstStyle/>
            <a:p>
              <a:endParaRPr lang="en-US" sz="900"/>
            </a:p>
          </p:txBody>
        </p:sp>
      </p:grpSp>
      <p:sp>
        <p:nvSpPr>
          <p:cNvPr id="9" name="AutoShape 9"/>
          <p:cNvSpPr/>
          <p:nvPr/>
        </p:nvSpPr>
        <p:spPr>
          <a:xfrm>
            <a:off x="7616839" y="961164"/>
            <a:ext cx="225275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900"/>
          </a:p>
        </p:txBody>
      </p:sp>
      <p:sp>
        <p:nvSpPr>
          <p:cNvPr id="10" name="AutoShape 10"/>
          <p:cNvSpPr/>
          <p:nvPr/>
        </p:nvSpPr>
        <p:spPr>
          <a:xfrm>
            <a:off x="7616839" y="1057038"/>
            <a:ext cx="225275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900"/>
          </a:p>
        </p:txBody>
      </p:sp>
      <p:sp>
        <p:nvSpPr>
          <p:cNvPr id="11" name="AutoShape 11"/>
          <p:cNvSpPr/>
          <p:nvPr/>
        </p:nvSpPr>
        <p:spPr>
          <a:xfrm>
            <a:off x="7616839" y="1152913"/>
            <a:ext cx="225275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900"/>
          </a:p>
        </p:txBody>
      </p:sp>
      <p:sp>
        <p:nvSpPr>
          <p:cNvPr id="12" name="Freeform 12"/>
          <p:cNvSpPr/>
          <p:nvPr/>
        </p:nvSpPr>
        <p:spPr>
          <a:xfrm>
            <a:off x="6200605" y="928724"/>
            <a:ext cx="228060" cy="258425"/>
          </a:xfrm>
          <a:custGeom>
            <a:avLst/>
            <a:gdLst/>
            <a:ahLst/>
            <a:cxnLst/>
            <a:rect l="l" t="t" r="r" b="b"/>
            <a:pathLst>
              <a:path w="456119" h="516849">
                <a:moveTo>
                  <a:pt x="0" y="0"/>
                </a:moveTo>
                <a:lnTo>
                  <a:pt x="456119" y="0"/>
                </a:lnTo>
                <a:lnTo>
                  <a:pt x="456119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3" name="Freeform 13"/>
          <p:cNvSpPr/>
          <p:nvPr/>
        </p:nvSpPr>
        <p:spPr>
          <a:xfrm>
            <a:off x="6897572" y="868431"/>
            <a:ext cx="379011" cy="379011"/>
          </a:xfrm>
          <a:custGeom>
            <a:avLst/>
            <a:gdLst/>
            <a:ahLst/>
            <a:cxnLst/>
            <a:rect l="l" t="t" r="r" b="b"/>
            <a:pathLst>
              <a:path w="758021" h="758021">
                <a:moveTo>
                  <a:pt x="0" y="0"/>
                </a:moveTo>
                <a:lnTo>
                  <a:pt x="758021" y="0"/>
                </a:lnTo>
                <a:lnTo>
                  <a:pt x="758021" y="758021"/>
                </a:lnTo>
                <a:lnTo>
                  <a:pt x="0" y="7580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4" name="Freeform 14"/>
          <p:cNvSpPr/>
          <p:nvPr/>
        </p:nvSpPr>
        <p:spPr>
          <a:xfrm>
            <a:off x="1436826" y="928724"/>
            <a:ext cx="269192" cy="258425"/>
          </a:xfrm>
          <a:custGeom>
            <a:avLst/>
            <a:gdLst/>
            <a:ahLst/>
            <a:cxnLst/>
            <a:rect l="l" t="t" r="r" b="b"/>
            <a:pathLst>
              <a:path w="538384" h="516849">
                <a:moveTo>
                  <a:pt x="0" y="0"/>
                </a:moveTo>
                <a:lnTo>
                  <a:pt x="538384" y="0"/>
                </a:lnTo>
                <a:lnTo>
                  <a:pt x="538384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5" name="Freeform 15"/>
          <p:cNvSpPr/>
          <p:nvPr/>
        </p:nvSpPr>
        <p:spPr>
          <a:xfrm>
            <a:off x="1837208" y="928724"/>
            <a:ext cx="197343" cy="258425"/>
          </a:xfrm>
          <a:custGeom>
            <a:avLst/>
            <a:gdLst/>
            <a:ahLst/>
            <a:cxnLst/>
            <a:rect l="l" t="t" r="r" b="b"/>
            <a:pathLst>
              <a:path w="394685" h="516849">
                <a:moveTo>
                  <a:pt x="0" y="0"/>
                </a:moveTo>
                <a:lnTo>
                  <a:pt x="394684" y="0"/>
                </a:lnTo>
                <a:lnTo>
                  <a:pt x="394684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6" name="Freeform 16"/>
          <p:cNvSpPr/>
          <p:nvPr/>
        </p:nvSpPr>
        <p:spPr>
          <a:xfrm flipH="1">
            <a:off x="7276583" y="1704573"/>
            <a:ext cx="1074850" cy="1835923"/>
          </a:xfrm>
          <a:custGeom>
            <a:avLst/>
            <a:gdLst/>
            <a:ahLst/>
            <a:cxnLst/>
            <a:rect l="l" t="t" r="r" b="b"/>
            <a:pathLst>
              <a:path w="2149699" h="3671846">
                <a:moveTo>
                  <a:pt x="2149699" y="0"/>
                </a:moveTo>
                <a:lnTo>
                  <a:pt x="0" y="0"/>
                </a:lnTo>
                <a:lnTo>
                  <a:pt x="0" y="3671846"/>
                </a:lnTo>
                <a:lnTo>
                  <a:pt x="2149699" y="3671846"/>
                </a:lnTo>
                <a:lnTo>
                  <a:pt x="214969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7" name="Freeform 17"/>
          <p:cNvSpPr/>
          <p:nvPr/>
        </p:nvSpPr>
        <p:spPr>
          <a:xfrm>
            <a:off x="6552894" y="2910439"/>
            <a:ext cx="1312470" cy="1718711"/>
          </a:xfrm>
          <a:custGeom>
            <a:avLst/>
            <a:gdLst/>
            <a:ahLst/>
            <a:cxnLst/>
            <a:rect l="l" t="t" r="r" b="b"/>
            <a:pathLst>
              <a:path w="2624940" h="3437422">
                <a:moveTo>
                  <a:pt x="0" y="0"/>
                </a:moveTo>
                <a:lnTo>
                  <a:pt x="2624940" y="0"/>
                </a:lnTo>
                <a:lnTo>
                  <a:pt x="2624940" y="3437422"/>
                </a:lnTo>
                <a:lnTo>
                  <a:pt x="0" y="34374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8" name="Freeform 18"/>
          <p:cNvSpPr/>
          <p:nvPr/>
        </p:nvSpPr>
        <p:spPr>
          <a:xfrm>
            <a:off x="552089" y="1921968"/>
            <a:ext cx="2030516" cy="3237055"/>
          </a:xfrm>
          <a:custGeom>
            <a:avLst/>
            <a:gdLst/>
            <a:ahLst/>
            <a:cxnLst/>
            <a:rect l="l" t="t" r="r" b="b"/>
            <a:pathLst>
              <a:path w="4061032" h="6474110">
                <a:moveTo>
                  <a:pt x="0" y="0"/>
                </a:moveTo>
                <a:lnTo>
                  <a:pt x="4061032" y="0"/>
                </a:lnTo>
                <a:lnTo>
                  <a:pt x="4061032" y="6474110"/>
                </a:lnTo>
                <a:lnTo>
                  <a:pt x="0" y="647411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ADCE3B6-BE3E-4B00-B025-5178D74EA1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1619250"/>
            <a:ext cx="4919899" cy="171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791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  <p:txBody>
          <a:bodyPr/>
          <a:lstStyle/>
          <a:p>
            <a:pPr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DBEE588-A6E4-1C57-65E5-54CB181E4CCE}"/>
              </a:ext>
            </a:extLst>
          </p:cNvPr>
          <p:cNvSpPr/>
          <p:nvPr/>
        </p:nvSpPr>
        <p:spPr>
          <a:xfrm>
            <a:off x="495300" y="190500"/>
            <a:ext cx="8648700" cy="4762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B0650-0EE4-E316-0856-89BE5E44AAAC}"/>
              </a:ext>
            </a:extLst>
          </p:cNvPr>
          <p:cNvSpPr txBox="1"/>
          <p:nvPr/>
        </p:nvSpPr>
        <p:spPr>
          <a:xfrm>
            <a:off x="1371600" y="476250"/>
            <a:ext cx="6743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:        128 + 136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123950"/>
            <a:ext cx="6362700" cy="647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847225"/>
            <a:ext cx="7086600" cy="972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2800350"/>
            <a:ext cx="7696200" cy="857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5B0650-0EE4-E316-0856-89BE5E44AAAC}"/>
              </a:ext>
            </a:extLst>
          </p:cNvPr>
          <p:cNvSpPr txBox="1"/>
          <p:nvPr/>
        </p:nvSpPr>
        <p:spPr>
          <a:xfrm>
            <a:off x="1181100" y="3749130"/>
            <a:ext cx="7543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8928 : 5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5B0650-0EE4-E316-0856-89BE5E44AAAC}"/>
              </a:ext>
            </a:extLst>
          </p:cNvPr>
          <p:cNvSpPr txBox="1"/>
          <p:nvPr/>
        </p:nvSpPr>
        <p:spPr>
          <a:xfrm>
            <a:off x="1257300" y="4171950"/>
            <a:ext cx="75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22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2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2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8817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  <p:txBody>
          <a:bodyPr/>
          <a:lstStyle/>
          <a:p>
            <a:endParaRPr lang="en-US" sz="900"/>
          </a:p>
        </p:txBody>
      </p:sp>
      <p:grpSp>
        <p:nvGrpSpPr>
          <p:cNvPr id="3" name="Group 3"/>
          <p:cNvGrpSpPr/>
          <p:nvPr/>
        </p:nvGrpSpPr>
        <p:grpSpPr>
          <a:xfrm>
            <a:off x="2933700" y="628650"/>
            <a:ext cx="1473124" cy="826383"/>
            <a:chOff x="0" y="0"/>
            <a:chExt cx="851179" cy="477489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747039" cy="358109"/>
            </a:xfrm>
            <a:custGeom>
              <a:avLst/>
              <a:gdLst/>
              <a:ahLst/>
              <a:cxnLst/>
              <a:rect l="l" t="t" r="r" b="b"/>
              <a:pathLst>
                <a:path w="747039" h="358109">
                  <a:moveTo>
                    <a:pt x="720369" y="168879"/>
                  </a:moveTo>
                  <a:cubicBezTo>
                    <a:pt x="720369" y="256509"/>
                    <a:pt x="644169" y="327629"/>
                    <a:pt x="562889" y="327629"/>
                  </a:cubicBezTo>
                  <a:lnTo>
                    <a:pt x="66040" y="327629"/>
                  </a:lnTo>
                  <a:cubicBezTo>
                    <a:pt x="43180" y="327629"/>
                    <a:pt x="20320" y="322549"/>
                    <a:pt x="0" y="313659"/>
                  </a:cubicBezTo>
                  <a:cubicBezTo>
                    <a:pt x="26670" y="341599"/>
                    <a:pt x="63500" y="358109"/>
                    <a:pt x="98888" y="358109"/>
                  </a:cubicBezTo>
                  <a:lnTo>
                    <a:pt x="600989" y="358109"/>
                  </a:lnTo>
                  <a:cubicBezTo>
                    <a:pt x="680999" y="358109"/>
                    <a:pt x="747039" y="292069"/>
                    <a:pt x="747039" y="212059"/>
                  </a:cubicBezTo>
                  <a:lnTo>
                    <a:pt x="747039" y="95250"/>
                  </a:lnTo>
                  <a:cubicBezTo>
                    <a:pt x="747039" y="58420"/>
                    <a:pt x="733069" y="25400"/>
                    <a:pt x="711479" y="0"/>
                  </a:cubicBezTo>
                  <a:cubicBezTo>
                    <a:pt x="717829" y="16510"/>
                    <a:pt x="720369" y="34290"/>
                    <a:pt x="720369" y="52070"/>
                  </a:cubicBezTo>
                  <a:lnTo>
                    <a:pt x="720369" y="168879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0" y="12700"/>
              <a:ext cx="786409" cy="408909"/>
            </a:xfrm>
            <a:custGeom>
              <a:avLst/>
              <a:gdLst/>
              <a:ahLst/>
              <a:cxnLst/>
              <a:rect l="l" t="t" r="r" b="b"/>
              <a:pathLst>
                <a:path w="786409" h="408909">
                  <a:moveTo>
                    <a:pt x="146050" y="408909"/>
                  </a:moveTo>
                  <a:lnTo>
                    <a:pt x="640359" y="408909"/>
                  </a:lnTo>
                  <a:cubicBezTo>
                    <a:pt x="720369" y="408909"/>
                    <a:pt x="786409" y="342869"/>
                    <a:pt x="786409" y="262859"/>
                  </a:cubicBezTo>
                  <a:lnTo>
                    <a:pt x="786409" y="146050"/>
                  </a:lnTo>
                  <a:cubicBezTo>
                    <a:pt x="786409" y="66040"/>
                    <a:pt x="720369" y="0"/>
                    <a:pt x="640359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62859"/>
                  </a:lnTo>
                  <a:cubicBezTo>
                    <a:pt x="0" y="344139"/>
                    <a:pt x="66040" y="408909"/>
                    <a:pt x="146050" y="408909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851179" cy="477489"/>
            </a:xfrm>
            <a:custGeom>
              <a:avLst/>
              <a:gdLst/>
              <a:ahLst/>
              <a:cxnLst/>
              <a:rect l="l" t="t" r="r" b="b"/>
              <a:pathLst>
                <a:path w="851179" h="477489">
                  <a:moveTo>
                    <a:pt x="787679" y="74930"/>
                  </a:moveTo>
                  <a:cubicBezTo>
                    <a:pt x="759739" y="30480"/>
                    <a:pt x="710209" y="0"/>
                    <a:pt x="653059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75559"/>
                  </a:lnTo>
                  <a:cubicBezTo>
                    <a:pt x="0" y="327629"/>
                    <a:pt x="25400" y="373349"/>
                    <a:pt x="63500" y="402559"/>
                  </a:cubicBezTo>
                  <a:cubicBezTo>
                    <a:pt x="91440" y="447009"/>
                    <a:pt x="140970" y="477489"/>
                    <a:pt x="192049" y="477489"/>
                  </a:cubicBezTo>
                  <a:lnTo>
                    <a:pt x="692429" y="477489"/>
                  </a:lnTo>
                  <a:cubicBezTo>
                    <a:pt x="780059" y="477489"/>
                    <a:pt x="851179" y="406369"/>
                    <a:pt x="851179" y="318739"/>
                  </a:cubicBezTo>
                  <a:lnTo>
                    <a:pt x="851179" y="201930"/>
                  </a:lnTo>
                  <a:cubicBezTo>
                    <a:pt x="851179" y="149860"/>
                    <a:pt x="825779" y="104140"/>
                    <a:pt x="787679" y="74930"/>
                  </a:cubicBezTo>
                  <a:close/>
                  <a:moveTo>
                    <a:pt x="12700" y="27555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653059" y="12700"/>
                  </a:lnTo>
                  <a:cubicBezTo>
                    <a:pt x="733069" y="12700"/>
                    <a:pt x="799109" y="78740"/>
                    <a:pt x="799109" y="158750"/>
                  </a:cubicBezTo>
                  <a:lnTo>
                    <a:pt x="799109" y="275559"/>
                  </a:lnTo>
                  <a:cubicBezTo>
                    <a:pt x="799109" y="355569"/>
                    <a:pt x="733069" y="421609"/>
                    <a:pt x="653059" y="421609"/>
                  </a:cubicBezTo>
                  <a:lnTo>
                    <a:pt x="158750" y="421609"/>
                  </a:lnTo>
                  <a:cubicBezTo>
                    <a:pt x="78740" y="421609"/>
                    <a:pt x="12700" y="356839"/>
                    <a:pt x="12700" y="275559"/>
                  </a:cubicBezTo>
                  <a:close/>
                  <a:moveTo>
                    <a:pt x="839749" y="318739"/>
                  </a:moveTo>
                  <a:cubicBezTo>
                    <a:pt x="839749" y="398749"/>
                    <a:pt x="772439" y="464789"/>
                    <a:pt x="692429" y="464789"/>
                  </a:cubicBezTo>
                  <a:lnTo>
                    <a:pt x="192049" y="464789"/>
                  </a:lnTo>
                  <a:cubicBezTo>
                    <a:pt x="157480" y="464789"/>
                    <a:pt x="120650" y="448279"/>
                    <a:pt x="93980" y="420339"/>
                  </a:cubicBezTo>
                  <a:cubicBezTo>
                    <a:pt x="114300" y="429229"/>
                    <a:pt x="135890" y="434309"/>
                    <a:pt x="160020" y="434309"/>
                  </a:cubicBezTo>
                  <a:lnTo>
                    <a:pt x="654329" y="434309"/>
                  </a:lnTo>
                  <a:cubicBezTo>
                    <a:pt x="741959" y="434309"/>
                    <a:pt x="813079" y="363189"/>
                    <a:pt x="813079" y="275559"/>
                  </a:cubicBezTo>
                  <a:lnTo>
                    <a:pt x="813079" y="158750"/>
                  </a:lnTo>
                  <a:cubicBezTo>
                    <a:pt x="813079" y="140970"/>
                    <a:pt x="809269" y="123190"/>
                    <a:pt x="804189" y="106680"/>
                  </a:cubicBezTo>
                  <a:cubicBezTo>
                    <a:pt x="825779" y="132080"/>
                    <a:pt x="839749" y="165100"/>
                    <a:pt x="839749" y="201930"/>
                  </a:cubicBezTo>
                  <a:lnTo>
                    <a:pt x="839749" y="318739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343400" y="552450"/>
            <a:ext cx="688990" cy="826383"/>
            <a:chOff x="0" y="0"/>
            <a:chExt cx="398102" cy="477489"/>
          </a:xfrm>
        </p:grpSpPr>
        <p:sp>
          <p:nvSpPr>
            <p:cNvPr id="8" name="Freeform 8"/>
            <p:cNvSpPr/>
            <p:nvPr/>
          </p:nvSpPr>
          <p:spPr>
            <a:xfrm>
              <a:off x="92710" y="106680"/>
              <a:ext cx="293962" cy="358109"/>
            </a:xfrm>
            <a:custGeom>
              <a:avLst/>
              <a:gdLst/>
              <a:ahLst/>
              <a:cxnLst/>
              <a:rect l="l" t="t" r="r" b="b"/>
              <a:pathLst>
                <a:path w="293962" h="358109">
                  <a:moveTo>
                    <a:pt x="267292" y="168879"/>
                  </a:moveTo>
                  <a:cubicBezTo>
                    <a:pt x="267292" y="256509"/>
                    <a:pt x="191092" y="327629"/>
                    <a:pt x="109812" y="327629"/>
                  </a:cubicBezTo>
                  <a:lnTo>
                    <a:pt x="66040" y="327629"/>
                  </a:lnTo>
                  <a:cubicBezTo>
                    <a:pt x="43180" y="327629"/>
                    <a:pt x="20320" y="322549"/>
                    <a:pt x="0" y="313659"/>
                  </a:cubicBezTo>
                  <a:cubicBezTo>
                    <a:pt x="26670" y="341599"/>
                    <a:pt x="63500" y="358109"/>
                    <a:pt x="96001" y="358109"/>
                  </a:cubicBezTo>
                  <a:lnTo>
                    <a:pt x="147912" y="358109"/>
                  </a:lnTo>
                  <a:cubicBezTo>
                    <a:pt x="227922" y="358109"/>
                    <a:pt x="293962" y="292069"/>
                    <a:pt x="293962" y="212059"/>
                  </a:cubicBezTo>
                  <a:lnTo>
                    <a:pt x="293962" y="95250"/>
                  </a:lnTo>
                  <a:cubicBezTo>
                    <a:pt x="293962" y="58420"/>
                    <a:pt x="279992" y="25400"/>
                    <a:pt x="258402" y="0"/>
                  </a:cubicBezTo>
                  <a:cubicBezTo>
                    <a:pt x="264752" y="16510"/>
                    <a:pt x="267292" y="34290"/>
                    <a:pt x="267292" y="52070"/>
                  </a:cubicBezTo>
                  <a:lnTo>
                    <a:pt x="267292" y="168879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700" y="12700"/>
              <a:ext cx="333332" cy="408909"/>
            </a:xfrm>
            <a:custGeom>
              <a:avLst/>
              <a:gdLst/>
              <a:ahLst/>
              <a:cxnLst/>
              <a:rect l="l" t="t" r="r" b="b"/>
              <a:pathLst>
                <a:path w="333332" h="408909">
                  <a:moveTo>
                    <a:pt x="146050" y="408909"/>
                  </a:moveTo>
                  <a:lnTo>
                    <a:pt x="187282" y="408909"/>
                  </a:lnTo>
                  <a:cubicBezTo>
                    <a:pt x="267292" y="408909"/>
                    <a:pt x="333332" y="342869"/>
                    <a:pt x="333332" y="262859"/>
                  </a:cubicBezTo>
                  <a:lnTo>
                    <a:pt x="333332" y="146050"/>
                  </a:lnTo>
                  <a:cubicBezTo>
                    <a:pt x="333332" y="66040"/>
                    <a:pt x="267292" y="0"/>
                    <a:pt x="18728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62859"/>
                  </a:lnTo>
                  <a:cubicBezTo>
                    <a:pt x="0" y="344139"/>
                    <a:pt x="66040" y="408909"/>
                    <a:pt x="146050" y="408909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398102" cy="477489"/>
            </a:xfrm>
            <a:custGeom>
              <a:avLst/>
              <a:gdLst/>
              <a:ahLst/>
              <a:cxnLst/>
              <a:rect l="l" t="t" r="r" b="b"/>
              <a:pathLst>
                <a:path w="398102" h="477489">
                  <a:moveTo>
                    <a:pt x="334602" y="74930"/>
                  </a:moveTo>
                  <a:cubicBezTo>
                    <a:pt x="306662" y="30480"/>
                    <a:pt x="257132" y="0"/>
                    <a:pt x="19998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75559"/>
                  </a:lnTo>
                  <a:cubicBezTo>
                    <a:pt x="0" y="327629"/>
                    <a:pt x="25400" y="373349"/>
                    <a:pt x="63500" y="402559"/>
                  </a:cubicBezTo>
                  <a:cubicBezTo>
                    <a:pt x="91440" y="447009"/>
                    <a:pt x="140970" y="477489"/>
                    <a:pt x="188711" y="477489"/>
                  </a:cubicBezTo>
                  <a:lnTo>
                    <a:pt x="239352" y="477489"/>
                  </a:lnTo>
                  <a:cubicBezTo>
                    <a:pt x="326982" y="477489"/>
                    <a:pt x="398102" y="406369"/>
                    <a:pt x="398102" y="318739"/>
                  </a:cubicBezTo>
                  <a:lnTo>
                    <a:pt x="398102" y="201930"/>
                  </a:lnTo>
                  <a:cubicBezTo>
                    <a:pt x="398102" y="149860"/>
                    <a:pt x="372702" y="104140"/>
                    <a:pt x="334602" y="74930"/>
                  </a:cubicBezTo>
                  <a:close/>
                  <a:moveTo>
                    <a:pt x="12700" y="27555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9982" y="12700"/>
                  </a:lnTo>
                  <a:cubicBezTo>
                    <a:pt x="279992" y="12700"/>
                    <a:pt x="346032" y="78740"/>
                    <a:pt x="346032" y="158750"/>
                  </a:cubicBezTo>
                  <a:lnTo>
                    <a:pt x="346032" y="275559"/>
                  </a:lnTo>
                  <a:cubicBezTo>
                    <a:pt x="346032" y="355569"/>
                    <a:pt x="279992" y="421609"/>
                    <a:pt x="199982" y="421609"/>
                  </a:cubicBezTo>
                  <a:lnTo>
                    <a:pt x="158750" y="421609"/>
                  </a:lnTo>
                  <a:cubicBezTo>
                    <a:pt x="78740" y="421609"/>
                    <a:pt x="12700" y="356839"/>
                    <a:pt x="12700" y="275559"/>
                  </a:cubicBezTo>
                  <a:close/>
                  <a:moveTo>
                    <a:pt x="386672" y="318739"/>
                  </a:moveTo>
                  <a:cubicBezTo>
                    <a:pt x="386672" y="398749"/>
                    <a:pt x="319362" y="464789"/>
                    <a:pt x="239352" y="464789"/>
                  </a:cubicBezTo>
                  <a:lnTo>
                    <a:pt x="188711" y="464789"/>
                  </a:lnTo>
                  <a:cubicBezTo>
                    <a:pt x="157480" y="464789"/>
                    <a:pt x="120650" y="448279"/>
                    <a:pt x="93980" y="420339"/>
                  </a:cubicBezTo>
                  <a:cubicBezTo>
                    <a:pt x="114300" y="429229"/>
                    <a:pt x="135890" y="434309"/>
                    <a:pt x="160020" y="434309"/>
                  </a:cubicBezTo>
                  <a:lnTo>
                    <a:pt x="201252" y="434309"/>
                  </a:lnTo>
                  <a:cubicBezTo>
                    <a:pt x="288882" y="434309"/>
                    <a:pt x="360002" y="363189"/>
                    <a:pt x="360002" y="275559"/>
                  </a:cubicBezTo>
                  <a:lnTo>
                    <a:pt x="360002" y="158750"/>
                  </a:lnTo>
                  <a:cubicBezTo>
                    <a:pt x="360002" y="140970"/>
                    <a:pt x="356192" y="123190"/>
                    <a:pt x="351112" y="106680"/>
                  </a:cubicBezTo>
                  <a:cubicBezTo>
                    <a:pt x="372702" y="132080"/>
                    <a:pt x="386672" y="165100"/>
                    <a:pt x="386672" y="201930"/>
                  </a:cubicBezTo>
                  <a:lnTo>
                    <a:pt x="386672" y="318739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4610100" y="819150"/>
            <a:ext cx="17704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900"/>
          </a:p>
        </p:txBody>
      </p:sp>
      <p:sp>
        <p:nvSpPr>
          <p:cNvPr id="12" name="AutoShape 12"/>
          <p:cNvSpPr/>
          <p:nvPr/>
        </p:nvSpPr>
        <p:spPr>
          <a:xfrm rot="5400000">
            <a:off x="4624695" y="807538"/>
            <a:ext cx="17704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900"/>
          </a:p>
        </p:txBody>
      </p:sp>
      <p:grpSp>
        <p:nvGrpSpPr>
          <p:cNvPr id="13" name="Group 13"/>
          <p:cNvGrpSpPr/>
          <p:nvPr/>
        </p:nvGrpSpPr>
        <p:grpSpPr>
          <a:xfrm>
            <a:off x="3048000" y="965021"/>
            <a:ext cx="5676900" cy="3581307"/>
            <a:chOff x="0" y="0"/>
            <a:chExt cx="2000700" cy="1895283"/>
          </a:xfrm>
        </p:grpSpPr>
        <p:sp>
          <p:nvSpPr>
            <p:cNvPr id="14" name="Freeform 14"/>
            <p:cNvSpPr/>
            <p:nvPr/>
          </p:nvSpPr>
          <p:spPr>
            <a:xfrm>
              <a:off x="92710" y="106680"/>
              <a:ext cx="1896561" cy="1775903"/>
            </a:xfrm>
            <a:custGeom>
              <a:avLst/>
              <a:gdLst/>
              <a:ahLst/>
              <a:cxnLst/>
              <a:rect l="l" t="t" r="r" b="b"/>
              <a:pathLst>
                <a:path w="1896561" h="1775903">
                  <a:moveTo>
                    <a:pt x="1869890" y="1586673"/>
                  </a:moveTo>
                  <a:cubicBezTo>
                    <a:pt x="1869890" y="1674303"/>
                    <a:pt x="1793690" y="1745423"/>
                    <a:pt x="1712410" y="1745423"/>
                  </a:cubicBezTo>
                  <a:lnTo>
                    <a:pt x="66040" y="1745423"/>
                  </a:lnTo>
                  <a:cubicBezTo>
                    <a:pt x="43180" y="1745423"/>
                    <a:pt x="20320" y="1740343"/>
                    <a:pt x="0" y="1731453"/>
                  </a:cubicBezTo>
                  <a:cubicBezTo>
                    <a:pt x="26670" y="1759393"/>
                    <a:pt x="63500" y="1775903"/>
                    <a:pt x="106215" y="1775903"/>
                  </a:cubicBezTo>
                  <a:lnTo>
                    <a:pt x="1750510" y="1775903"/>
                  </a:lnTo>
                  <a:cubicBezTo>
                    <a:pt x="1830520" y="1775903"/>
                    <a:pt x="1896560" y="1709863"/>
                    <a:pt x="1896560" y="1629853"/>
                  </a:cubicBezTo>
                  <a:lnTo>
                    <a:pt x="1896560" y="95250"/>
                  </a:lnTo>
                  <a:cubicBezTo>
                    <a:pt x="1896560" y="58420"/>
                    <a:pt x="1882590" y="25400"/>
                    <a:pt x="1861000" y="0"/>
                  </a:cubicBezTo>
                  <a:cubicBezTo>
                    <a:pt x="1867350" y="16510"/>
                    <a:pt x="1869890" y="34290"/>
                    <a:pt x="1869890" y="52070"/>
                  </a:cubicBezTo>
                  <a:lnTo>
                    <a:pt x="1869890" y="1586673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2700" y="12700"/>
              <a:ext cx="1935930" cy="1826703"/>
            </a:xfrm>
            <a:custGeom>
              <a:avLst/>
              <a:gdLst/>
              <a:ahLst/>
              <a:cxnLst/>
              <a:rect l="l" t="t" r="r" b="b"/>
              <a:pathLst>
                <a:path w="1935930" h="1826703">
                  <a:moveTo>
                    <a:pt x="146050" y="1826703"/>
                  </a:moveTo>
                  <a:lnTo>
                    <a:pt x="1789880" y="1826703"/>
                  </a:lnTo>
                  <a:cubicBezTo>
                    <a:pt x="1869891" y="1826703"/>
                    <a:pt x="1935930" y="1760663"/>
                    <a:pt x="1935930" y="1680653"/>
                  </a:cubicBezTo>
                  <a:lnTo>
                    <a:pt x="1935930" y="146050"/>
                  </a:lnTo>
                  <a:cubicBezTo>
                    <a:pt x="1935930" y="66040"/>
                    <a:pt x="1869891" y="0"/>
                    <a:pt x="178988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80653"/>
                  </a:lnTo>
                  <a:cubicBezTo>
                    <a:pt x="0" y="1761933"/>
                    <a:pt x="66040" y="1826703"/>
                    <a:pt x="146050" y="1826703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2000701" cy="1895283"/>
            </a:xfrm>
            <a:custGeom>
              <a:avLst/>
              <a:gdLst/>
              <a:ahLst/>
              <a:cxnLst/>
              <a:rect l="l" t="t" r="r" b="b"/>
              <a:pathLst>
                <a:path w="2000701" h="1895283">
                  <a:moveTo>
                    <a:pt x="1937200" y="74930"/>
                  </a:moveTo>
                  <a:cubicBezTo>
                    <a:pt x="1909260" y="30480"/>
                    <a:pt x="1859730" y="0"/>
                    <a:pt x="180258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93353"/>
                  </a:lnTo>
                  <a:cubicBezTo>
                    <a:pt x="0" y="1745423"/>
                    <a:pt x="25400" y="1791143"/>
                    <a:pt x="63500" y="1820353"/>
                  </a:cubicBezTo>
                  <a:cubicBezTo>
                    <a:pt x="91440" y="1864803"/>
                    <a:pt x="140970" y="1895283"/>
                    <a:pt x="200519" y="1895283"/>
                  </a:cubicBezTo>
                  <a:lnTo>
                    <a:pt x="1841950" y="1895283"/>
                  </a:lnTo>
                  <a:cubicBezTo>
                    <a:pt x="1929580" y="1895283"/>
                    <a:pt x="2000701" y="1824163"/>
                    <a:pt x="2000701" y="1736533"/>
                  </a:cubicBezTo>
                  <a:lnTo>
                    <a:pt x="2000701" y="201930"/>
                  </a:lnTo>
                  <a:cubicBezTo>
                    <a:pt x="2000700" y="149860"/>
                    <a:pt x="1975300" y="104140"/>
                    <a:pt x="1937200" y="74930"/>
                  </a:cubicBezTo>
                  <a:close/>
                  <a:moveTo>
                    <a:pt x="12700" y="1693353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802580" y="12700"/>
                  </a:lnTo>
                  <a:cubicBezTo>
                    <a:pt x="1882591" y="12700"/>
                    <a:pt x="1948630" y="78740"/>
                    <a:pt x="1948630" y="158750"/>
                  </a:cubicBezTo>
                  <a:lnTo>
                    <a:pt x="1948630" y="1693353"/>
                  </a:lnTo>
                  <a:cubicBezTo>
                    <a:pt x="1948630" y="1773363"/>
                    <a:pt x="1882591" y="1839403"/>
                    <a:pt x="1802580" y="1839403"/>
                  </a:cubicBezTo>
                  <a:lnTo>
                    <a:pt x="158750" y="1839403"/>
                  </a:lnTo>
                  <a:cubicBezTo>
                    <a:pt x="78740" y="1839403"/>
                    <a:pt x="12700" y="1774633"/>
                    <a:pt x="12700" y="1693353"/>
                  </a:cubicBezTo>
                  <a:close/>
                  <a:moveTo>
                    <a:pt x="1989270" y="1736533"/>
                  </a:moveTo>
                  <a:cubicBezTo>
                    <a:pt x="1989270" y="1816543"/>
                    <a:pt x="1921960" y="1882583"/>
                    <a:pt x="1841950" y="1882583"/>
                  </a:cubicBezTo>
                  <a:lnTo>
                    <a:pt x="200519" y="1882583"/>
                  </a:lnTo>
                  <a:cubicBezTo>
                    <a:pt x="157480" y="1882583"/>
                    <a:pt x="120650" y="1866073"/>
                    <a:pt x="93980" y="1838133"/>
                  </a:cubicBezTo>
                  <a:cubicBezTo>
                    <a:pt x="114300" y="1847023"/>
                    <a:pt x="135890" y="1852103"/>
                    <a:pt x="160020" y="1852103"/>
                  </a:cubicBezTo>
                  <a:lnTo>
                    <a:pt x="1803850" y="1852103"/>
                  </a:lnTo>
                  <a:cubicBezTo>
                    <a:pt x="1891480" y="1852103"/>
                    <a:pt x="1962601" y="1780983"/>
                    <a:pt x="1962601" y="1693353"/>
                  </a:cubicBezTo>
                  <a:lnTo>
                    <a:pt x="1962601" y="158750"/>
                  </a:lnTo>
                  <a:cubicBezTo>
                    <a:pt x="1962601" y="140970"/>
                    <a:pt x="1958791" y="123190"/>
                    <a:pt x="1953710" y="106680"/>
                  </a:cubicBezTo>
                  <a:cubicBezTo>
                    <a:pt x="1975301" y="132080"/>
                    <a:pt x="1989270" y="165100"/>
                    <a:pt x="1989270" y="201930"/>
                  </a:cubicBezTo>
                  <a:lnTo>
                    <a:pt x="1989270" y="1736533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274093" y="733623"/>
            <a:ext cx="122977" cy="122977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 sz="90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514824" y="733623"/>
            <a:ext cx="122977" cy="122977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 sz="9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55555" y="733623"/>
            <a:ext cx="122977" cy="122977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 sz="900"/>
            </a:p>
          </p:txBody>
        </p:sp>
      </p:grpSp>
      <p:sp>
        <p:nvSpPr>
          <p:cNvPr id="23" name="Freeform 23"/>
          <p:cNvSpPr/>
          <p:nvPr/>
        </p:nvSpPr>
        <p:spPr>
          <a:xfrm>
            <a:off x="342900" y="2636696"/>
            <a:ext cx="1662732" cy="2498640"/>
          </a:xfrm>
          <a:custGeom>
            <a:avLst/>
            <a:gdLst/>
            <a:ahLst/>
            <a:cxnLst/>
            <a:rect l="l" t="t" r="r" b="b"/>
            <a:pathLst>
              <a:path w="3325463" h="4997280">
                <a:moveTo>
                  <a:pt x="0" y="0"/>
                </a:moveTo>
                <a:lnTo>
                  <a:pt x="3325462" y="0"/>
                </a:lnTo>
                <a:lnTo>
                  <a:pt x="3325462" y="4997280"/>
                </a:lnTo>
                <a:lnTo>
                  <a:pt x="0" y="4997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4" name="TextBox 24"/>
          <p:cNvSpPr txBox="1"/>
          <p:nvPr/>
        </p:nvSpPr>
        <p:spPr>
          <a:xfrm>
            <a:off x="3162300" y="1348986"/>
            <a:ext cx="52578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400"/>
              </a:lnSpc>
            </a:pPr>
            <a:r>
              <a:rPr lang="vi-VN" sz="24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Để thực hiện các phép tính với máy tính cầm tay, ta bấm các phím lần lượt như sau: </a:t>
            </a:r>
          </a:p>
          <a:p>
            <a:pPr algn="just">
              <a:lnSpc>
                <a:spcPts val="2400"/>
              </a:lnSpc>
            </a:pPr>
            <a:r>
              <a:rPr lang="vi-VN" sz="24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+ Bấm số thứ nhất</a:t>
            </a:r>
          </a:p>
          <a:p>
            <a:pPr algn="just">
              <a:lnSpc>
                <a:spcPts val="2400"/>
              </a:lnSpc>
            </a:pPr>
            <a:r>
              <a:rPr lang="vi-VN" sz="24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+ Bấm dấu phép tính (+, -, x, :)</a:t>
            </a:r>
          </a:p>
          <a:p>
            <a:pPr algn="just">
              <a:lnSpc>
                <a:spcPts val="2400"/>
              </a:lnSpc>
            </a:pPr>
            <a:r>
              <a:rPr lang="vi-VN" sz="24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+ Bấm số thứ hai</a:t>
            </a:r>
          </a:p>
          <a:p>
            <a:pPr algn="just">
              <a:lnSpc>
                <a:spcPts val="2400"/>
              </a:lnSpc>
            </a:pPr>
            <a:r>
              <a:rPr lang="vi-VN" sz="24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+ Bấm dấu =</a:t>
            </a:r>
          </a:p>
          <a:p>
            <a:pPr algn="just">
              <a:lnSpc>
                <a:spcPts val="2400"/>
              </a:lnSpc>
            </a:pPr>
            <a:r>
              <a:rPr lang="vi-VN" sz="24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Sau đó đọc kết quả xuất hiện trên màn hình.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99F8418-693E-ABEB-537F-FBDD31B99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2900" y="1581150"/>
            <a:ext cx="3215919" cy="12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873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  <p:txBody>
          <a:bodyPr/>
          <a:lstStyle/>
          <a:p>
            <a:endParaRPr lang="en-US" sz="900"/>
          </a:p>
        </p:txBody>
      </p:sp>
      <p:grpSp>
        <p:nvGrpSpPr>
          <p:cNvPr id="3" name="Group 3"/>
          <p:cNvGrpSpPr/>
          <p:nvPr/>
        </p:nvGrpSpPr>
        <p:grpSpPr>
          <a:xfrm>
            <a:off x="741211" y="637433"/>
            <a:ext cx="7661578" cy="3906735"/>
            <a:chOff x="0" y="0"/>
            <a:chExt cx="4426901" cy="225733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4322761" cy="2137952"/>
            </a:xfrm>
            <a:custGeom>
              <a:avLst/>
              <a:gdLst/>
              <a:ahLst/>
              <a:cxnLst/>
              <a:rect l="l" t="t" r="r" b="b"/>
              <a:pathLst>
                <a:path w="4322761" h="2137952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2"/>
                    <a:pt x="121679" y="2137952"/>
                  </a:cubicBezTo>
                  <a:lnTo>
                    <a:pt x="4176711" y="2137952"/>
                  </a:lnTo>
                  <a:cubicBezTo>
                    <a:pt x="4256721" y="2137952"/>
                    <a:pt x="4322761" y="2071913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4426901" cy="2257332"/>
            </a:xfrm>
            <a:custGeom>
              <a:avLst/>
              <a:gdLst/>
              <a:ahLst/>
              <a:cxnLst/>
              <a:rect l="l" t="t" r="r" b="b"/>
              <a:pathLst>
                <a:path w="4426901" h="2257332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2"/>
                    <a:pt x="218396" y="2257332"/>
                  </a:cubicBezTo>
                  <a:lnTo>
                    <a:pt x="4268151" y="2257332"/>
                  </a:lnTo>
                  <a:cubicBezTo>
                    <a:pt x="4355781" y="2257332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68542" y="863126"/>
            <a:ext cx="5337651" cy="411638"/>
            <a:chOff x="0" y="0"/>
            <a:chExt cx="24817148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23860204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B9DDBF"/>
            </a:solidFill>
          </p:spPr>
          <p:txBody>
            <a:bodyPr/>
            <a:lstStyle/>
            <a:p>
              <a:endParaRPr lang="en-US" sz="900"/>
            </a:p>
          </p:txBody>
        </p:sp>
      </p:grpSp>
      <p:sp>
        <p:nvSpPr>
          <p:cNvPr id="9" name="AutoShape 9"/>
          <p:cNvSpPr/>
          <p:nvPr/>
        </p:nvSpPr>
        <p:spPr>
          <a:xfrm>
            <a:off x="7616839" y="961164"/>
            <a:ext cx="225275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900"/>
          </a:p>
        </p:txBody>
      </p:sp>
      <p:sp>
        <p:nvSpPr>
          <p:cNvPr id="10" name="AutoShape 10"/>
          <p:cNvSpPr/>
          <p:nvPr/>
        </p:nvSpPr>
        <p:spPr>
          <a:xfrm>
            <a:off x="7616839" y="1057038"/>
            <a:ext cx="225275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900"/>
          </a:p>
        </p:txBody>
      </p:sp>
      <p:sp>
        <p:nvSpPr>
          <p:cNvPr id="11" name="AutoShape 11"/>
          <p:cNvSpPr/>
          <p:nvPr/>
        </p:nvSpPr>
        <p:spPr>
          <a:xfrm>
            <a:off x="7616839" y="1152913"/>
            <a:ext cx="225275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900"/>
          </a:p>
        </p:txBody>
      </p:sp>
      <p:sp>
        <p:nvSpPr>
          <p:cNvPr id="12" name="Freeform 12"/>
          <p:cNvSpPr/>
          <p:nvPr/>
        </p:nvSpPr>
        <p:spPr>
          <a:xfrm>
            <a:off x="6200605" y="928724"/>
            <a:ext cx="228060" cy="258425"/>
          </a:xfrm>
          <a:custGeom>
            <a:avLst/>
            <a:gdLst/>
            <a:ahLst/>
            <a:cxnLst/>
            <a:rect l="l" t="t" r="r" b="b"/>
            <a:pathLst>
              <a:path w="456119" h="516849">
                <a:moveTo>
                  <a:pt x="0" y="0"/>
                </a:moveTo>
                <a:lnTo>
                  <a:pt x="456119" y="0"/>
                </a:lnTo>
                <a:lnTo>
                  <a:pt x="456119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3" name="Freeform 13"/>
          <p:cNvSpPr/>
          <p:nvPr/>
        </p:nvSpPr>
        <p:spPr>
          <a:xfrm>
            <a:off x="6897572" y="868431"/>
            <a:ext cx="379011" cy="379011"/>
          </a:xfrm>
          <a:custGeom>
            <a:avLst/>
            <a:gdLst/>
            <a:ahLst/>
            <a:cxnLst/>
            <a:rect l="l" t="t" r="r" b="b"/>
            <a:pathLst>
              <a:path w="758021" h="758021">
                <a:moveTo>
                  <a:pt x="0" y="0"/>
                </a:moveTo>
                <a:lnTo>
                  <a:pt x="758021" y="0"/>
                </a:lnTo>
                <a:lnTo>
                  <a:pt x="758021" y="758021"/>
                </a:lnTo>
                <a:lnTo>
                  <a:pt x="0" y="7580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4" name="Freeform 14"/>
          <p:cNvSpPr/>
          <p:nvPr/>
        </p:nvSpPr>
        <p:spPr>
          <a:xfrm>
            <a:off x="1436826" y="928724"/>
            <a:ext cx="269192" cy="258425"/>
          </a:xfrm>
          <a:custGeom>
            <a:avLst/>
            <a:gdLst/>
            <a:ahLst/>
            <a:cxnLst/>
            <a:rect l="l" t="t" r="r" b="b"/>
            <a:pathLst>
              <a:path w="538384" h="516849">
                <a:moveTo>
                  <a:pt x="0" y="0"/>
                </a:moveTo>
                <a:lnTo>
                  <a:pt x="538384" y="0"/>
                </a:lnTo>
                <a:lnTo>
                  <a:pt x="538384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5" name="Freeform 15"/>
          <p:cNvSpPr/>
          <p:nvPr/>
        </p:nvSpPr>
        <p:spPr>
          <a:xfrm>
            <a:off x="1837208" y="928724"/>
            <a:ext cx="197343" cy="258425"/>
          </a:xfrm>
          <a:custGeom>
            <a:avLst/>
            <a:gdLst/>
            <a:ahLst/>
            <a:cxnLst/>
            <a:rect l="l" t="t" r="r" b="b"/>
            <a:pathLst>
              <a:path w="394685" h="516849">
                <a:moveTo>
                  <a:pt x="0" y="0"/>
                </a:moveTo>
                <a:lnTo>
                  <a:pt x="394684" y="0"/>
                </a:lnTo>
                <a:lnTo>
                  <a:pt x="394684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6" name="Freeform 16"/>
          <p:cNvSpPr/>
          <p:nvPr/>
        </p:nvSpPr>
        <p:spPr>
          <a:xfrm flipH="1">
            <a:off x="7276583" y="1704573"/>
            <a:ext cx="1074850" cy="1835923"/>
          </a:xfrm>
          <a:custGeom>
            <a:avLst/>
            <a:gdLst/>
            <a:ahLst/>
            <a:cxnLst/>
            <a:rect l="l" t="t" r="r" b="b"/>
            <a:pathLst>
              <a:path w="2149699" h="3671846">
                <a:moveTo>
                  <a:pt x="2149699" y="0"/>
                </a:moveTo>
                <a:lnTo>
                  <a:pt x="0" y="0"/>
                </a:lnTo>
                <a:lnTo>
                  <a:pt x="0" y="3671846"/>
                </a:lnTo>
                <a:lnTo>
                  <a:pt x="2149699" y="3671846"/>
                </a:lnTo>
                <a:lnTo>
                  <a:pt x="214969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7" name="Freeform 17"/>
          <p:cNvSpPr/>
          <p:nvPr/>
        </p:nvSpPr>
        <p:spPr>
          <a:xfrm>
            <a:off x="6552894" y="2910439"/>
            <a:ext cx="1312470" cy="1718711"/>
          </a:xfrm>
          <a:custGeom>
            <a:avLst/>
            <a:gdLst/>
            <a:ahLst/>
            <a:cxnLst/>
            <a:rect l="l" t="t" r="r" b="b"/>
            <a:pathLst>
              <a:path w="2624940" h="3437422">
                <a:moveTo>
                  <a:pt x="0" y="0"/>
                </a:moveTo>
                <a:lnTo>
                  <a:pt x="2624940" y="0"/>
                </a:lnTo>
                <a:lnTo>
                  <a:pt x="2624940" y="3437422"/>
                </a:lnTo>
                <a:lnTo>
                  <a:pt x="0" y="34374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8" name="Freeform 18"/>
          <p:cNvSpPr/>
          <p:nvPr/>
        </p:nvSpPr>
        <p:spPr>
          <a:xfrm>
            <a:off x="552089" y="1921968"/>
            <a:ext cx="2030516" cy="3237055"/>
          </a:xfrm>
          <a:custGeom>
            <a:avLst/>
            <a:gdLst/>
            <a:ahLst/>
            <a:cxnLst/>
            <a:rect l="l" t="t" r="r" b="b"/>
            <a:pathLst>
              <a:path w="4061032" h="6474110">
                <a:moveTo>
                  <a:pt x="0" y="0"/>
                </a:moveTo>
                <a:lnTo>
                  <a:pt x="4061032" y="0"/>
                </a:lnTo>
                <a:lnTo>
                  <a:pt x="4061032" y="6474110"/>
                </a:lnTo>
                <a:lnTo>
                  <a:pt x="0" y="647411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DCD7383-7F3A-F735-E5B5-5EAC8414B3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809750"/>
            <a:ext cx="4876800" cy="170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991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FCA3181-E9F7-9BDE-D8F7-839AC0D6CE1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  <p:txBody>
          <a:bodyPr/>
          <a:lstStyle/>
          <a:p>
            <a:endParaRPr lang="en-US" sz="900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C2A5B1C6-E9E7-1DE3-5B29-23B175CDCF68}"/>
              </a:ext>
            </a:extLst>
          </p:cNvPr>
          <p:cNvGrpSpPr/>
          <p:nvPr/>
        </p:nvGrpSpPr>
        <p:grpSpPr>
          <a:xfrm>
            <a:off x="152400" y="285750"/>
            <a:ext cx="8915400" cy="4533900"/>
            <a:chOff x="0" y="0"/>
            <a:chExt cx="4426901" cy="2257332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1E23D69B-EA2E-9B1D-982F-A8FA88CD9AEA}"/>
                </a:ext>
              </a:extLst>
            </p:cNvPr>
            <p:cNvSpPr/>
            <p:nvPr/>
          </p:nvSpPr>
          <p:spPr>
            <a:xfrm>
              <a:off x="92710" y="106680"/>
              <a:ext cx="4322761" cy="2137952"/>
            </a:xfrm>
            <a:custGeom>
              <a:avLst/>
              <a:gdLst/>
              <a:ahLst/>
              <a:cxnLst/>
              <a:rect l="l" t="t" r="r" b="b"/>
              <a:pathLst>
                <a:path w="4322761" h="2137952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2"/>
                    <a:pt x="121679" y="2137952"/>
                  </a:cubicBezTo>
                  <a:lnTo>
                    <a:pt x="4176711" y="2137952"/>
                  </a:lnTo>
                  <a:cubicBezTo>
                    <a:pt x="4256721" y="2137952"/>
                    <a:pt x="4322761" y="2071913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27C155C-54F3-FADA-7B0E-3E148E1ADEB2}"/>
                </a:ext>
              </a:extLst>
            </p:cNvPr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75B3093-93E8-95A1-6BBA-BC11540E6073}"/>
                </a:ext>
              </a:extLst>
            </p:cNvPr>
            <p:cNvSpPr/>
            <p:nvPr/>
          </p:nvSpPr>
          <p:spPr>
            <a:xfrm>
              <a:off x="0" y="0"/>
              <a:ext cx="4426901" cy="2257332"/>
            </a:xfrm>
            <a:custGeom>
              <a:avLst/>
              <a:gdLst/>
              <a:ahLst/>
              <a:cxnLst/>
              <a:rect l="l" t="t" r="r" b="b"/>
              <a:pathLst>
                <a:path w="4426901" h="2257332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2"/>
                    <a:pt x="218396" y="2257332"/>
                  </a:cubicBezTo>
                  <a:lnTo>
                    <a:pt x="4268151" y="2257332"/>
                  </a:lnTo>
                  <a:cubicBezTo>
                    <a:pt x="4355781" y="2257332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DC012BC0-8B69-D546-D85E-1A3942FAD756}"/>
              </a:ext>
            </a:extLst>
          </p:cNvPr>
          <p:cNvSpPr/>
          <p:nvPr/>
        </p:nvSpPr>
        <p:spPr>
          <a:xfrm>
            <a:off x="723900" y="323850"/>
            <a:ext cx="549349" cy="524097"/>
          </a:xfrm>
          <a:prstGeom prst="ellipse">
            <a:avLst/>
          </a:prstGeom>
          <a:solidFill>
            <a:srgbClr val="FF66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F0E054-19A0-EA75-17C5-C58C6C10642A}"/>
              </a:ext>
            </a:extLst>
          </p:cNvPr>
          <p:cNvSpPr txBox="1"/>
          <p:nvPr/>
        </p:nvSpPr>
        <p:spPr>
          <a:xfrm>
            <a:off x="1333500" y="400050"/>
            <a:ext cx="8110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A46CAC-AE87-A380-8FCB-A8486C127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1162050"/>
            <a:ext cx="7422144" cy="29718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760700F-1346-7EE7-298F-C033052A47BC}"/>
              </a:ext>
            </a:extLst>
          </p:cNvPr>
          <p:cNvCxnSpPr/>
          <p:nvPr/>
        </p:nvCxnSpPr>
        <p:spPr>
          <a:xfrm>
            <a:off x="2743200" y="1581150"/>
            <a:ext cx="1028700" cy="11049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81BE1D-23A2-A69A-9F1A-4F70784FDFFA}"/>
              </a:ext>
            </a:extLst>
          </p:cNvPr>
          <p:cNvCxnSpPr>
            <a:cxnSpLocks/>
          </p:cNvCxnSpPr>
          <p:nvPr/>
        </p:nvCxnSpPr>
        <p:spPr>
          <a:xfrm flipV="1">
            <a:off x="2743200" y="1543050"/>
            <a:ext cx="1066800" cy="1143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16C5DEF-44D9-176C-AC2E-B061FB4CB03C}"/>
              </a:ext>
            </a:extLst>
          </p:cNvPr>
          <p:cNvCxnSpPr>
            <a:cxnSpLocks/>
          </p:cNvCxnSpPr>
          <p:nvPr/>
        </p:nvCxnSpPr>
        <p:spPr>
          <a:xfrm>
            <a:off x="2743200" y="3790950"/>
            <a:ext cx="1028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5218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FCA3181-E9F7-9BDE-D8F7-839AC0D6CE1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  <p:txBody>
          <a:bodyPr/>
          <a:lstStyle/>
          <a:p>
            <a:pPr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C2A5B1C6-E9E7-1DE3-5B29-23B175CDCF68}"/>
              </a:ext>
            </a:extLst>
          </p:cNvPr>
          <p:cNvGrpSpPr/>
          <p:nvPr/>
        </p:nvGrpSpPr>
        <p:grpSpPr>
          <a:xfrm>
            <a:off x="152400" y="285750"/>
            <a:ext cx="8915400" cy="4533900"/>
            <a:chOff x="0" y="0"/>
            <a:chExt cx="4426901" cy="2257332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1E23D69B-EA2E-9B1D-982F-A8FA88CD9AEA}"/>
                </a:ext>
              </a:extLst>
            </p:cNvPr>
            <p:cNvSpPr/>
            <p:nvPr/>
          </p:nvSpPr>
          <p:spPr>
            <a:xfrm>
              <a:off x="92710" y="106680"/>
              <a:ext cx="4322761" cy="2137952"/>
            </a:xfrm>
            <a:custGeom>
              <a:avLst/>
              <a:gdLst/>
              <a:ahLst/>
              <a:cxnLst/>
              <a:rect l="l" t="t" r="r" b="b"/>
              <a:pathLst>
                <a:path w="4322761" h="2137952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2"/>
                    <a:pt x="121679" y="2137952"/>
                  </a:cubicBezTo>
                  <a:lnTo>
                    <a:pt x="4176711" y="2137952"/>
                  </a:lnTo>
                  <a:cubicBezTo>
                    <a:pt x="4256721" y="2137952"/>
                    <a:pt x="4322761" y="2071913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pPr>
                <a:defRPr/>
              </a:pPr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27C155C-54F3-FADA-7B0E-3E148E1ADEB2}"/>
                </a:ext>
              </a:extLst>
            </p:cNvPr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pPr>
                <a:defRPr/>
              </a:pPr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75B3093-93E8-95A1-6BBA-BC11540E6073}"/>
                </a:ext>
              </a:extLst>
            </p:cNvPr>
            <p:cNvSpPr/>
            <p:nvPr/>
          </p:nvSpPr>
          <p:spPr>
            <a:xfrm>
              <a:off x="0" y="0"/>
              <a:ext cx="4426901" cy="2257332"/>
            </a:xfrm>
            <a:custGeom>
              <a:avLst/>
              <a:gdLst/>
              <a:ahLst/>
              <a:cxnLst/>
              <a:rect l="l" t="t" r="r" b="b"/>
              <a:pathLst>
                <a:path w="4426901" h="2257332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2"/>
                    <a:pt x="218396" y="2257332"/>
                  </a:cubicBezTo>
                  <a:lnTo>
                    <a:pt x="4268151" y="2257332"/>
                  </a:lnTo>
                  <a:cubicBezTo>
                    <a:pt x="4355781" y="2257332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pPr>
                <a:defRPr/>
              </a:pPr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DC012BC0-8B69-D546-D85E-1A3942FAD756}"/>
              </a:ext>
            </a:extLst>
          </p:cNvPr>
          <p:cNvSpPr/>
          <p:nvPr/>
        </p:nvSpPr>
        <p:spPr>
          <a:xfrm>
            <a:off x="723900" y="323850"/>
            <a:ext cx="549349" cy="524097"/>
          </a:xfrm>
          <a:prstGeom prst="ellipse">
            <a:avLst/>
          </a:prstGeom>
          <a:solidFill>
            <a:srgbClr val="FF66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F0E054-19A0-EA75-17C5-C58C6C10642A}"/>
              </a:ext>
            </a:extLst>
          </p:cNvPr>
          <p:cNvSpPr txBox="1"/>
          <p:nvPr/>
        </p:nvSpPr>
        <p:spPr>
          <a:xfrm>
            <a:off x="1333500" y="40005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EAA607-7C88-7CC7-31A2-AA0F148D867D}"/>
              </a:ext>
            </a:extLst>
          </p:cNvPr>
          <p:cNvSpPr txBox="1"/>
          <p:nvPr/>
        </p:nvSpPr>
        <p:spPr>
          <a:xfrm>
            <a:off x="-114300" y="1352550"/>
            <a:ext cx="9372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           a) 1 975 + 2 025                           b)3 871 – 189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           c) 475 x 81                                     </a:t>
            </a:r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51 : 6</a:t>
            </a:r>
          </a:p>
        </p:txBody>
      </p:sp>
    </p:spTree>
    <p:extLst>
      <p:ext uri="{BB962C8B-B14F-4D97-AF65-F5344CB8AC3E}">
        <p14:creationId xmlns:p14="http://schemas.microsoft.com/office/powerpoint/2010/main" val="41776161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FCA3181-E9F7-9BDE-D8F7-839AC0D6CE1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  <p:txBody>
          <a:bodyPr/>
          <a:lstStyle/>
          <a:p>
            <a:pPr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C2A5B1C6-E9E7-1DE3-5B29-23B175CDCF68}"/>
              </a:ext>
            </a:extLst>
          </p:cNvPr>
          <p:cNvGrpSpPr/>
          <p:nvPr/>
        </p:nvGrpSpPr>
        <p:grpSpPr>
          <a:xfrm>
            <a:off x="152400" y="285750"/>
            <a:ext cx="8915400" cy="4533900"/>
            <a:chOff x="0" y="0"/>
            <a:chExt cx="4426901" cy="2257332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1E23D69B-EA2E-9B1D-982F-A8FA88CD9AEA}"/>
                </a:ext>
              </a:extLst>
            </p:cNvPr>
            <p:cNvSpPr/>
            <p:nvPr/>
          </p:nvSpPr>
          <p:spPr>
            <a:xfrm>
              <a:off x="92710" y="106680"/>
              <a:ext cx="4322761" cy="2137952"/>
            </a:xfrm>
            <a:custGeom>
              <a:avLst/>
              <a:gdLst/>
              <a:ahLst/>
              <a:cxnLst/>
              <a:rect l="l" t="t" r="r" b="b"/>
              <a:pathLst>
                <a:path w="4322761" h="2137952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2"/>
                    <a:pt x="121679" y="2137952"/>
                  </a:cubicBezTo>
                  <a:lnTo>
                    <a:pt x="4176711" y="2137952"/>
                  </a:lnTo>
                  <a:cubicBezTo>
                    <a:pt x="4256721" y="2137952"/>
                    <a:pt x="4322761" y="2071913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pPr>
                <a:defRPr/>
              </a:pPr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27C155C-54F3-FADA-7B0E-3E148E1ADEB2}"/>
                </a:ext>
              </a:extLst>
            </p:cNvPr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pPr>
                <a:defRPr/>
              </a:pPr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75B3093-93E8-95A1-6BBA-BC11540E6073}"/>
                </a:ext>
              </a:extLst>
            </p:cNvPr>
            <p:cNvSpPr/>
            <p:nvPr/>
          </p:nvSpPr>
          <p:spPr>
            <a:xfrm>
              <a:off x="0" y="0"/>
              <a:ext cx="4426901" cy="2257332"/>
            </a:xfrm>
            <a:custGeom>
              <a:avLst/>
              <a:gdLst/>
              <a:ahLst/>
              <a:cxnLst/>
              <a:rect l="l" t="t" r="r" b="b"/>
              <a:pathLst>
                <a:path w="4426901" h="2257332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2"/>
                    <a:pt x="218396" y="2257332"/>
                  </a:cubicBezTo>
                  <a:lnTo>
                    <a:pt x="4268151" y="2257332"/>
                  </a:lnTo>
                  <a:cubicBezTo>
                    <a:pt x="4355781" y="2257332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pPr>
                <a:defRPr/>
              </a:pPr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DC012BC0-8B69-D546-D85E-1A3942FAD756}"/>
              </a:ext>
            </a:extLst>
          </p:cNvPr>
          <p:cNvSpPr/>
          <p:nvPr/>
        </p:nvSpPr>
        <p:spPr>
          <a:xfrm>
            <a:off x="723900" y="323850"/>
            <a:ext cx="549349" cy="524097"/>
          </a:xfrm>
          <a:prstGeom prst="ellipse">
            <a:avLst/>
          </a:prstGeom>
          <a:solidFill>
            <a:srgbClr val="FF66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F0E054-19A0-EA75-17C5-C58C6C10642A}"/>
              </a:ext>
            </a:extLst>
          </p:cNvPr>
          <p:cNvSpPr txBox="1"/>
          <p:nvPr/>
        </p:nvSpPr>
        <p:spPr>
          <a:xfrm>
            <a:off x="1333500" y="40005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+ 2 x 3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08102A-EFB1-0088-74EB-EB7CB16EC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76350"/>
            <a:ext cx="4648200" cy="9668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A75638-53AA-03F7-536A-5A6EFDC0832B}"/>
              </a:ext>
            </a:extLst>
          </p:cNvPr>
          <p:cNvSpPr txBox="1"/>
          <p:nvPr/>
        </p:nvSpPr>
        <p:spPr>
          <a:xfrm>
            <a:off x="762000" y="2381250"/>
            <a:ext cx="803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C27B80-ABE0-8DFA-9B7A-648A0D28EC7E}"/>
              </a:ext>
            </a:extLst>
          </p:cNvPr>
          <p:cNvSpPr/>
          <p:nvPr/>
        </p:nvSpPr>
        <p:spPr>
          <a:xfrm>
            <a:off x="6819900" y="1390650"/>
            <a:ext cx="723900" cy="72390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631798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6" grpId="0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FCA3181-E9F7-9BDE-D8F7-839AC0D6CE1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  <p:txBody>
          <a:bodyPr/>
          <a:lstStyle/>
          <a:p>
            <a:pPr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C2A5B1C6-E9E7-1DE3-5B29-23B175CDCF68}"/>
              </a:ext>
            </a:extLst>
          </p:cNvPr>
          <p:cNvGrpSpPr/>
          <p:nvPr/>
        </p:nvGrpSpPr>
        <p:grpSpPr>
          <a:xfrm>
            <a:off x="152400" y="285750"/>
            <a:ext cx="8915400" cy="4533900"/>
            <a:chOff x="0" y="0"/>
            <a:chExt cx="4426901" cy="2257332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1E23D69B-EA2E-9B1D-982F-A8FA88CD9AEA}"/>
                </a:ext>
              </a:extLst>
            </p:cNvPr>
            <p:cNvSpPr/>
            <p:nvPr/>
          </p:nvSpPr>
          <p:spPr>
            <a:xfrm>
              <a:off x="92710" y="106680"/>
              <a:ext cx="4322761" cy="2137952"/>
            </a:xfrm>
            <a:custGeom>
              <a:avLst/>
              <a:gdLst/>
              <a:ahLst/>
              <a:cxnLst/>
              <a:rect l="l" t="t" r="r" b="b"/>
              <a:pathLst>
                <a:path w="4322761" h="2137952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2"/>
                    <a:pt x="121679" y="2137952"/>
                  </a:cubicBezTo>
                  <a:lnTo>
                    <a:pt x="4176711" y="2137952"/>
                  </a:lnTo>
                  <a:cubicBezTo>
                    <a:pt x="4256721" y="2137952"/>
                    <a:pt x="4322761" y="2071913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pPr>
                <a:defRPr/>
              </a:pPr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27C155C-54F3-FADA-7B0E-3E148E1ADEB2}"/>
                </a:ext>
              </a:extLst>
            </p:cNvPr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pPr>
                <a:defRPr/>
              </a:pPr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75B3093-93E8-95A1-6BBA-BC11540E6073}"/>
                </a:ext>
              </a:extLst>
            </p:cNvPr>
            <p:cNvSpPr/>
            <p:nvPr/>
          </p:nvSpPr>
          <p:spPr>
            <a:xfrm>
              <a:off x="0" y="0"/>
              <a:ext cx="4426901" cy="2257332"/>
            </a:xfrm>
            <a:custGeom>
              <a:avLst/>
              <a:gdLst/>
              <a:ahLst/>
              <a:cxnLst/>
              <a:rect l="l" t="t" r="r" b="b"/>
              <a:pathLst>
                <a:path w="4426901" h="2257332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2"/>
                    <a:pt x="218396" y="2257332"/>
                  </a:cubicBezTo>
                  <a:lnTo>
                    <a:pt x="4268151" y="2257332"/>
                  </a:lnTo>
                  <a:cubicBezTo>
                    <a:pt x="4355781" y="2257332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pPr>
                <a:defRPr/>
              </a:pPr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DC012BC0-8B69-D546-D85E-1A3942FAD756}"/>
              </a:ext>
            </a:extLst>
          </p:cNvPr>
          <p:cNvSpPr/>
          <p:nvPr/>
        </p:nvSpPr>
        <p:spPr>
          <a:xfrm>
            <a:off x="723900" y="323850"/>
            <a:ext cx="549349" cy="524097"/>
          </a:xfrm>
          <a:prstGeom prst="ellipse">
            <a:avLst/>
          </a:prstGeom>
          <a:solidFill>
            <a:srgbClr val="FF66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prstClr val="white"/>
                </a:solidFill>
                <a:latin typeface="Calibri"/>
              </a:rPr>
              <a:t>3</a:t>
            </a:r>
            <a:endParaRPr lang="en-US" sz="3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F0E054-19A0-EA75-17C5-C58C6C10642A}"/>
              </a:ext>
            </a:extLst>
          </p:cNvPr>
          <p:cNvSpPr txBox="1"/>
          <p:nvPr/>
        </p:nvSpPr>
        <p:spPr>
          <a:xfrm>
            <a:off x="1333500" y="40005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+ 2 x 3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08A811-5826-0663-B2D1-9D5869925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1352550"/>
            <a:ext cx="6438900" cy="31477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9A0F3D-EA61-1DE5-2B77-23309FC1ECB2}"/>
              </a:ext>
            </a:extLst>
          </p:cNvPr>
          <p:cNvSpPr txBox="1"/>
          <p:nvPr/>
        </p:nvSpPr>
        <p:spPr>
          <a:xfrm>
            <a:off x="1828800" y="1733550"/>
            <a:ext cx="369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+ 2 x 3 = 11</a:t>
            </a:r>
          </a:p>
        </p:txBody>
      </p:sp>
    </p:spTree>
    <p:extLst>
      <p:ext uri="{BB962C8B-B14F-4D97-AF65-F5344CB8AC3E}">
        <p14:creationId xmlns:p14="http://schemas.microsoft.com/office/powerpoint/2010/main" val="5153083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"/>
          <p:cNvSpPr txBox="1">
            <a:spLocks noGrp="1"/>
          </p:cNvSpPr>
          <p:nvPr>
            <p:ph type="ctrTitle"/>
          </p:nvPr>
        </p:nvSpPr>
        <p:spPr>
          <a:xfrm>
            <a:off x="1696303" y="209550"/>
            <a:ext cx="5846626" cy="94359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sz="4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8" name="Google Shape;228;p30"/>
          <p:cNvGrpSpPr/>
          <p:nvPr/>
        </p:nvGrpSpPr>
        <p:grpSpPr>
          <a:xfrm>
            <a:off x="6464585" y="-43921"/>
            <a:ext cx="3774524" cy="1979829"/>
            <a:chOff x="6797960" y="203729"/>
            <a:chExt cx="3774524" cy="1979829"/>
          </a:xfrm>
        </p:grpSpPr>
        <p:sp>
          <p:nvSpPr>
            <p:cNvPr id="229" name="Google Shape;229;p30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230;p30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231;p30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232;p30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233;p30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234;p30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35" name="Google Shape;235;p30"/>
          <p:cNvGrpSpPr/>
          <p:nvPr/>
        </p:nvGrpSpPr>
        <p:grpSpPr>
          <a:xfrm>
            <a:off x="-1304902" y="1221491"/>
            <a:ext cx="3393304" cy="1796989"/>
            <a:chOff x="-1085827" y="927365"/>
            <a:chExt cx="3393304" cy="1796989"/>
          </a:xfrm>
        </p:grpSpPr>
        <p:sp>
          <p:nvSpPr>
            <p:cNvPr id="236" name="Google Shape;236;p30"/>
            <p:cNvSpPr/>
            <p:nvPr/>
          </p:nvSpPr>
          <p:spPr>
            <a:xfrm>
              <a:off x="1640153" y="2041303"/>
              <a:ext cx="667323" cy="530732"/>
            </a:xfrm>
            <a:custGeom>
              <a:avLst/>
              <a:gdLst/>
              <a:ahLst/>
              <a:cxnLst/>
              <a:rect l="l" t="t" r="r" b="b"/>
              <a:pathLst>
                <a:path w="14256" h="11338" extrusionOk="0">
                  <a:moveTo>
                    <a:pt x="1603" y="911"/>
                  </a:moveTo>
                  <a:cubicBezTo>
                    <a:pt x="6724" y="2124"/>
                    <a:pt x="11045" y="5533"/>
                    <a:pt x="13436" y="10223"/>
                  </a:cubicBezTo>
                  <a:lnTo>
                    <a:pt x="13436" y="10223"/>
                  </a:lnTo>
                  <a:cubicBezTo>
                    <a:pt x="8967" y="7650"/>
                    <a:pt x="3720" y="5802"/>
                    <a:pt x="916" y="1316"/>
                  </a:cubicBezTo>
                  <a:lnTo>
                    <a:pt x="916" y="1316"/>
                  </a:lnTo>
                  <a:cubicBezTo>
                    <a:pt x="3180" y="2506"/>
                    <a:pt x="5235" y="4056"/>
                    <a:pt x="7012" y="5908"/>
                  </a:cubicBezTo>
                  <a:cubicBezTo>
                    <a:pt x="7028" y="5924"/>
                    <a:pt x="7045" y="5931"/>
                    <a:pt x="7062" y="5931"/>
                  </a:cubicBezTo>
                  <a:cubicBezTo>
                    <a:pt x="7210" y="5931"/>
                    <a:pt x="7383" y="5405"/>
                    <a:pt x="7234" y="5256"/>
                  </a:cubicBezTo>
                  <a:cubicBezTo>
                    <a:pt x="5583" y="3536"/>
                    <a:pt x="3685" y="2072"/>
                    <a:pt x="1603" y="911"/>
                  </a:cubicBezTo>
                  <a:close/>
                  <a:moveTo>
                    <a:pt x="685" y="1"/>
                  </a:moveTo>
                  <a:cubicBezTo>
                    <a:pt x="578" y="1"/>
                    <a:pt x="493" y="151"/>
                    <a:pt x="457" y="312"/>
                  </a:cubicBezTo>
                  <a:lnTo>
                    <a:pt x="457" y="312"/>
                  </a:lnTo>
                  <a:cubicBezTo>
                    <a:pt x="396" y="283"/>
                    <a:pt x="336" y="253"/>
                    <a:pt x="275" y="224"/>
                  </a:cubicBezTo>
                  <a:cubicBezTo>
                    <a:pt x="260" y="217"/>
                    <a:pt x="246" y="214"/>
                    <a:pt x="233" y="214"/>
                  </a:cubicBezTo>
                  <a:cubicBezTo>
                    <a:pt x="58" y="214"/>
                    <a:pt x="1" y="759"/>
                    <a:pt x="39" y="862"/>
                  </a:cubicBezTo>
                  <a:cubicBezTo>
                    <a:pt x="2812" y="6421"/>
                    <a:pt x="8967" y="8292"/>
                    <a:pt x="13943" y="11314"/>
                  </a:cubicBezTo>
                  <a:cubicBezTo>
                    <a:pt x="13968" y="11330"/>
                    <a:pt x="13992" y="11338"/>
                    <a:pt x="14014" y="11338"/>
                  </a:cubicBezTo>
                  <a:cubicBezTo>
                    <a:pt x="14195" y="11338"/>
                    <a:pt x="14256" y="10829"/>
                    <a:pt x="14206" y="10718"/>
                  </a:cubicBezTo>
                  <a:cubicBezTo>
                    <a:pt x="11794" y="5090"/>
                    <a:pt x="6721" y="1070"/>
                    <a:pt x="705" y="3"/>
                  </a:cubicBezTo>
                  <a:cubicBezTo>
                    <a:pt x="698" y="1"/>
                    <a:pt x="691" y="1"/>
                    <a:pt x="6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237;p30"/>
            <p:cNvSpPr/>
            <p:nvPr/>
          </p:nvSpPr>
          <p:spPr>
            <a:xfrm>
              <a:off x="1638983" y="1763579"/>
              <a:ext cx="393391" cy="313159"/>
            </a:xfrm>
            <a:custGeom>
              <a:avLst/>
              <a:gdLst/>
              <a:ahLst/>
              <a:cxnLst/>
              <a:rect l="l" t="t" r="r" b="b"/>
              <a:pathLst>
                <a:path w="8404" h="6690" extrusionOk="0">
                  <a:moveTo>
                    <a:pt x="7516" y="771"/>
                  </a:moveTo>
                  <a:cubicBezTo>
                    <a:pt x="5923" y="3064"/>
                    <a:pt x="3563" y="5032"/>
                    <a:pt x="875" y="5846"/>
                  </a:cubicBezTo>
                  <a:lnTo>
                    <a:pt x="875" y="5846"/>
                  </a:lnTo>
                  <a:cubicBezTo>
                    <a:pt x="1056" y="3841"/>
                    <a:pt x="1631" y="1930"/>
                    <a:pt x="3863" y="1375"/>
                  </a:cubicBezTo>
                  <a:cubicBezTo>
                    <a:pt x="5039" y="1075"/>
                    <a:pt x="6299" y="952"/>
                    <a:pt x="7516" y="771"/>
                  </a:cubicBezTo>
                  <a:close/>
                  <a:moveTo>
                    <a:pt x="8153" y="0"/>
                  </a:moveTo>
                  <a:cubicBezTo>
                    <a:pt x="8142" y="0"/>
                    <a:pt x="8130" y="1"/>
                    <a:pt x="8118" y="3"/>
                  </a:cubicBezTo>
                  <a:cubicBezTo>
                    <a:pt x="6191" y="308"/>
                    <a:pt x="3544" y="238"/>
                    <a:pt x="2005" y="1611"/>
                  </a:cubicBezTo>
                  <a:cubicBezTo>
                    <a:pt x="753" y="2723"/>
                    <a:pt x="514" y="4388"/>
                    <a:pt x="397" y="5978"/>
                  </a:cubicBezTo>
                  <a:lnTo>
                    <a:pt x="397" y="5978"/>
                  </a:lnTo>
                  <a:cubicBezTo>
                    <a:pt x="379" y="5982"/>
                    <a:pt x="360" y="5987"/>
                    <a:pt x="342" y="5991"/>
                  </a:cubicBezTo>
                  <a:cubicBezTo>
                    <a:pt x="64" y="6057"/>
                    <a:pt x="1" y="6689"/>
                    <a:pt x="259" y="6689"/>
                  </a:cubicBezTo>
                  <a:cubicBezTo>
                    <a:pt x="272" y="6689"/>
                    <a:pt x="286" y="6687"/>
                    <a:pt x="300" y="6684"/>
                  </a:cubicBezTo>
                  <a:cubicBezTo>
                    <a:pt x="354" y="6671"/>
                    <a:pt x="408" y="6658"/>
                    <a:pt x="461" y="6644"/>
                  </a:cubicBezTo>
                  <a:lnTo>
                    <a:pt x="461" y="6644"/>
                  </a:lnTo>
                  <a:cubicBezTo>
                    <a:pt x="483" y="6657"/>
                    <a:pt x="507" y="6662"/>
                    <a:pt x="532" y="6662"/>
                  </a:cubicBezTo>
                  <a:cubicBezTo>
                    <a:pt x="591" y="6662"/>
                    <a:pt x="657" y="6631"/>
                    <a:pt x="713" y="6577"/>
                  </a:cubicBezTo>
                  <a:lnTo>
                    <a:pt x="713" y="6577"/>
                  </a:lnTo>
                  <a:cubicBezTo>
                    <a:pt x="3863" y="5688"/>
                    <a:pt x="6556" y="3308"/>
                    <a:pt x="8257" y="571"/>
                  </a:cubicBezTo>
                  <a:cubicBezTo>
                    <a:pt x="8337" y="438"/>
                    <a:pt x="8403" y="0"/>
                    <a:pt x="81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238;p30"/>
            <p:cNvSpPr/>
            <p:nvPr/>
          </p:nvSpPr>
          <p:spPr>
            <a:xfrm>
              <a:off x="1178419" y="1874097"/>
              <a:ext cx="399008" cy="850257"/>
            </a:xfrm>
            <a:custGeom>
              <a:avLst/>
              <a:gdLst/>
              <a:ahLst/>
              <a:cxnLst/>
              <a:rect l="l" t="t" r="r" b="b"/>
              <a:pathLst>
                <a:path w="8524" h="18164" extrusionOk="0">
                  <a:moveTo>
                    <a:pt x="1697" y="1483"/>
                  </a:moveTo>
                  <a:cubicBezTo>
                    <a:pt x="3308" y="3226"/>
                    <a:pt x="4699" y="5173"/>
                    <a:pt x="5592" y="7401"/>
                  </a:cubicBezTo>
                  <a:cubicBezTo>
                    <a:pt x="6133" y="8745"/>
                    <a:pt x="6480" y="10173"/>
                    <a:pt x="6604" y="11628"/>
                  </a:cubicBezTo>
                  <a:cubicBezTo>
                    <a:pt x="6646" y="12252"/>
                    <a:pt x="6577" y="16854"/>
                    <a:pt x="5745" y="16951"/>
                  </a:cubicBezTo>
                  <a:cubicBezTo>
                    <a:pt x="5720" y="16954"/>
                    <a:pt x="5696" y="16956"/>
                    <a:pt x="5672" y="16956"/>
                  </a:cubicBezTo>
                  <a:cubicBezTo>
                    <a:pt x="5014" y="16956"/>
                    <a:pt x="4683" y="15882"/>
                    <a:pt x="4442" y="15440"/>
                  </a:cubicBezTo>
                  <a:cubicBezTo>
                    <a:pt x="2876" y="12668"/>
                    <a:pt x="921" y="9965"/>
                    <a:pt x="921" y="6707"/>
                  </a:cubicBezTo>
                  <a:cubicBezTo>
                    <a:pt x="921" y="4915"/>
                    <a:pt x="1558" y="3236"/>
                    <a:pt x="1697" y="1483"/>
                  </a:cubicBezTo>
                  <a:close/>
                  <a:moveTo>
                    <a:pt x="1637" y="1"/>
                  </a:moveTo>
                  <a:cubicBezTo>
                    <a:pt x="1581" y="1"/>
                    <a:pt x="1494" y="189"/>
                    <a:pt x="1449" y="352"/>
                  </a:cubicBezTo>
                  <a:lnTo>
                    <a:pt x="1449" y="352"/>
                  </a:lnTo>
                  <a:cubicBezTo>
                    <a:pt x="1384" y="285"/>
                    <a:pt x="1319" y="217"/>
                    <a:pt x="1254" y="151"/>
                  </a:cubicBezTo>
                  <a:cubicBezTo>
                    <a:pt x="1247" y="144"/>
                    <a:pt x="1239" y="140"/>
                    <a:pt x="1230" y="140"/>
                  </a:cubicBezTo>
                  <a:cubicBezTo>
                    <a:pt x="1124" y="140"/>
                    <a:pt x="930" y="674"/>
                    <a:pt x="1046" y="802"/>
                  </a:cubicBezTo>
                  <a:cubicBezTo>
                    <a:pt x="1186" y="945"/>
                    <a:pt x="1326" y="1089"/>
                    <a:pt x="1463" y="1235"/>
                  </a:cubicBezTo>
                  <a:lnTo>
                    <a:pt x="1463" y="1235"/>
                  </a:lnTo>
                  <a:cubicBezTo>
                    <a:pt x="1504" y="3964"/>
                    <a:pt x="0" y="6342"/>
                    <a:pt x="769" y="9147"/>
                  </a:cubicBezTo>
                  <a:cubicBezTo>
                    <a:pt x="1628" y="12335"/>
                    <a:pt x="3777" y="15288"/>
                    <a:pt x="5371" y="18143"/>
                  </a:cubicBezTo>
                  <a:cubicBezTo>
                    <a:pt x="5380" y="18157"/>
                    <a:pt x="5390" y="18163"/>
                    <a:pt x="5401" y="18163"/>
                  </a:cubicBezTo>
                  <a:cubicBezTo>
                    <a:pt x="5456" y="18163"/>
                    <a:pt x="5525" y="18016"/>
                    <a:pt x="5537" y="18005"/>
                  </a:cubicBezTo>
                  <a:cubicBezTo>
                    <a:pt x="8524" y="11857"/>
                    <a:pt x="6101" y="5373"/>
                    <a:pt x="1720" y="641"/>
                  </a:cubicBezTo>
                  <a:lnTo>
                    <a:pt x="1720" y="641"/>
                  </a:lnTo>
                  <a:cubicBezTo>
                    <a:pt x="1715" y="460"/>
                    <a:pt x="1704" y="278"/>
                    <a:pt x="1683" y="95"/>
                  </a:cubicBezTo>
                  <a:cubicBezTo>
                    <a:pt x="1675" y="28"/>
                    <a:pt x="1658" y="1"/>
                    <a:pt x="16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239;p30"/>
            <p:cNvSpPr/>
            <p:nvPr/>
          </p:nvSpPr>
          <p:spPr>
            <a:xfrm>
              <a:off x="1224995" y="1859446"/>
              <a:ext cx="125544" cy="461500"/>
            </a:xfrm>
            <a:custGeom>
              <a:avLst/>
              <a:gdLst/>
              <a:ahLst/>
              <a:cxnLst/>
              <a:rect l="l" t="t" r="r" b="b"/>
              <a:pathLst>
                <a:path w="2682" h="9859" extrusionOk="0">
                  <a:moveTo>
                    <a:pt x="291" y="1"/>
                  </a:moveTo>
                  <a:cubicBezTo>
                    <a:pt x="230" y="1"/>
                    <a:pt x="1" y="515"/>
                    <a:pt x="92" y="672"/>
                  </a:cubicBezTo>
                  <a:cubicBezTo>
                    <a:pt x="1825" y="3402"/>
                    <a:pt x="2158" y="6605"/>
                    <a:pt x="2421" y="9765"/>
                  </a:cubicBezTo>
                  <a:cubicBezTo>
                    <a:pt x="2427" y="9831"/>
                    <a:pt x="2440" y="9859"/>
                    <a:pt x="2459" y="9859"/>
                  </a:cubicBezTo>
                  <a:cubicBezTo>
                    <a:pt x="2533" y="9859"/>
                    <a:pt x="2682" y="9419"/>
                    <a:pt x="2671" y="9308"/>
                  </a:cubicBezTo>
                  <a:cubicBezTo>
                    <a:pt x="2407" y="6092"/>
                    <a:pt x="2075" y="2806"/>
                    <a:pt x="300" y="6"/>
                  </a:cubicBezTo>
                  <a:cubicBezTo>
                    <a:pt x="298" y="2"/>
                    <a:pt x="295" y="1"/>
                    <a:pt x="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40;p30"/>
            <p:cNvSpPr/>
            <p:nvPr/>
          </p:nvSpPr>
          <p:spPr>
            <a:xfrm>
              <a:off x="898589" y="1543853"/>
              <a:ext cx="978329" cy="243646"/>
            </a:xfrm>
            <a:custGeom>
              <a:avLst/>
              <a:gdLst/>
              <a:ahLst/>
              <a:cxnLst/>
              <a:rect l="l" t="t" r="r" b="b"/>
              <a:pathLst>
                <a:path w="20900" h="5205" extrusionOk="0">
                  <a:moveTo>
                    <a:pt x="6191" y="711"/>
                  </a:moveTo>
                  <a:cubicBezTo>
                    <a:pt x="7201" y="711"/>
                    <a:pt x="8213" y="885"/>
                    <a:pt x="9200" y="1079"/>
                  </a:cubicBezTo>
                  <a:cubicBezTo>
                    <a:pt x="12508" y="1723"/>
                    <a:pt x="15816" y="2464"/>
                    <a:pt x="19114" y="3169"/>
                  </a:cubicBezTo>
                  <a:lnTo>
                    <a:pt x="19114" y="3169"/>
                  </a:lnTo>
                  <a:cubicBezTo>
                    <a:pt x="16821" y="3798"/>
                    <a:pt x="14548" y="4445"/>
                    <a:pt x="12204" y="4445"/>
                  </a:cubicBezTo>
                  <a:cubicBezTo>
                    <a:pt x="11478" y="4445"/>
                    <a:pt x="10746" y="4383"/>
                    <a:pt x="10004" y="4239"/>
                  </a:cubicBezTo>
                  <a:cubicBezTo>
                    <a:pt x="7316" y="3709"/>
                    <a:pt x="4685" y="2899"/>
                    <a:pt x="2160" y="1836"/>
                  </a:cubicBezTo>
                  <a:lnTo>
                    <a:pt x="2160" y="1836"/>
                  </a:lnTo>
                  <a:cubicBezTo>
                    <a:pt x="2841" y="1540"/>
                    <a:pt x="3502" y="1190"/>
                    <a:pt x="4251" y="968"/>
                  </a:cubicBezTo>
                  <a:cubicBezTo>
                    <a:pt x="4892" y="783"/>
                    <a:pt x="5541" y="711"/>
                    <a:pt x="6191" y="711"/>
                  </a:cubicBezTo>
                  <a:close/>
                  <a:moveTo>
                    <a:pt x="6257" y="1"/>
                  </a:moveTo>
                  <a:cubicBezTo>
                    <a:pt x="5713" y="1"/>
                    <a:pt x="5171" y="51"/>
                    <a:pt x="4640" y="178"/>
                  </a:cubicBezTo>
                  <a:cubicBezTo>
                    <a:pt x="3459" y="459"/>
                    <a:pt x="2465" y="1130"/>
                    <a:pt x="1333" y="1476"/>
                  </a:cubicBezTo>
                  <a:lnTo>
                    <a:pt x="1333" y="1476"/>
                  </a:lnTo>
                  <a:cubicBezTo>
                    <a:pt x="1103" y="1374"/>
                    <a:pt x="875" y="1269"/>
                    <a:pt x="647" y="1162"/>
                  </a:cubicBezTo>
                  <a:cubicBezTo>
                    <a:pt x="634" y="1156"/>
                    <a:pt x="622" y="1153"/>
                    <a:pt x="609" y="1153"/>
                  </a:cubicBezTo>
                  <a:cubicBezTo>
                    <a:pt x="479" y="1153"/>
                    <a:pt x="357" y="1459"/>
                    <a:pt x="379" y="1672"/>
                  </a:cubicBezTo>
                  <a:lnTo>
                    <a:pt x="379" y="1672"/>
                  </a:lnTo>
                  <a:cubicBezTo>
                    <a:pt x="366" y="1673"/>
                    <a:pt x="354" y="1674"/>
                    <a:pt x="342" y="1675"/>
                  </a:cubicBezTo>
                  <a:cubicBezTo>
                    <a:pt x="125" y="1702"/>
                    <a:pt x="1" y="2369"/>
                    <a:pt x="257" y="2369"/>
                  </a:cubicBezTo>
                  <a:cubicBezTo>
                    <a:pt x="262" y="2369"/>
                    <a:pt x="268" y="2369"/>
                    <a:pt x="273" y="2368"/>
                  </a:cubicBezTo>
                  <a:cubicBezTo>
                    <a:pt x="604" y="2340"/>
                    <a:pt x="916" y="2276"/>
                    <a:pt x="1216" y="2188"/>
                  </a:cubicBezTo>
                  <a:lnTo>
                    <a:pt x="1216" y="2188"/>
                  </a:lnTo>
                  <a:cubicBezTo>
                    <a:pt x="4242" y="3528"/>
                    <a:pt x="7428" y="4585"/>
                    <a:pt x="10697" y="5085"/>
                  </a:cubicBezTo>
                  <a:cubicBezTo>
                    <a:pt x="11224" y="5168"/>
                    <a:pt x="11750" y="5205"/>
                    <a:pt x="12275" y="5205"/>
                  </a:cubicBezTo>
                  <a:cubicBezTo>
                    <a:pt x="15080" y="5205"/>
                    <a:pt x="17856" y="4152"/>
                    <a:pt x="20553" y="3463"/>
                  </a:cubicBezTo>
                  <a:cubicBezTo>
                    <a:pt x="20747" y="3421"/>
                    <a:pt x="20899" y="2825"/>
                    <a:pt x="20664" y="2770"/>
                  </a:cubicBezTo>
                  <a:cubicBezTo>
                    <a:pt x="16685" y="1924"/>
                    <a:pt x="12707" y="940"/>
                    <a:pt x="8701" y="247"/>
                  </a:cubicBezTo>
                  <a:cubicBezTo>
                    <a:pt x="7901" y="114"/>
                    <a:pt x="7077" y="1"/>
                    <a:pt x="6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41;p30"/>
            <p:cNvSpPr/>
            <p:nvPr/>
          </p:nvSpPr>
          <p:spPr>
            <a:xfrm>
              <a:off x="892223" y="1600072"/>
              <a:ext cx="542153" cy="81637"/>
            </a:xfrm>
            <a:custGeom>
              <a:avLst/>
              <a:gdLst/>
              <a:ahLst/>
              <a:cxnLst/>
              <a:rect l="l" t="t" r="r" b="b"/>
              <a:pathLst>
                <a:path w="11582" h="1744" extrusionOk="0">
                  <a:moveTo>
                    <a:pt x="362" y="1"/>
                  </a:moveTo>
                  <a:cubicBezTo>
                    <a:pt x="150" y="1"/>
                    <a:pt x="0" y="642"/>
                    <a:pt x="229" y="696"/>
                  </a:cubicBezTo>
                  <a:cubicBezTo>
                    <a:pt x="3268" y="1397"/>
                    <a:pt x="6376" y="1743"/>
                    <a:pt x="9486" y="1743"/>
                  </a:cubicBezTo>
                  <a:cubicBezTo>
                    <a:pt x="10065" y="1743"/>
                    <a:pt x="10643" y="1732"/>
                    <a:pt x="11221" y="1708"/>
                  </a:cubicBezTo>
                  <a:cubicBezTo>
                    <a:pt x="11471" y="1694"/>
                    <a:pt x="11582" y="1015"/>
                    <a:pt x="11374" y="1015"/>
                  </a:cubicBezTo>
                  <a:cubicBezTo>
                    <a:pt x="10796" y="1038"/>
                    <a:pt x="10217" y="1050"/>
                    <a:pt x="9639" y="1050"/>
                  </a:cubicBezTo>
                  <a:cubicBezTo>
                    <a:pt x="6528" y="1050"/>
                    <a:pt x="3420" y="704"/>
                    <a:pt x="381" y="3"/>
                  </a:cubicBezTo>
                  <a:cubicBezTo>
                    <a:pt x="375" y="1"/>
                    <a:pt x="368" y="1"/>
                    <a:pt x="3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42;p30"/>
            <p:cNvSpPr/>
            <p:nvPr/>
          </p:nvSpPr>
          <p:spPr>
            <a:xfrm>
              <a:off x="-1085827" y="1164177"/>
              <a:ext cx="2764833" cy="894773"/>
            </a:xfrm>
            <a:custGeom>
              <a:avLst/>
              <a:gdLst/>
              <a:ahLst/>
              <a:cxnLst/>
              <a:rect l="l" t="t" r="r" b="b"/>
              <a:pathLst>
                <a:path w="59065" h="19115" extrusionOk="0">
                  <a:moveTo>
                    <a:pt x="5289" y="0"/>
                  </a:moveTo>
                  <a:cubicBezTo>
                    <a:pt x="3658" y="0"/>
                    <a:pt x="2027" y="34"/>
                    <a:pt x="401" y="69"/>
                  </a:cubicBezTo>
                  <a:cubicBezTo>
                    <a:pt x="72" y="69"/>
                    <a:pt x="1" y="762"/>
                    <a:pt x="363" y="762"/>
                  </a:cubicBezTo>
                  <a:cubicBezTo>
                    <a:pt x="366" y="762"/>
                    <a:pt x="370" y="762"/>
                    <a:pt x="374" y="762"/>
                  </a:cubicBezTo>
                  <a:cubicBezTo>
                    <a:pt x="1869" y="729"/>
                    <a:pt x="3364" y="701"/>
                    <a:pt x="4857" y="701"/>
                  </a:cubicBezTo>
                  <a:cubicBezTo>
                    <a:pt x="9062" y="701"/>
                    <a:pt x="13245" y="923"/>
                    <a:pt x="17368" y="1885"/>
                  </a:cubicBezTo>
                  <a:cubicBezTo>
                    <a:pt x="22650" y="3104"/>
                    <a:pt x="27917" y="4588"/>
                    <a:pt x="33101" y="6112"/>
                  </a:cubicBezTo>
                  <a:cubicBezTo>
                    <a:pt x="38078" y="7568"/>
                    <a:pt x="44163" y="10049"/>
                    <a:pt x="47837" y="13834"/>
                  </a:cubicBezTo>
                  <a:cubicBezTo>
                    <a:pt x="50942" y="17036"/>
                    <a:pt x="54047" y="19115"/>
                    <a:pt x="58676" y="19115"/>
                  </a:cubicBezTo>
                  <a:cubicBezTo>
                    <a:pt x="58995" y="19115"/>
                    <a:pt x="59065" y="18422"/>
                    <a:pt x="58690" y="18422"/>
                  </a:cubicBezTo>
                  <a:lnTo>
                    <a:pt x="58704" y="18408"/>
                  </a:lnTo>
                  <a:cubicBezTo>
                    <a:pt x="55863" y="18408"/>
                    <a:pt x="53104" y="17618"/>
                    <a:pt x="50831" y="15871"/>
                  </a:cubicBezTo>
                  <a:cubicBezTo>
                    <a:pt x="48876" y="14374"/>
                    <a:pt x="47545" y="12364"/>
                    <a:pt x="45452" y="11020"/>
                  </a:cubicBezTo>
                  <a:cubicBezTo>
                    <a:pt x="41238" y="8303"/>
                    <a:pt x="36525" y="6320"/>
                    <a:pt x="31715" y="4990"/>
                  </a:cubicBezTo>
                  <a:cubicBezTo>
                    <a:pt x="26572" y="3576"/>
                    <a:pt x="21416" y="1954"/>
                    <a:pt x="16190" y="900"/>
                  </a:cubicBezTo>
                  <a:cubicBezTo>
                    <a:pt x="12596" y="172"/>
                    <a:pt x="8942" y="0"/>
                    <a:pt x="52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243;p30"/>
            <p:cNvSpPr/>
            <p:nvPr/>
          </p:nvSpPr>
          <p:spPr>
            <a:xfrm>
              <a:off x="430302" y="1419947"/>
              <a:ext cx="671162" cy="794927"/>
            </a:xfrm>
            <a:custGeom>
              <a:avLst/>
              <a:gdLst/>
              <a:ahLst/>
              <a:cxnLst/>
              <a:rect l="l" t="t" r="r" b="b"/>
              <a:pathLst>
                <a:path w="14338" h="16982" extrusionOk="0">
                  <a:moveTo>
                    <a:pt x="1344" y="1589"/>
                  </a:moveTo>
                  <a:lnTo>
                    <a:pt x="1344" y="1589"/>
                  </a:lnTo>
                  <a:cubicBezTo>
                    <a:pt x="4008" y="3433"/>
                    <a:pt x="7021" y="4478"/>
                    <a:pt x="9348" y="6997"/>
                  </a:cubicBezTo>
                  <a:cubicBezTo>
                    <a:pt x="11696" y="9564"/>
                    <a:pt x="13299" y="12731"/>
                    <a:pt x="13957" y="16152"/>
                  </a:cubicBezTo>
                  <a:lnTo>
                    <a:pt x="13957" y="16152"/>
                  </a:lnTo>
                  <a:cubicBezTo>
                    <a:pt x="7694" y="13533"/>
                    <a:pt x="3031" y="8136"/>
                    <a:pt x="1344" y="1589"/>
                  </a:cubicBezTo>
                  <a:close/>
                  <a:moveTo>
                    <a:pt x="302" y="1"/>
                  </a:moveTo>
                  <a:cubicBezTo>
                    <a:pt x="196" y="1"/>
                    <a:pt x="0" y="559"/>
                    <a:pt x="116" y="662"/>
                  </a:cubicBezTo>
                  <a:lnTo>
                    <a:pt x="130" y="662"/>
                  </a:lnTo>
                  <a:cubicBezTo>
                    <a:pt x="382" y="876"/>
                    <a:pt x="639" y="1078"/>
                    <a:pt x="900" y="1271"/>
                  </a:cubicBezTo>
                  <a:lnTo>
                    <a:pt x="900" y="1271"/>
                  </a:lnTo>
                  <a:cubicBezTo>
                    <a:pt x="2419" y="8385"/>
                    <a:pt x="7365" y="14272"/>
                    <a:pt x="14131" y="16978"/>
                  </a:cubicBezTo>
                  <a:cubicBezTo>
                    <a:pt x="14137" y="16980"/>
                    <a:pt x="14143" y="16981"/>
                    <a:pt x="14148" y="16981"/>
                  </a:cubicBezTo>
                  <a:cubicBezTo>
                    <a:pt x="14275" y="16981"/>
                    <a:pt x="14338" y="16420"/>
                    <a:pt x="14325" y="16340"/>
                  </a:cubicBezTo>
                  <a:cubicBezTo>
                    <a:pt x="13798" y="12847"/>
                    <a:pt x="12301" y="9576"/>
                    <a:pt x="10028" y="6886"/>
                  </a:cubicBezTo>
                  <a:cubicBezTo>
                    <a:pt x="9002" y="5680"/>
                    <a:pt x="7837" y="4613"/>
                    <a:pt x="6534" y="3712"/>
                  </a:cubicBezTo>
                  <a:cubicBezTo>
                    <a:pt x="4823" y="2515"/>
                    <a:pt x="2833" y="1804"/>
                    <a:pt x="1117" y="615"/>
                  </a:cubicBezTo>
                  <a:lnTo>
                    <a:pt x="1117" y="615"/>
                  </a:lnTo>
                  <a:cubicBezTo>
                    <a:pt x="1102" y="543"/>
                    <a:pt x="1087" y="471"/>
                    <a:pt x="1073" y="399"/>
                  </a:cubicBezTo>
                  <a:cubicBezTo>
                    <a:pt x="1069" y="379"/>
                    <a:pt x="1063" y="369"/>
                    <a:pt x="1054" y="369"/>
                  </a:cubicBezTo>
                  <a:cubicBezTo>
                    <a:pt x="1032" y="369"/>
                    <a:pt x="996" y="426"/>
                    <a:pt x="960" y="505"/>
                  </a:cubicBezTo>
                  <a:lnTo>
                    <a:pt x="960" y="505"/>
                  </a:lnTo>
                  <a:cubicBezTo>
                    <a:pt x="743" y="349"/>
                    <a:pt x="531" y="185"/>
                    <a:pt x="324" y="11"/>
                  </a:cubicBezTo>
                  <a:cubicBezTo>
                    <a:pt x="317" y="4"/>
                    <a:pt x="310" y="1"/>
                    <a:pt x="3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44;p30"/>
            <p:cNvSpPr/>
            <p:nvPr/>
          </p:nvSpPr>
          <p:spPr>
            <a:xfrm>
              <a:off x="433017" y="1422381"/>
              <a:ext cx="394983" cy="490428"/>
            </a:xfrm>
            <a:custGeom>
              <a:avLst/>
              <a:gdLst/>
              <a:ahLst/>
              <a:cxnLst/>
              <a:rect l="l" t="t" r="r" b="b"/>
              <a:pathLst>
                <a:path w="8438" h="10477" extrusionOk="0">
                  <a:moveTo>
                    <a:pt x="309" y="1"/>
                  </a:moveTo>
                  <a:cubicBezTo>
                    <a:pt x="200" y="1"/>
                    <a:pt x="0" y="526"/>
                    <a:pt x="128" y="666"/>
                  </a:cubicBezTo>
                  <a:cubicBezTo>
                    <a:pt x="2872" y="3812"/>
                    <a:pt x="5936" y="6890"/>
                    <a:pt x="8126" y="10466"/>
                  </a:cubicBezTo>
                  <a:cubicBezTo>
                    <a:pt x="8131" y="10474"/>
                    <a:pt x="8137" y="10477"/>
                    <a:pt x="8145" y="10477"/>
                  </a:cubicBezTo>
                  <a:cubicBezTo>
                    <a:pt x="8231" y="10477"/>
                    <a:pt x="8437" y="9968"/>
                    <a:pt x="8348" y="9815"/>
                  </a:cubicBezTo>
                  <a:cubicBezTo>
                    <a:pt x="6144" y="6238"/>
                    <a:pt x="3080" y="3161"/>
                    <a:pt x="336" y="14"/>
                  </a:cubicBezTo>
                  <a:cubicBezTo>
                    <a:pt x="328" y="5"/>
                    <a:pt x="318" y="1"/>
                    <a:pt x="3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45;p30"/>
            <p:cNvSpPr/>
            <p:nvPr/>
          </p:nvSpPr>
          <p:spPr>
            <a:xfrm>
              <a:off x="112462" y="1082306"/>
              <a:ext cx="984133" cy="314095"/>
            </a:xfrm>
            <a:custGeom>
              <a:avLst/>
              <a:gdLst/>
              <a:ahLst/>
              <a:cxnLst/>
              <a:rect l="l" t="t" r="r" b="b"/>
              <a:pathLst>
                <a:path w="21024" h="6710" extrusionOk="0">
                  <a:moveTo>
                    <a:pt x="9837" y="700"/>
                  </a:moveTo>
                  <a:cubicBezTo>
                    <a:pt x="10284" y="700"/>
                    <a:pt x="10735" y="725"/>
                    <a:pt x="11190" y="778"/>
                  </a:cubicBezTo>
                  <a:cubicBezTo>
                    <a:pt x="13676" y="1066"/>
                    <a:pt x="16031" y="1888"/>
                    <a:pt x="18482" y="1992"/>
                  </a:cubicBezTo>
                  <a:lnTo>
                    <a:pt x="18482" y="1992"/>
                  </a:lnTo>
                  <a:cubicBezTo>
                    <a:pt x="14164" y="3682"/>
                    <a:pt x="9737" y="6016"/>
                    <a:pt x="5215" y="6016"/>
                  </a:cubicBezTo>
                  <a:cubicBezTo>
                    <a:pt x="3745" y="6016"/>
                    <a:pt x="2264" y="5769"/>
                    <a:pt x="774" y="5173"/>
                  </a:cubicBezTo>
                  <a:lnTo>
                    <a:pt x="774" y="5173"/>
                  </a:lnTo>
                  <a:cubicBezTo>
                    <a:pt x="3008" y="2343"/>
                    <a:pt x="6277" y="700"/>
                    <a:pt x="9837" y="700"/>
                  </a:cubicBezTo>
                  <a:close/>
                  <a:moveTo>
                    <a:pt x="9808" y="0"/>
                  </a:moveTo>
                  <a:cubicBezTo>
                    <a:pt x="9489" y="0"/>
                    <a:pt x="9169" y="14"/>
                    <a:pt x="8847" y="43"/>
                  </a:cubicBezTo>
                  <a:cubicBezTo>
                    <a:pt x="5451" y="348"/>
                    <a:pt x="2484" y="2192"/>
                    <a:pt x="461" y="4895"/>
                  </a:cubicBezTo>
                  <a:cubicBezTo>
                    <a:pt x="438" y="4922"/>
                    <a:pt x="420" y="4966"/>
                    <a:pt x="406" y="5019"/>
                  </a:cubicBezTo>
                  <a:lnTo>
                    <a:pt x="406" y="5019"/>
                  </a:lnTo>
                  <a:cubicBezTo>
                    <a:pt x="397" y="5014"/>
                    <a:pt x="387" y="5010"/>
                    <a:pt x="377" y="5006"/>
                  </a:cubicBezTo>
                  <a:cubicBezTo>
                    <a:pt x="368" y="5003"/>
                    <a:pt x="360" y="5001"/>
                    <a:pt x="351" y="5001"/>
                  </a:cubicBezTo>
                  <a:cubicBezTo>
                    <a:pt x="178" y="5001"/>
                    <a:pt x="0" y="5607"/>
                    <a:pt x="211" y="5699"/>
                  </a:cubicBezTo>
                  <a:cubicBezTo>
                    <a:pt x="1842" y="6417"/>
                    <a:pt x="3462" y="6709"/>
                    <a:pt x="5072" y="6709"/>
                  </a:cubicBezTo>
                  <a:cubicBezTo>
                    <a:pt x="10424" y="6709"/>
                    <a:pt x="15650" y="3472"/>
                    <a:pt x="20713" y="1873"/>
                  </a:cubicBezTo>
                  <a:cubicBezTo>
                    <a:pt x="20901" y="1806"/>
                    <a:pt x="21024" y="1178"/>
                    <a:pt x="20804" y="1178"/>
                  </a:cubicBezTo>
                  <a:cubicBezTo>
                    <a:pt x="20797" y="1178"/>
                    <a:pt x="20790" y="1179"/>
                    <a:pt x="20782" y="1180"/>
                  </a:cubicBezTo>
                  <a:cubicBezTo>
                    <a:pt x="20782" y="1180"/>
                    <a:pt x="20781" y="1180"/>
                    <a:pt x="20781" y="1180"/>
                  </a:cubicBezTo>
                  <a:lnTo>
                    <a:pt x="20781" y="1180"/>
                  </a:lnTo>
                  <a:lnTo>
                    <a:pt x="20782" y="1166"/>
                  </a:lnTo>
                  <a:lnTo>
                    <a:pt x="20782" y="1166"/>
                  </a:lnTo>
                  <a:cubicBezTo>
                    <a:pt x="20752" y="1176"/>
                    <a:pt x="20723" y="1185"/>
                    <a:pt x="20693" y="1195"/>
                  </a:cubicBezTo>
                  <a:lnTo>
                    <a:pt x="20693" y="1195"/>
                  </a:lnTo>
                  <a:cubicBezTo>
                    <a:pt x="20163" y="1280"/>
                    <a:pt x="19638" y="1316"/>
                    <a:pt x="19116" y="1316"/>
                  </a:cubicBezTo>
                  <a:cubicBezTo>
                    <a:pt x="15975" y="1316"/>
                    <a:pt x="12959" y="0"/>
                    <a:pt x="9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46;p30"/>
            <p:cNvSpPr/>
            <p:nvPr/>
          </p:nvSpPr>
          <p:spPr>
            <a:xfrm>
              <a:off x="128377" y="1216604"/>
              <a:ext cx="577776" cy="132191"/>
            </a:xfrm>
            <a:custGeom>
              <a:avLst/>
              <a:gdLst/>
              <a:ahLst/>
              <a:cxnLst/>
              <a:rect l="l" t="t" r="r" b="b"/>
              <a:pathLst>
                <a:path w="12343" h="2824" extrusionOk="0">
                  <a:moveTo>
                    <a:pt x="12207" y="0"/>
                  </a:moveTo>
                  <a:cubicBezTo>
                    <a:pt x="12203" y="0"/>
                    <a:pt x="12199" y="1"/>
                    <a:pt x="12194" y="2"/>
                  </a:cubicBezTo>
                  <a:cubicBezTo>
                    <a:pt x="10337" y="557"/>
                    <a:pt x="8465" y="1042"/>
                    <a:pt x="6552" y="1430"/>
                  </a:cubicBezTo>
                  <a:cubicBezTo>
                    <a:pt x="5120" y="1714"/>
                    <a:pt x="3502" y="2140"/>
                    <a:pt x="1959" y="2140"/>
                  </a:cubicBezTo>
                  <a:cubicBezTo>
                    <a:pt x="1397" y="2140"/>
                    <a:pt x="844" y="2084"/>
                    <a:pt x="315" y="1943"/>
                  </a:cubicBezTo>
                  <a:cubicBezTo>
                    <a:pt x="310" y="1942"/>
                    <a:pt x="306" y="1941"/>
                    <a:pt x="301" y="1941"/>
                  </a:cubicBezTo>
                  <a:cubicBezTo>
                    <a:pt x="153" y="1941"/>
                    <a:pt x="1" y="2596"/>
                    <a:pt x="162" y="2636"/>
                  </a:cubicBezTo>
                  <a:cubicBezTo>
                    <a:pt x="677" y="2770"/>
                    <a:pt x="1207" y="2823"/>
                    <a:pt x="1742" y="2823"/>
                  </a:cubicBezTo>
                  <a:cubicBezTo>
                    <a:pt x="3096" y="2823"/>
                    <a:pt x="4489" y="2482"/>
                    <a:pt x="5790" y="2234"/>
                  </a:cubicBezTo>
                  <a:cubicBezTo>
                    <a:pt x="7925" y="1832"/>
                    <a:pt x="10032" y="1305"/>
                    <a:pt x="12097" y="681"/>
                  </a:cubicBezTo>
                  <a:cubicBezTo>
                    <a:pt x="12272" y="628"/>
                    <a:pt x="12342" y="0"/>
                    <a:pt x="122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47;p30"/>
            <p:cNvSpPr/>
            <p:nvPr/>
          </p:nvSpPr>
          <p:spPr>
            <a:xfrm>
              <a:off x="-392618" y="1193246"/>
              <a:ext cx="695503" cy="993729"/>
            </a:xfrm>
            <a:custGeom>
              <a:avLst/>
              <a:gdLst/>
              <a:ahLst/>
              <a:cxnLst/>
              <a:rect l="l" t="t" r="r" b="b"/>
              <a:pathLst>
                <a:path w="14858" h="21229" extrusionOk="0">
                  <a:moveTo>
                    <a:pt x="3271" y="2718"/>
                  </a:moveTo>
                  <a:lnTo>
                    <a:pt x="3271" y="2718"/>
                  </a:lnTo>
                  <a:cubicBezTo>
                    <a:pt x="5790" y="4492"/>
                    <a:pt x="8127" y="6523"/>
                    <a:pt x="9948" y="9026"/>
                  </a:cubicBezTo>
                  <a:cubicBezTo>
                    <a:pt x="11237" y="10759"/>
                    <a:pt x="12193" y="12714"/>
                    <a:pt x="12789" y="14793"/>
                  </a:cubicBezTo>
                  <a:cubicBezTo>
                    <a:pt x="13053" y="15694"/>
                    <a:pt x="13219" y="16623"/>
                    <a:pt x="13302" y="17551"/>
                  </a:cubicBezTo>
                  <a:cubicBezTo>
                    <a:pt x="13385" y="18452"/>
                    <a:pt x="13358" y="19353"/>
                    <a:pt x="13247" y="20254"/>
                  </a:cubicBezTo>
                  <a:cubicBezTo>
                    <a:pt x="12817" y="20130"/>
                    <a:pt x="12443" y="19880"/>
                    <a:pt x="12165" y="19534"/>
                  </a:cubicBezTo>
                  <a:cubicBezTo>
                    <a:pt x="8852" y="17011"/>
                    <a:pt x="6205" y="13407"/>
                    <a:pt x="5110" y="9387"/>
                  </a:cubicBezTo>
                  <a:cubicBezTo>
                    <a:pt x="4597" y="7492"/>
                    <a:pt x="4220" y="5540"/>
                    <a:pt x="3455" y="3801"/>
                  </a:cubicBezTo>
                  <a:lnTo>
                    <a:pt x="3455" y="3801"/>
                  </a:lnTo>
                  <a:cubicBezTo>
                    <a:pt x="6279" y="6979"/>
                    <a:pt x="8426" y="10717"/>
                    <a:pt x="9753" y="14793"/>
                  </a:cubicBezTo>
                  <a:cubicBezTo>
                    <a:pt x="9761" y="14819"/>
                    <a:pt x="9772" y="14831"/>
                    <a:pt x="9785" y="14831"/>
                  </a:cubicBezTo>
                  <a:cubicBezTo>
                    <a:pt x="9867" y="14831"/>
                    <a:pt x="10037" y="14355"/>
                    <a:pt x="9989" y="14211"/>
                  </a:cubicBezTo>
                  <a:cubicBezTo>
                    <a:pt x="8600" y="9933"/>
                    <a:pt x="6303" y="6009"/>
                    <a:pt x="3271" y="2718"/>
                  </a:cubicBezTo>
                  <a:close/>
                  <a:moveTo>
                    <a:pt x="319" y="0"/>
                  </a:moveTo>
                  <a:cubicBezTo>
                    <a:pt x="229" y="0"/>
                    <a:pt x="0" y="601"/>
                    <a:pt x="175" y="695"/>
                  </a:cubicBezTo>
                  <a:cubicBezTo>
                    <a:pt x="277" y="758"/>
                    <a:pt x="379" y="821"/>
                    <a:pt x="481" y="884"/>
                  </a:cubicBezTo>
                  <a:lnTo>
                    <a:pt x="481" y="884"/>
                  </a:lnTo>
                  <a:lnTo>
                    <a:pt x="480" y="889"/>
                  </a:lnTo>
                  <a:cubicBezTo>
                    <a:pt x="519" y="918"/>
                    <a:pt x="557" y="946"/>
                    <a:pt x="595" y="975"/>
                  </a:cubicBezTo>
                  <a:lnTo>
                    <a:pt x="595" y="975"/>
                  </a:lnTo>
                  <a:cubicBezTo>
                    <a:pt x="947" y="1280"/>
                    <a:pt x="1292" y="1593"/>
                    <a:pt x="1629" y="1913"/>
                  </a:cubicBezTo>
                  <a:lnTo>
                    <a:pt x="1629" y="1913"/>
                  </a:lnTo>
                  <a:cubicBezTo>
                    <a:pt x="4185" y="4693"/>
                    <a:pt x="4188" y="8787"/>
                    <a:pt x="5609" y="12242"/>
                  </a:cubicBezTo>
                  <a:cubicBezTo>
                    <a:pt x="7120" y="15957"/>
                    <a:pt x="10169" y="18674"/>
                    <a:pt x="13163" y="21211"/>
                  </a:cubicBezTo>
                  <a:cubicBezTo>
                    <a:pt x="13177" y="21223"/>
                    <a:pt x="13191" y="21229"/>
                    <a:pt x="13204" y="21229"/>
                  </a:cubicBezTo>
                  <a:cubicBezTo>
                    <a:pt x="13308" y="21229"/>
                    <a:pt x="13385" y="20872"/>
                    <a:pt x="13385" y="20823"/>
                  </a:cubicBezTo>
                  <a:cubicBezTo>
                    <a:pt x="14858" y="11579"/>
                    <a:pt x="7922" y="4721"/>
                    <a:pt x="689" y="225"/>
                  </a:cubicBezTo>
                  <a:lnTo>
                    <a:pt x="689" y="225"/>
                  </a:lnTo>
                  <a:cubicBezTo>
                    <a:pt x="689" y="225"/>
                    <a:pt x="688" y="224"/>
                    <a:pt x="688" y="224"/>
                  </a:cubicBezTo>
                  <a:lnTo>
                    <a:pt x="688" y="224"/>
                  </a:lnTo>
                  <a:cubicBezTo>
                    <a:pt x="688" y="224"/>
                    <a:pt x="688" y="224"/>
                    <a:pt x="688" y="224"/>
                  </a:cubicBezTo>
                  <a:cubicBezTo>
                    <a:pt x="685" y="222"/>
                    <a:pt x="683" y="221"/>
                    <a:pt x="680" y="219"/>
                  </a:cubicBezTo>
                  <a:lnTo>
                    <a:pt x="680" y="219"/>
                  </a:lnTo>
                  <a:cubicBezTo>
                    <a:pt x="563" y="146"/>
                    <a:pt x="445" y="74"/>
                    <a:pt x="327" y="2"/>
                  </a:cubicBezTo>
                  <a:cubicBezTo>
                    <a:pt x="325" y="1"/>
                    <a:pt x="322" y="0"/>
                    <a:pt x="3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248;p30"/>
            <p:cNvSpPr/>
            <p:nvPr/>
          </p:nvSpPr>
          <p:spPr>
            <a:xfrm>
              <a:off x="-375345" y="927365"/>
              <a:ext cx="800077" cy="322755"/>
            </a:xfrm>
            <a:custGeom>
              <a:avLst/>
              <a:gdLst/>
              <a:ahLst/>
              <a:cxnLst/>
              <a:rect l="l" t="t" r="r" b="b"/>
              <a:pathLst>
                <a:path w="17092" h="6895" extrusionOk="0">
                  <a:moveTo>
                    <a:pt x="10899" y="713"/>
                  </a:moveTo>
                  <a:cubicBezTo>
                    <a:pt x="12571" y="713"/>
                    <a:pt x="14206" y="1103"/>
                    <a:pt x="15870" y="1613"/>
                  </a:cubicBezTo>
                  <a:lnTo>
                    <a:pt x="15870" y="1613"/>
                  </a:lnTo>
                  <a:cubicBezTo>
                    <a:pt x="13537" y="2591"/>
                    <a:pt x="11401" y="3829"/>
                    <a:pt x="9149" y="5003"/>
                  </a:cubicBezTo>
                  <a:cubicBezTo>
                    <a:pt x="7502" y="5863"/>
                    <a:pt x="5802" y="6186"/>
                    <a:pt x="4067" y="6186"/>
                  </a:cubicBezTo>
                  <a:cubicBezTo>
                    <a:pt x="2889" y="6186"/>
                    <a:pt x="1695" y="6037"/>
                    <a:pt x="490" y="5807"/>
                  </a:cubicBezTo>
                  <a:lnTo>
                    <a:pt x="490" y="5807"/>
                  </a:lnTo>
                  <a:cubicBezTo>
                    <a:pt x="2711" y="3967"/>
                    <a:pt x="5020" y="2116"/>
                    <a:pt x="7804" y="1205"/>
                  </a:cubicBezTo>
                  <a:cubicBezTo>
                    <a:pt x="8858" y="857"/>
                    <a:pt x="9885" y="713"/>
                    <a:pt x="10899" y="713"/>
                  </a:cubicBezTo>
                  <a:close/>
                  <a:moveTo>
                    <a:pt x="11018" y="0"/>
                  </a:moveTo>
                  <a:cubicBezTo>
                    <a:pt x="10233" y="0"/>
                    <a:pt x="9440" y="87"/>
                    <a:pt x="8636" y="290"/>
                  </a:cubicBezTo>
                  <a:cubicBezTo>
                    <a:pt x="5365" y="1135"/>
                    <a:pt x="2689" y="3367"/>
                    <a:pt x="152" y="5488"/>
                  </a:cubicBezTo>
                  <a:cubicBezTo>
                    <a:pt x="7" y="5621"/>
                    <a:pt x="0" y="6171"/>
                    <a:pt x="48" y="6171"/>
                  </a:cubicBezTo>
                  <a:cubicBezTo>
                    <a:pt x="51" y="6171"/>
                    <a:pt x="53" y="6170"/>
                    <a:pt x="55" y="6167"/>
                  </a:cubicBezTo>
                  <a:cubicBezTo>
                    <a:pt x="123" y="6111"/>
                    <a:pt x="191" y="6055"/>
                    <a:pt x="258" y="5999"/>
                  </a:cubicBezTo>
                  <a:lnTo>
                    <a:pt x="258" y="5999"/>
                  </a:lnTo>
                  <a:cubicBezTo>
                    <a:pt x="191" y="6197"/>
                    <a:pt x="169" y="6469"/>
                    <a:pt x="263" y="6486"/>
                  </a:cubicBezTo>
                  <a:cubicBezTo>
                    <a:pt x="1505" y="6730"/>
                    <a:pt x="2756" y="6894"/>
                    <a:pt x="3995" y="6894"/>
                  </a:cubicBezTo>
                  <a:cubicBezTo>
                    <a:pt x="5507" y="6894"/>
                    <a:pt x="7002" y="6649"/>
                    <a:pt x="8442" y="6001"/>
                  </a:cubicBezTo>
                  <a:cubicBezTo>
                    <a:pt x="11297" y="4698"/>
                    <a:pt x="13834" y="2979"/>
                    <a:pt x="16814" y="1884"/>
                  </a:cubicBezTo>
                  <a:cubicBezTo>
                    <a:pt x="16939" y="1842"/>
                    <a:pt x="17092" y="1246"/>
                    <a:pt x="16939" y="1191"/>
                  </a:cubicBezTo>
                  <a:cubicBezTo>
                    <a:pt x="14977" y="564"/>
                    <a:pt x="13022" y="0"/>
                    <a:pt x="110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249;p30"/>
            <p:cNvSpPr/>
            <p:nvPr/>
          </p:nvSpPr>
          <p:spPr>
            <a:xfrm>
              <a:off x="-378388" y="1027117"/>
              <a:ext cx="465011" cy="201283"/>
            </a:xfrm>
            <a:custGeom>
              <a:avLst/>
              <a:gdLst/>
              <a:ahLst/>
              <a:cxnLst/>
              <a:rect l="l" t="t" r="r" b="b"/>
              <a:pathLst>
                <a:path w="9934" h="4300" extrusionOk="0">
                  <a:moveTo>
                    <a:pt x="9846" y="1"/>
                  </a:moveTo>
                  <a:cubicBezTo>
                    <a:pt x="9844" y="1"/>
                    <a:pt x="9841" y="1"/>
                    <a:pt x="9838" y="3"/>
                  </a:cubicBezTo>
                  <a:cubicBezTo>
                    <a:pt x="8285" y="848"/>
                    <a:pt x="6677" y="1638"/>
                    <a:pt x="5055" y="2359"/>
                  </a:cubicBezTo>
                  <a:cubicBezTo>
                    <a:pt x="3917" y="2856"/>
                    <a:pt x="2576" y="3601"/>
                    <a:pt x="1285" y="3601"/>
                  </a:cubicBezTo>
                  <a:cubicBezTo>
                    <a:pt x="957" y="3601"/>
                    <a:pt x="632" y="3553"/>
                    <a:pt x="314" y="3440"/>
                  </a:cubicBezTo>
                  <a:cubicBezTo>
                    <a:pt x="311" y="3439"/>
                    <a:pt x="307" y="3438"/>
                    <a:pt x="303" y="3438"/>
                  </a:cubicBezTo>
                  <a:cubicBezTo>
                    <a:pt x="179" y="3438"/>
                    <a:pt x="0" y="4080"/>
                    <a:pt x="148" y="4133"/>
                  </a:cubicBezTo>
                  <a:cubicBezTo>
                    <a:pt x="476" y="4250"/>
                    <a:pt x="806" y="4299"/>
                    <a:pt x="1133" y="4299"/>
                  </a:cubicBezTo>
                  <a:cubicBezTo>
                    <a:pt x="2286" y="4299"/>
                    <a:pt x="3423" y="3689"/>
                    <a:pt x="4459" y="3246"/>
                  </a:cubicBezTo>
                  <a:cubicBezTo>
                    <a:pt x="6261" y="2484"/>
                    <a:pt x="8022" y="1611"/>
                    <a:pt x="9741" y="682"/>
                  </a:cubicBezTo>
                  <a:cubicBezTo>
                    <a:pt x="9915" y="601"/>
                    <a:pt x="9934" y="1"/>
                    <a:pt x="98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50" name="Google Shape;250;p30"/>
          <p:cNvGrpSpPr/>
          <p:nvPr/>
        </p:nvGrpSpPr>
        <p:grpSpPr>
          <a:xfrm>
            <a:off x="4257373" y="3758930"/>
            <a:ext cx="3081549" cy="1994761"/>
            <a:chOff x="3476322" y="3871854"/>
            <a:chExt cx="3081549" cy="1994761"/>
          </a:xfrm>
        </p:grpSpPr>
        <p:sp>
          <p:nvSpPr>
            <p:cNvPr id="251" name="Google Shape;251;p30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252;p30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253;p30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254;p30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255;p30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256;p30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257;p30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258;p30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259;p30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260;p30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261;p30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262;p30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263;p30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264;p30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265;p30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266;p30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267;p30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268;p30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269;p30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70" name="Google Shape;270;p30"/>
          <p:cNvGrpSpPr/>
          <p:nvPr/>
        </p:nvGrpSpPr>
        <p:grpSpPr>
          <a:xfrm>
            <a:off x="1010166" y="3920651"/>
            <a:ext cx="1748567" cy="1517857"/>
            <a:chOff x="972034" y="4038077"/>
            <a:chExt cx="1579697" cy="1371393"/>
          </a:xfrm>
        </p:grpSpPr>
        <p:sp>
          <p:nvSpPr>
            <p:cNvPr id="271" name="Google Shape;271;p30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272;p30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73" name="Google Shape;273;p30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274" name="Google Shape;274;p30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" name="Google Shape;275;p30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" name="Google Shape;276;p30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" name="Google Shape;277;p30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pic>
        <p:nvPicPr>
          <p:cNvPr id="53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2596" y="2481100"/>
            <a:ext cx="2905277" cy="19029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046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2479;p61"/>
          <p:cNvSpPr/>
          <p:nvPr/>
        </p:nvSpPr>
        <p:spPr>
          <a:xfrm>
            <a:off x="797095" y="553424"/>
            <a:ext cx="7444086" cy="3700777"/>
          </a:xfrm>
          <a:custGeom>
            <a:avLst/>
            <a:gdLst/>
            <a:ahLst/>
            <a:cxnLst/>
            <a:rect l="l" t="t" r="r" b="b"/>
            <a:pathLst>
              <a:path w="54106" h="76489" extrusionOk="0">
                <a:moveTo>
                  <a:pt x="0" y="1"/>
                </a:moveTo>
                <a:lnTo>
                  <a:pt x="0" y="76489"/>
                </a:lnTo>
                <a:lnTo>
                  <a:pt x="54105" y="76489"/>
                </a:lnTo>
                <a:lnTo>
                  <a:pt x="54105" y="1"/>
                </a:lnTo>
                <a:close/>
              </a:path>
            </a:pathLst>
          </a:custGeom>
          <a:solidFill>
            <a:schemeClr val="lt1"/>
          </a:solidFill>
          <a:ln w="11675" cap="flat" cmpd="sng">
            <a:solidFill>
              <a:schemeClr val="dk2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72" name="Google Shape;372;p32"/>
          <p:cNvGrpSpPr/>
          <p:nvPr/>
        </p:nvGrpSpPr>
        <p:grpSpPr>
          <a:xfrm rot="-2849289" flipH="1">
            <a:off x="7231371" y="3958705"/>
            <a:ext cx="3081810" cy="1994930"/>
            <a:chOff x="3476322" y="3871854"/>
            <a:chExt cx="3081549" cy="1994761"/>
          </a:xfrm>
        </p:grpSpPr>
        <p:sp>
          <p:nvSpPr>
            <p:cNvPr id="373" name="Google Shape;373;p32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92" name="Google Shape;392;p32"/>
          <p:cNvGrpSpPr/>
          <p:nvPr/>
        </p:nvGrpSpPr>
        <p:grpSpPr>
          <a:xfrm rot="2213250">
            <a:off x="-86676" y="4197290"/>
            <a:ext cx="1748535" cy="1517775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916569" y="-1300627"/>
            <a:ext cx="3774778" cy="1979962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5" name="Google Shape;2640;p61"/>
          <p:cNvGrpSpPr/>
          <p:nvPr/>
        </p:nvGrpSpPr>
        <p:grpSpPr>
          <a:xfrm>
            <a:off x="822355" y="3495264"/>
            <a:ext cx="1984015" cy="756877"/>
            <a:chOff x="3481935" y="2140100"/>
            <a:chExt cx="996271" cy="380065"/>
          </a:xfrm>
        </p:grpSpPr>
        <p:sp>
          <p:nvSpPr>
            <p:cNvPr id="96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1" name="Google Shape;2640;p61"/>
          <p:cNvGrpSpPr/>
          <p:nvPr/>
        </p:nvGrpSpPr>
        <p:grpSpPr>
          <a:xfrm>
            <a:off x="2940918" y="3593348"/>
            <a:ext cx="1984015" cy="756877"/>
            <a:chOff x="3481935" y="2140100"/>
            <a:chExt cx="996271" cy="380065"/>
          </a:xfrm>
        </p:grpSpPr>
        <p:sp>
          <p:nvSpPr>
            <p:cNvPr id="112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7" name="Google Shape;2640;p61"/>
          <p:cNvGrpSpPr/>
          <p:nvPr/>
        </p:nvGrpSpPr>
        <p:grpSpPr>
          <a:xfrm>
            <a:off x="5059481" y="3553831"/>
            <a:ext cx="1984015" cy="756877"/>
            <a:chOff x="3481935" y="2140100"/>
            <a:chExt cx="996271" cy="380065"/>
          </a:xfrm>
        </p:grpSpPr>
        <p:sp>
          <p:nvSpPr>
            <p:cNvPr id="128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43" name="Google Shape;2640;p61"/>
          <p:cNvGrpSpPr/>
          <p:nvPr/>
        </p:nvGrpSpPr>
        <p:grpSpPr>
          <a:xfrm>
            <a:off x="7178044" y="3796905"/>
            <a:ext cx="961506" cy="441759"/>
            <a:chOff x="3481935" y="2140100"/>
            <a:chExt cx="996271" cy="380065"/>
          </a:xfrm>
        </p:grpSpPr>
        <p:sp>
          <p:nvSpPr>
            <p:cNvPr id="144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59" name="Google Shape;226;p30"/>
          <p:cNvSpPr txBox="1">
            <a:spLocks/>
          </p:cNvSpPr>
          <p:nvPr/>
        </p:nvSpPr>
        <p:spPr>
          <a:xfrm>
            <a:off x="1585028" y="1111989"/>
            <a:ext cx="5846626" cy="10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60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6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6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012618" y="2393807"/>
            <a:ext cx="3060139" cy="18694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46627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15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2479;p61"/>
          <p:cNvSpPr/>
          <p:nvPr/>
        </p:nvSpPr>
        <p:spPr>
          <a:xfrm>
            <a:off x="766922" y="621291"/>
            <a:ext cx="7444086" cy="3700777"/>
          </a:xfrm>
          <a:custGeom>
            <a:avLst/>
            <a:gdLst/>
            <a:ahLst/>
            <a:cxnLst/>
            <a:rect l="l" t="t" r="r" b="b"/>
            <a:pathLst>
              <a:path w="54106" h="76489" extrusionOk="0">
                <a:moveTo>
                  <a:pt x="0" y="1"/>
                </a:moveTo>
                <a:lnTo>
                  <a:pt x="0" y="76489"/>
                </a:lnTo>
                <a:lnTo>
                  <a:pt x="54105" y="76489"/>
                </a:lnTo>
                <a:lnTo>
                  <a:pt x="54105" y="1"/>
                </a:lnTo>
                <a:close/>
              </a:path>
            </a:pathLst>
          </a:custGeom>
          <a:solidFill>
            <a:schemeClr val="lt1"/>
          </a:solidFill>
          <a:ln w="11675" cap="flat" cmpd="sng">
            <a:solidFill>
              <a:schemeClr val="dk2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72" name="Google Shape;372;p32"/>
          <p:cNvGrpSpPr/>
          <p:nvPr/>
        </p:nvGrpSpPr>
        <p:grpSpPr>
          <a:xfrm rot="-2849289" flipH="1">
            <a:off x="7231371" y="3958705"/>
            <a:ext cx="3081810" cy="1994930"/>
            <a:chOff x="3476322" y="3871854"/>
            <a:chExt cx="3081549" cy="1994761"/>
          </a:xfrm>
        </p:grpSpPr>
        <p:sp>
          <p:nvSpPr>
            <p:cNvPr id="373" name="Google Shape;373;p32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92" name="Google Shape;392;p32"/>
          <p:cNvGrpSpPr/>
          <p:nvPr/>
        </p:nvGrpSpPr>
        <p:grpSpPr>
          <a:xfrm rot="2213250">
            <a:off x="-13662" y="3755606"/>
            <a:ext cx="1748535" cy="1517775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881360" y="-1274503"/>
            <a:ext cx="3774778" cy="1979962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63" name="AutoShape 77"/>
          <p:cNvSpPr>
            <a:spLocks noChangeArrowheads="1"/>
          </p:cNvSpPr>
          <p:nvPr/>
        </p:nvSpPr>
        <p:spPr bwMode="auto">
          <a:xfrm>
            <a:off x="3252239" y="2575804"/>
            <a:ext cx="1066800" cy="1066800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</a:p>
        </p:txBody>
      </p:sp>
      <p:sp>
        <p:nvSpPr>
          <p:cNvPr id="164" name="AutoShape 79"/>
          <p:cNvSpPr>
            <a:spLocks noChangeArrowheads="1"/>
          </p:cNvSpPr>
          <p:nvPr/>
        </p:nvSpPr>
        <p:spPr bwMode="auto">
          <a:xfrm>
            <a:off x="4696369" y="2565738"/>
            <a:ext cx="1066800" cy="1066800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</a:t>
            </a:r>
          </a:p>
        </p:txBody>
      </p:sp>
      <p:sp>
        <p:nvSpPr>
          <p:cNvPr id="165" name="Google Shape;226;p30"/>
          <p:cNvSpPr txBox="1">
            <a:spLocks/>
          </p:cNvSpPr>
          <p:nvPr/>
        </p:nvSpPr>
        <p:spPr>
          <a:xfrm>
            <a:off x="1043407" y="699411"/>
            <a:ext cx="7009972" cy="10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96215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16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26">
            <a:hlinkClick r:id="" action="ppaction://media"/>
            <a:extLst>
              <a:ext uri="{FF2B5EF4-FFF2-40B4-BE49-F238E27FC236}">
                <a16:creationId xmlns:a16="http://schemas.microsoft.com/office/drawing/2014/main" id="{59874C18-BC25-2DA7-9FA9-1A06E36941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67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2479;p61"/>
          <p:cNvSpPr/>
          <p:nvPr/>
        </p:nvSpPr>
        <p:spPr>
          <a:xfrm>
            <a:off x="766922" y="621291"/>
            <a:ext cx="7444086" cy="3700777"/>
          </a:xfrm>
          <a:custGeom>
            <a:avLst/>
            <a:gdLst/>
            <a:ahLst/>
            <a:cxnLst/>
            <a:rect l="l" t="t" r="r" b="b"/>
            <a:pathLst>
              <a:path w="54106" h="76489" extrusionOk="0">
                <a:moveTo>
                  <a:pt x="0" y="1"/>
                </a:moveTo>
                <a:lnTo>
                  <a:pt x="0" y="76489"/>
                </a:lnTo>
                <a:lnTo>
                  <a:pt x="54105" y="76489"/>
                </a:lnTo>
                <a:lnTo>
                  <a:pt x="54105" y="1"/>
                </a:lnTo>
                <a:close/>
              </a:path>
            </a:pathLst>
          </a:custGeom>
          <a:solidFill>
            <a:schemeClr val="lt1"/>
          </a:solidFill>
          <a:ln w="11675" cap="flat" cmpd="sng">
            <a:solidFill>
              <a:schemeClr val="dk2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72" name="Google Shape;372;p32"/>
          <p:cNvGrpSpPr/>
          <p:nvPr/>
        </p:nvGrpSpPr>
        <p:grpSpPr>
          <a:xfrm rot="-2849289" flipH="1">
            <a:off x="7231371" y="3958705"/>
            <a:ext cx="3081810" cy="1994930"/>
            <a:chOff x="3476322" y="3871854"/>
            <a:chExt cx="3081549" cy="1994761"/>
          </a:xfrm>
        </p:grpSpPr>
        <p:sp>
          <p:nvSpPr>
            <p:cNvPr id="373" name="Google Shape;373;p32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92" name="Google Shape;392;p32"/>
          <p:cNvGrpSpPr/>
          <p:nvPr/>
        </p:nvGrpSpPr>
        <p:grpSpPr>
          <a:xfrm rot="2213250">
            <a:off x="-13662" y="3755606"/>
            <a:ext cx="1748535" cy="1517775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881360" y="-1274503"/>
            <a:ext cx="3774778" cy="1979962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63" name="AutoShape 77"/>
          <p:cNvSpPr>
            <a:spLocks noChangeArrowheads="1"/>
          </p:cNvSpPr>
          <p:nvPr/>
        </p:nvSpPr>
        <p:spPr bwMode="auto">
          <a:xfrm>
            <a:off x="3252239" y="2575804"/>
            <a:ext cx="1066800" cy="1066800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</a:t>
            </a:r>
          </a:p>
        </p:txBody>
      </p:sp>
      <p:sp>
        <p:nvSpPr>
          <p:cNvPr id="164" name="AutoShape 79"/>
          <p:cNvSpPr>
            <a:spLocks noChangeArrowheads="1"/>
          </p:cNvSpPr>
          <p:nvPr/>
        </p:nvSpPr>
        <p:spPr bwMode="auto">
          <a:xfrm>
            <a:off x="4696369" y="2565738"/>
            <a:ext cx="1066800" cy="1066800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</a:p>
        </p:txBody>
      </p:sp>
      <p:sp>
        <p:nvSpPr>
          <p:cNvPr id="165" name="Google Shape;226;p30"/>
          <p:cNvSpPr txBox="1">
            <a:spLocks/>
          </p:cNvSpPr>
          <p:nvPr/>
        </p:nvSpPr>
        <p:spPr>
          <a:xfrm>
            <a:off x="1043407" y="699411"/>
            <a:ext cx="7009972" cy="10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9712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16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2479;p61"/>
          <p:cNvSpPr/>
          <p:nvPr/>
        </p:nvSpPr>
        <p:spPr>
          <a:xfrm>
            <a:off x="766922" y="621291"/>
            <a:ext cx="7444086" cy="3700777"/>
          </a:xfrm>
          <a:custGeom>
            <a:avLst/>
            <a:gdLst/>
            <a:ahLst/>
            <a:cxnLst/>
            <a:rect l="l" t="t" r="r" b="b"/>
            <a:pathLst>
              <a:path w="54106" h="76489" extrusionOk="0">
                <a:moveTo>
                  <a:pt x="0" y="1"/>
                </a:moveTo>
                <a:lnTo>
                  <a:pt x="0" y="76489"/>
                </a:lnTo>
                <a:lnTo>
                  <a:pt x="54105" y="76489"/>
                </a:lnTo>
                <a:lnTo>
                  <a:pt x="54105" y="1"/>
                </a:lnTo>
                <a:close/>
              </a:path>
            </a:pathLst>
          </a:custGeom>
          <a:solidFill>
            <a:schemeClr val="lt1"/>
          </a:solidFill>
          <a:ln w="11675" cap="flat" cmpd="sng">
            <a:solidFill>
              <a:schemeClr val="dk2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72" name="Google Shape;372;p32"/>
          <p:cNvGrpSpPr/>
          <p:nvPr/>
        </p:nvGrpSpPr>
        <p:grpSpPr>
          <a:xfrm rot="-2849289" flipH="1">
            <a:off x="7231371" y="3958705"/>
            <a:ext cx="3081810" cy="1994930"/>
            <a:chOff x="3476322" y="3871854"/>
            <a:chExt cx="3081549" cy="1994761"/>
          </a:xfrm>
        </p:grpSpPr>
        <p:sp>
          <p:nvSpPr>
            <p:cNvPr id="373" name="Google Shape;373;p32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92" name="Google Shape;392;p32"/>
          <p:cNvGrpSpPr/>
          <p:nvPr/>
        </p:nvGrpSpPr>
        <p:grpSpPr>
          <a:xfrm rot="2213250">
            <a:off x="-13662" y="3755606"/>
            <a:ext cx="1748535" cy="1517775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881360" y="-1274503"/>
            <a:ext cx="3774778" cy="1979962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59" name="Text Box 33"/>
          <p:cNvSpPr txBox="1">
            <a:spLocks noChangeArrowheads="1"/>
          </p:cNvSpPr>
          <p:nvPr/>
        </p:nvSpPr>
        <p:spPr bwMode="auto">
          <a:xfrm>
            <a:off x="965030" y="1480534"/>
            <a:ext cx="713465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1143000"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600200"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2057400"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2514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9718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34290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886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xoá</a:t>
            </a:r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3" name="AutoShape 77"/>
          <p:cNvSpPr>
            <a:spLocks noChangeArrowheads="1"/>
          </p:cNvSpPr>
          <p:nvPr/>
        </p:nvSpPr>
        <p:spPr bwMode="auto">
          <a:xfrm>
            <a:off x="3252239" y="3001124"/>
            <a:ext cx="1066800" cy="1066800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800" b="1" dirty="0">
                <a:solidFill>
                  <a:srgbClr val="008000"/>
                </a:solidFill>
              </a:rPr>
              <a:t>S</a:t>
            </a:r>
          </a:p>
        </p:txBody>
      </p:sp>
      <p:sp>
        <p:nvSpPr>
          <p:cNvPr id="164" name="AutoShape 79"/>
          <p:cNvSpPr>
            <a:spLocks noChangeArrowheads="1"/>
          </p:cNvSpPr>
          <p:nvPr/>
        </p:nvSpPr>
        <p:spPr bwMode="auto">
          <a:xfrm>
            <a:off x="4696369" y="2991058"/>
            <a:ext cx="1066800" cy="1066800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800" b="1" dirty="0">
                <a:solidFill>
                  <a:srgbClr val="FF3300"/>
                </a:solidFill>
              </a:rPr>
              <a:t>Đ</a:t>
            </a:r>
          </a:p>
        </p:txBody>
      </p:sp>
      <p:sp>
        <p:nvSpPr>
          <p:cNvPr id="165" name="Google Shape;226;p30"/>
          <p:cNvSpPr txBox="1">
            <a:spLocks/>
          </p:cNvSpPr>
          <p:nvPr/>
        </p:nvSpPr>
        <p:spPr>
          <a:xfrm>
            <a:off x="1043407" y="699412"/>
            <a:ext cx="7167601" cy="665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53880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16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  <p:txBody>
          <a:bodyPr/>
          <a:lstStyle/>
          <a:p>
            <a:endParaRPr lang="en-US" sz="900"/>
          </a:p>
        </p:txBody>
      </p:sp>
      <p:grpSp>
        <p:nvGrpSpPr>
          <p:cNvPr id="3" name="Group 3"/>
          <p:cNvGrpSpPr/>
          <p:nvPr/>
        </p:nvGrpSpPr>
        <p:grpSpPr>
          <a:xfrm>
            <a:off x="1138715" y="405517"/>
            <a:ext cx="2413495" cy="935422"/>
            <a:chOff x="0" y="0"/>
            <a:chExt cx="1394530" cy="54049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290390" cy="421112"/>
            </a:xfrm>
            <a:custGeom>
              <a:avLst/>
              <a:gdLst/>
              <a:ahLst/>
              <a:cxnLst/>
              <a:rect l="l" t="t" r="r" b="b"/>
              <a:pathLst>
                <a:path w="1290390" h="421112">
                  <a:moveTo>
                    <a:pt x="1263720" y="231882"/>
                  </a:moveTo>
                  <a:cubicBezTo>
                    <a:pt x="1263720" y="319512"/>
                    <a:pt x="1187520" y="390632"/>
                    <a:pt x="1106240" y="390632"/>
                  </a:cubicBezTo>
                  <a:lnTo>
                    <a:pt x="66040" y="390632"/>
                  </a:lnTo>
                  <a:cubicBezTo>
                    <a:pt x="43180" y="390632"/>
                    <a:pt x="20320" y="385552"/>
                    <a:pt x="0" y="376662"/>
                  </a:cubicBezTo>
                  <a:cubicBezTo>
                    <a:pt x="26670" y="404602"/>
                    <a:pt x="63500" y="421112"/>
                    <a:pt x="102351" y="421112"/>
                  </a:cubicBezTo>
                  <a:lnTo>
                    <a:pt x="1144340" y="421112"/>
                  </a:lnTo>
                  <a:cubicBezTo>
                    <a:pt x="1224350" y="421112"/>
                    <a:pt x="1290390" y="355072"/>
                    <a:pt x="1290390" y="275062"/>
                  </a:cubicBezTo>
                  <a:lnTo>
                    <a:pt x="1290390" y="95250"/>
                  </a:lnTo>
                  <a:cubicBezTo>
                    <a:pt x="1290390" y="58420"/>
                    <a:pt x="1276420" y="25400"/>
                    <a:pt x="1254830" y="0"/>
                  </a:cubicBezTo>
                  <a:cubicBezTo>
                    <a:pt x="1261180" y="16510"/>
                    <a:pt x="1263720" y="34290"/>
                    <a:pt x="1263720" y="52070"/>
                  </a:cubicBezTo>
                  <a:lnTo>
                    <a:pt x="1263720" y="231882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0" y="12700"/>
              <a:ext cx="1329760" cy="471912"/>
            </a:xfrm>
            <a:custGeom>
              <a:avLst/>
              <a:gdLst/>
              <a:ahLst/>
              <a:cxnLst/>
              <a:rect l="l" t="t" r="r" b="b"/>
              <a:pathLst>
                <a:path w="1329760" h="471912">
                  <a:moveTo>
                    <a:pt x="146050" y="471912"/>
                  </a:moveTo>
                  <a:lnTo>
                    <a:pt x="1183710" y="471912"/>
                  </a:lnTo>
                  <a:cubicBezTo>
                    <a:pt x="1263720" y="471912"/>
                    <a:pt x="1329760" y="405872"/>
                    <a:pt x="1329760" y="325862"/>
                  </a:cubicBezTo>
                  <a:lnTo>
                    <a:pt x="1329760" y="146050"/>
                  </a:lnTo>
                  <a:cubicBezTo>
                    <a:pt x="1329760" y="66040"/>
                    <a:pt x="1263720" y="0"/>
                    <a:pt x="118371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25862"/>
                  </a:lnTo>
                  <a:cubicBezTo>
                    <a:pt x="0" y="407142"/>
                    <a:pt x="66040" y="471912"/>
                    <a:pt x="146050" y="471912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394530" cy="540492"/>
            </a:xfrm>
            <a:custGeom>
              <a:avLst/>
              <a:gdLst/>
              <a:ahLst/>
              <a:cxnLst/>
              <a:rect l="l" t="t" r="r" b="b"/>
              <a:pathLst>
                <a:path w="1394530" h="540492">
                  <a:moveTo>
                    <a:pt x="1331030" y="74930"/>
                  </a:moveTo>
                  <a:cubicBezTo>
                    <a:pt x="1303090" y="30480"/>
                    <a:pt x="1253560" y="0"/>
                    <a:pt x="119641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38562"/>
                  </a:lnTo>
                  <a:cubicBezTo>
                    <a:pt x="0" y="390632"/>
                    <a:pt x="25400" y="436352"/>
                    <a:pt x="63500" y="465562"/>
                  </a:cubicBezTo>
                  <a:cubicBezTo>
                    <a:pt x="91440" y="510012"/>
                    <a:pt x="140970" y="540492"/>
                    <a:pt x="196052" y="540492"/>
                  </a:cubicBezTo>
                  <a:lnTo>
                    <a:pt x="1235780" y="540492"/>
                  </a:lnTo>
                  <a:cubicBezTo>
                    <a:pt x="1323410" y="540492"/>
                    <a:pt x="1394530" y="469372"/>
                    <a:pt x="1394530" y="381742"/>
                  </a:cubicBezTo>
                  <a:lnTo>
                    <a:pt x="1394530" y="201930"/>
                  </a:lnTo>
                  <a:cubicBezTo>
                    <a:pt x="1394530" y="149860"/>
                    <a:pt x="1369130" y="104140"/>
                    <a:pt x="1331030" y="74930"/>
                  </a:cubicBezTo>
                  <a:close/>
                  <a:moveTo>
                    <a:pt x="12700" y="33856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196410" y="12700"/>
                  </a:lnTo>
                  <a:cubicBezTo>
                    <a:pt x="1276420" y="12700"/>
                    <a:pt x="1342460" y="78740"/>
                    <a:pt x="1342460" y="158750"/>
                  </a:cubicBezTo>
                  <a:lnTo>
                    <a:pt x="1342460" y="338562"/>
                  </a:lnTo>
                  <a:cubicBezTo>
                    <a:pt x="1342460" y="418572"/>
                    <a:pt x="1276420" y="484612"/>
                    <a:pt x="1196410" y="484612"/>
                  </a:cubicBezTo>
                  <a:lnTo>
                    <a:pt x="158750" y="484612"/>
                  </a:lnTo>
                  <a:cubicBezTo>
                    <a:pt x="78740" y="484612"/>
                    <a:pt x="12700" y="419842"/>
                    <a:pt x="12700" y="338562"/>
                  </a:cubicBezTo>
                  <a:close/>
                  <a:moveTo>
                    <a:pt x="1383100" y="381742"/>
                  </a:moveTo>
                  <a:cubicBezTo>
                    <a:pt x="1383100" y="461752"/>
                    <a:pt x="1315790" y="527792"/>
                    <a:pt x="1235780" y="527792"/>
                  </a:cubicBezTo>
                  <a:lnTo>
                    <a:pt x="196052" y="527792"/>
                  </a:lnTo>
                  <a:cubicBezTo>
                    <a:pt x="157480" y="527792"/>
                    <a:pt x="120650" y="511282"/>
                    <a:pt x="93980" y="483342"/>
                  </a:cubicBezTo>
                  <a:cubicBezTo>
                    <a:pt x="114300" y="492232"/>
                    <a:pt x="135890" y="497312"/>
                    <a:pt x="160020" y="497312"/>
                  </a:cubicBezTo>
                  <a:lnTo>
                    <a:pt x="1197680" y="497312"/>
                  </a:lnTo>
                  <a:cubicBezTo>
                    <a:pt x="1285310" y="497312"/>
                    <a:pt x="1356430" y="426192"/>
                    <a:pt x="1356430" y="338562"/>
                  </a:cubicBezTo>
                  <a:lnTo>
                    <a:pt x="1356430" y="158750"/>
                  </a:lnTo>
                  <a:cubicBezTo>
                    <a:pt x="1356430" y="140970"/>
                    <a:pt x="1352620" y="123190"/>
                    <a:pt x="1347540" y="106680"/>
                  </a:cubicBezTo>
                  <a:cubicBezTo>
                    <a:pt x="1369130" y="132080"/>
                    <a:pt x="1383100" y="165100"/>
                    <a:pt x="1383100" y="201930"/>
                  </a:cubicBezTo>
                  <a:lnTo>
                    <a:pt x="1383100" y="381742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547447" y="405517"/>
            <a:ext cx="688990" cy="935422"/>
            <a:chOff x="0" y="0"/>
            <a:chExt cx="398102" cy="540492"/>
          </a:xfrm>
        </p:grpSpPr>
        <p:sp>
          <p:nvSpPr>
            <p:cNvPr id="8" name="Freeform 8"/>
            <p:cNvSpPr/>
            <p:nvPr/>
          </p:nvSpPr>
          <p:spPr>
            <a:xfrm>
              <a:off x="92710" y="106680"/>
              <a:ext cx="293962" cy="421112"/>
            </a:xfrm>
            <a:custGeom>
              <a:avLst/>
              <a:gdLst/>
              <a:ahLst/>
              <a:cxnLst/>
              <a:rect l="l" t="t" r="r" b="b"/>
              <a:pathLst>
                <a:path w="293962" h="421112">
                  <a:moveTo>
                    <a:pt x="267292" y="231882"/>
                  </a:moveTo>
                  <a:cubicBezTo>
                    <a:pt x="267292" y="319512"/>
                    <a:pt x="191092" y="390632"/>
                    <a:pt x="109812" y="390632"/>
                  </a:cubicBezTo>
                  <a:lnTo>
                    <a:pt x="66040" y="390632"/>
                  </a:lnTo>
                  <a:cubicBezTo>
                    <a:pt x="43180" y="390632"/>
                    <a:pt x="20320" y="385552"/>
                    <a:pt x="0" y="376662"/>
                  </a:cubicBezTo>
                  <a:cubicBezTo>
                    <a:pt x="26670" y="404602"/>
                    <a:pt x="63500" y="421112"/>
                    <a:pt x="96001" y="421112"/>
                  </a:cubicBezTo>
                  <a:lnTo>
                    <a:pt x="147912" y="421112"/>
                  </a:lnTo>
                  <a:cubicBezTo>
                    <a:pt x="227922" y="421112"/>
                    <a:pt x="293962" y="355072"/>
                    <a:pt x="293962" y="275062"/>
                  </a:cubicBezTo>
                  <a:lnTo>
                    <a:pt x="293962" y="95250"/>
                  </a:lnTo>
                  <a:cubicBezTo>
                    <a:pt x="293962" y="58420"/>
                    <a:pt x="279992" y="25400"/>
                    <a:pt x="258402" y="0"/>
                  </a:cubicBezTo>
                  <a:cubicBezTo>
                    <a:pt x="264752" y="16510"/>
                    <a:pt x="267292" y="34290"/>
                    <a:pt x="267292" y="52070"/>
                  </a:cubicBezTo>
                  <a:lnTo>
                    <a:pt x="267292" y="231882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700" y="12700"/>
              <a:ext cx="333332" cy="471912"/>
            </a:xfrm>
            <a:custGeom>
              <a:avLst/>
              <a:gdLst/>
              <a:ahLst/>
              <a:cxnLst/>
              <a:rect l="l" t="t" r="r" b="b"/>
              <a:pathLst>
                <a:path w="333332" h="471912">
                  <a:moveTo>
                    <a:pt x="146050" y="471912"/>
                  </a:moveTo>
                  <a:lnTo>
                    <a:pt x="187282" y="471912"/>
                  </a:lnTo>
                  <a:cubicBezTo>
                    <a:pt x="267292" y="471912"/>
                    <a:pt x="333332" y="405872"/>
                    <a:pt x="333332" y="325862"/>
                  </a:cubicBezTo>
                  <a:lnTo>
                    <a:pt x="333332" y="146050"/>
                  </a:lnTo>
                  <a:cubicBezTo>
                    <a:pt x="333332" y="66040"/>
                    <a:pt x="267292" y="0"/>
                    <a:pt x="18728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25862"/>
                  </a:lnTo>
                  <a:cubicBezTo>
                    <a:pt x="0" y="407142"/>
                    <a:pt x="66040" y="471912"/>
                    <a:pt x="146050" y="471912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398102" cy="540492"/>
            </a:xfrm>
            <a:custGeom>
              <a:avLst/>
              <a:gdLst/>
              <a:ahLst/>
              <a:cxnLst/>
              <a:rect l="l" t="t" r="r" b="b"/>
              <a:pathLst>
                <a:path w="398102" h="540492">
                  <a:moveTo>
                    <a:pt x="334602" y="74930"/>
                  </a:moveTo>
                  <a:cubicBezTo>
                    <a:pt x="306662" y="30480"/>
                    <a:pt x="257132" y="0"/>
                    <a:pt x="19998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38562"/>
                  </a:lnTo>
                  <a:cubicBezTo>
                    <a:pt x="0" y="390632"/>
                    <a:pt x="25400" y="436352"/>
                    <a:pt x="63500" y="465562"/>
                  </a:cubicBezTo>
                  <a:cubicBezTo>
                    <a:pt x="91440" y="510012"/>
                    <a:pt x="140970" y="540492"/>
                    <a:pt x="188711" y="540492"/>
                  </a:cubicBezTo>
                  <a:lnTo>
                    <a:pt x="239352" y="540492"/>
                  </a:lnTo>
                  <a:cubicBezTo>
                    <a:pt x="326982" y="540492"/>
                    <a:pt x="398102" y="469372"/>
                    <a:pt x="398102" y="381742"/>
                  </a:cubicBezTo>
                  <a:lnTo>
                    <a:pt x="398102" y="201930"/>
                  </a:lnTo>
                  <a:cubicBezTo>
                    <a:pt x="398102" y="149860"/>
                    <a:pt x="372702" y="104140"/>
                    <a:pt x="334602" y="74930"/>
                  </a:cubicBezTo>
                  <a:close/>
                  <a:moveTo>
                    <a:pt x="12700" y="33856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9982" y="12700"/>
                  </a:lnTo>
                  <a:cubicBezTo>
                    <a:pt x="279992" y="12700"/>
                    <a:pt x="346032" y="78740"/>
                    <a:pt x="346032" y="158750"/>
                  </a:cubicBezTo>
                  <a:lnTo>
                    <a:pt x="346032" y="338562"/>
                  </a:lnTo>
                  <a:cubicBezTo>
                    <a:pt x="346032" y="418572"/>
                    <a:pt x="279992" y="484612"/>
                    <a:pt x="199982" y="484612"/>
                  </a:cubicBezTo>
                  <a:lnTo>
                    <a:pt x="158750" y="484612"/>
                  </a:lnTo>
                  <a:cubicBezTo>
                    <a:pt x="78740" y="484612"/>
                    <a:pt x="12700" y="419842"/>
                    <a:pt x="12700" y="338562"/>
                  </a:cubicBezTo>
                  <a:close/>
                  <a:moveTo>
                    <a:pt x="386672" y="381742"/>
                  </a:moveTo>
                  <a:cubicBezTo>
                    <a:pt x="386672" y="461752"/>
                    <a:pt x="319362" y="527792"/>
                    <a:pt x="239352" y="527792"/>
                  </a:cubicBezTo>
                  <a:lnTo>
                    <a:pt x="188711" y="527792"/>
                  </a:lnTo>
                  <a:cubicBezTo>
                    <a:pt x="157480" y="527792"/>
                    <a:pt x="120650" y="511282"/>
                    <a:pt x="93980" y="483342"/>
                  </a:cubicBezTo>
                  <a:cubicBezTo>
                    <a:pt x="114300" y="492232"/>
                    <a:pt x="135890" y="497312"/>
                    <a:pt x="160020" y="497312"/>
                  </a:cubicBezTo>
                  <a:lnTo>
                    <a:pt x="201252" y="497312"/>
                  </a:lnTo>
                  <a:cubicBezTo>
                    <a:pt x="288882" y="497312"/>
                    <a:pt x="360002" y="426192"/>
                    <a:pt x="360002" y="338562"/>
                  </a:cubicBezTo>
                  <a:lnTo>
                    <a:pt x="360002" y="158750"/>
                  </a:lnTo>
                  <a:cubicBezTo>
                    <a:pt x="360002" y="140970"/>
                    <a:pt x="356192" y="123190"/>
                    <a:pt x="351112" y="106680"/>
                  </a:cubicBezTo>
                  <a:cubicBezTo>
                    <a:pt x="372702" y="132080"/>
                    <a:pt x="386672" y="165100"/>
                    <a:pt x="386672" y="201930"/>
                  </a:cubicBezTo>
                  <a:lnTo>
                    <a:pt x="386672" y="381742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60261" y="897521"/>
            <a:ext cx="7661578" cy="3828557"/>
            <a:chOff x="0" y="0"/>
            <a:chExt cx="4426901" cy="2212161"/>
          </a:xfrm>
        </p:grpSpPr>
        <p:sp>
          <p:nvSpPr>
            <p:cNvPr id="12" name="Freeform 12"/>
            <p:cNvSpPr/>
            <p:nvPr/>
          </p:nvSpPr>
          <p:spPr>
            <a:xfrm>
              <a:off x="92710" y="106680"/>
              <a:ext cx="4322761" cy="2092781"/>
            </a:xfrm>
            <a:custGeom>
              <a:avLst/>
              <a:gdLst/>
              <a:ahLst/>
              <a:cxnLst/>
              <a:rect l="l" t="t" r="r" b="b"/>
              <a:pathLst>
                <a:path w="4322761" h="2092781">
                  <a:moveTo>
                    <a:pt x="4296091" y="1903551"/>
                  </a:moveTo>
                  <a:cubicBezTo>
                    <a:pt x="4296091" y="1991181"/>
                    <a:pt x="4219891" y="2062301"/>
                    <a:pt x="4138611" y="2062301"/>
                  </a:cubicBezTo>
                  <a:lnTo>
                    <a:pt x="66040" y="2062301"/>
                  </a:lnTo>
                  <a:cubicBezTo>
                    <a:pt x="43180" y="2062301"/>
                    <a:pt x="20320" y="2057221"/>
                    <a:pt x="0" y="2048331"/>
                  </a:cubicBezTo>
                  <a:cubicBezTo>
                    <a:pt x="26670" y="2076271"/>
                    <a:pt x="63500" y="2092781"/>
                    <a:pt x="121679" y="2092781"/>
                  </a:cubicBezTo>
                  <a:lnTo>
                    <a:pt x="4176711" y="2092781"/>
                  </a:lnTo>
                  <a:cubicBezTo>
                    <a:pt x="4256721" y="2092781"/>
                    <a:pt x="4322761" y="2026741"/>
                    <a:pt x="4322761" y="1946731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03551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2700" y="12700"/>
              <a:ext cx="4362131" cy="2143581"/>
            </a:xfrm>
            <a:custGeom>
              <a:avLst/>
              <a:gdLst/>
              <a:ahLst/>
              <a:cxnLst/>
              <a:rect l="l" t="t" r="r" b="b"/>
              <a:pathLst>
                <a:path w="4362131" h="2143581">
                  <a:moveTo>
                    <a:pt x="146050" y="2143581"/>
                  </a:moveTo>
                  <a:lnTo>
                    <a:pt x="4216081" y="2143581"/>
                  </a:lnTo>
                  <a:cubicBezTo>
                    <a:pt x="4296091" y="2143581"/>
                    <a:pt x="4362131" y="2077541"/>
                    <a:pt x="4362131" y="1997531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997531"/>
                  </a:lnTo>
                  <a:cubicBezTo>
                    <a:pt x="0" y="2078811"/>
                    <a:pt x="66040" y="2143581"/>
                    <a:pt x="146050" y="2143581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4426901" cy="2212161"/>
            </a:xfrm>
            <a:custGeom>
              <a:avLst/>
              <a:gdLst/>
              <a:ahLst/>
              <a:cxnLst/>
              <a:rect l="l" t="t" r="r" b="b"/>
              <a:pathLst>
                <a:path w="4426901" h="2212161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10231"/>
                  </a:lnTo>
                  <a:cubicBezTo>
                    <a:pt x="0" y="2062301"/>
                    <a:pt x="25400" y="2108021"/>
                    <a:pt x="63500" y="2137231"/>
                  </a:cubicBezTo>
                  <a:cubicBezTo>
                    <a:pt x="91440" y="2181681"/>
                    <a:pt x="140970" y="2212161"/>
                    <a:pt x="218396" y="2212161"/>
                  </a:cubicBezTo>
                  <a:lnTo>
                    <a:pt x="4268151" y="2212161"/>
                  </a:lnTo>
                  <a:cubicBezTo>
                    <a:pt x="4355781" y="2212161"/>
                    <a:pt x="4426901" y="2141041"/>
                    <a:pt x="4426901" y="2053411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1023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10231"/>
                  </a:lnTo>
                  <a:cubicBezTo>
                    <a:pt x="4374831" y="2090241"/>
                    <a:pt x="4308791" y="2156281"/>
                    <a:pt x="4228781" y="2156281"/>
                  </a:cubicBezTo>
                  <a:lnTo>
                    <a:pt x="158750" y="2156281"/>
                  </a:lnTo>
                  <a:cubicBezTo>
                    <a:pt x="78740" y="2156281"/>
                    <a:pt x="12700" y="2091511"/>
                    <a:pt x="12700" y="2010231"/>
                  </a:cubicBezTo>
                  <a:close/>
                  <a:moveTo>
                    <a:pt x="4415471" y="2053411"/>
                  </a:moveTo>
                  <a:cubicBezTo>
                    <a:pt x="4415471" y="2133421"/>
                    <a:pt x="4348161" y="2199461"/>
                    <a:pt x="4268151" y="2199461"/>
                  </a:cubicBezTo>
                  <a:lnTo>
                    <a:pt x="218396" y="2199461"/>
                  </a:lnTo>
                  <a:cubicBezTo>
                    <a:pt x="157480" y="2199461"/>
                    <a:pt x="120650" y="2182951"/>
                    <a:pt x="93980" y="2155011"/>
                  </a:cubicBezTo>
                  <a:cubicBezTo>
                    <a:pt x="114300" y="2163901"/>
                    <a:pt x="135890" y="2168981"/>
                    <a:pt x="160020" y="2168981"/>
                  </a:cubicBezTo>
                  <a:lnTo>
                    <a:pt x="4230051" y="2168981"/>
                  </a:lnTo>
                  <a:cubicBezTo>
                    <a:pt x="4317681" y="2168981"/>
                    <a:pt x="4388801" y="2097861"/>
                    <a:pt x="4388801" y="2010231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53411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87592" y="1123214"/>
            <a:ext cx="5337651" cy="411638"/>
            <a:chOff x="0" y="0"/>
            <a:chExt cx="24817148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23860204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F8CDA2"/>
            </a:solidFill>
          </p:spPr>
          <p:txBody>
            <a:bodyPr/>
            <a:lstStyle/>
            <a:p>
              <a:endParaRPr lang="en-US" sz="900"/>
            </a:p>
          </p:txBody>
        </p:sp>
      </p:grpSp>
      <p:sp>
        <p:nvSpPr>
          <p:cNvPr id="17" name="AutoShape 17"/>
          <p:cNvSpPr/>
          <p:nvPr/>
        </p:nvSpPr>
        <p:spPr>
          <a:xfrm rot="5400000">
            <a:off x="3741204" y="648624"/>
            <a:ext cx="225275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900"/>
          </a:p>
        </p:txBody>
      </p:sp>
      <p:sp>
        <p:nvSpPr>
          <p:cNvPr id="18" name="AutoShape 18"/>
          <p:cNvSpPr/>
          <p:nvPr/>
        </p:nvSpPr>
        <p:spPr>
          <a:xfrm>
            <a:off x="3741204" y="648624"/>
            <a:ext cx="225275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900"/>
          </a:p>
        </p:txBody>
      </p:sp>
      <p:sp>
        <p:nvSpPr>
          <p:cNvPr id="19" name="AutoShape 19"/>
          <p:cNvSpPr/>
          <p:nvPr/>
        </p:nvSpPr>
        <p:spPr>
          <a:xfrm>
            <a:off x="7635889" y="1221252"/>
            <a:ext cx="225275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900"/>
          </a:p>
        </p:txBody>
      </p:sp>
      <p:sp>
        <p:nvSpPr>
          <p:cNvPr id="20" name="AutoShape 20"/>
          <p:cNvSpPr/>
          <p:nvPr/>
        </p:nvSpPr>
        <p:spPr>
          <a:xfrm>
            <a:off x="7635889" y="1317126"/>
            <a:ext cx="225275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900"/>
          </a:p>
        </p:txBody>
      </p:sp>
      <p:sp>
        <p:nvSpPr>
          <p:cNvPr id="21" name="AutoShape 21"/>
          <p:cNvSpPr/>
          <p:nvPr/>
        </p:nvSpPr>
        <p:spPr>
          <a:xfrm>
            <a:off x="7635889" y="1413001"/>
            <a:ext cx="225275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900"/>
          </a:p>
        </p:txBody>
      </p:sp>
      <p:sp>
        <p:nvSpPr>
          <p:cNvPr id="22" name="Freeform 22"/>
          <p:cNvSpPr/>
          <p:nvPr/>
        </p:nvSpPr>
        <p:spPr>
          <a:xfrm>
            <a:off x="6219655" y="1188812"/>
            <a:ext cx="228060" cy="258425"/>
          </a:xfrm>
          <a:custGeom>
            <a:avLst/>
            <a:gdLst/>
            <a:ahLst/>
            <a:cxnLst/>
            <a:rect l="l" t="t" r="r" b="b"/>
            <a:pathLst>
              <a:path w="456119" h="516849">
                <a:moveTo>
                  <a:pt x="0" y="0"/>
                </a:moveTo>
                <a:lnTo>
                  <a:pt x="456119" y="0"/>
                </a:lnTo>
                <a:lnTo>
                  <a:pt x="456119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3" name="Freeform 23"/>
          <p:cNvSpPr/>
          <p:nvPr/>
        </p:nvSpPr>
        <p:spPr>
          <a:xfrm>
            <a:off x="6916622" y="1128519"/>
            <a:ext cx="379011" cy="379011"/>
          </a:xfrm>
          <a:custGeom>
            <a:avLst/>
            <a:gdLst/>
            <a:ahLst/>
            <a:cxnLst/>
            <a:rect l="l" t="t" r="r" b="b"/>
            <a:pathLst>
              <a:path w="758021" h="758021">
                <a:moveTo>
                  <a:pt x="0" y="0"/>
                </a:moveTo>
                <a:lnTo>
                  <a:pt x="758021" y="0"/>
                </a:lnTo>
                <a:lnTo>
                  <a:pt x="758021" y="758021"/>
                </a:lnTo>
                <a:lnTo>
                  <a:pt x="0" y="7580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4" name="Freeform 24"/>
          <p:cNvSpPr/>
          <p:nvPr/>
        </p:nvSpPr>
        <p:spPr>
          <a:xfrm>
            <a:off x="1455876" y="1188812"/>
            <a:ext cx="269192" cy="258425"/>
          </a:xfrm>
          <a:custGeom>
            <a:avLst/>
            <a:gdLst/>
            <a:ahLst/>
            <a:cxnLst/>
            <a:rect l="l" t="t" r="r" b="b"/>
            <a:pathLst>
              <a:path w="538384" h="516849">
                <a:moveTo>
                  <a:pt x="0" y="0"/>
                </a:moveTo>
                <a:lnTo>
                  <a:pt x="538384" y="0"/>
                </a:lnTo>
                <a:lnTo>
                  <a:pt x="538384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5" name="Freeform 25"/>
          <p:cNvSpPr/>
          <p:nvPr/>
        </p:nvSpPr>
        <p:spPr>
          <a:xfrm>
            <a:off x="1856258" y="1188812"/>
            <a:ext cx="197343" cy="258425"/>
          </a:xfrm>
          <a:custGeom>
            <a:avLst/>
            <a:gdLst/>
            <a:ahLst/>
            <a:cxnLst/>
            <a:rect l="l" t="t" r="r" b="b"/>
            <a:pathLst>
              <a:path w="394685" h="516849">
                <a:moveTo>
                  <a:pt x="0" y="0"/>
                </a:moveTo>
                <a:lnTo>
                  <a:pt x="394684" y="0"/>
                </a:lnTo>
                <a:lnTo>
                  <a:pt x="394684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grpSp>
        <p:nvGrpSpPr>
          <p:cNvPr id="26" name="Group 26"/>
          <p:cNvGrpSpPr/>
          <p:nvPr/>
        </p:nvGrpSpPr>
        <p:grpSpPr>
          <a:xfrm>
            <a:off x="7175379" y="535361"/>
            <a:ext cx="203182" cy="203182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 sz="9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520319" y="535361"/>
            <a:ext cx="203182" cy="203182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 sz="9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7865259" y="535361"/>
            <a:ext cx="203182" cy="203182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 sz="900"/>
            </a:p>
          </p:txBody>
        </p:sp>
      </p:grpSp>
      <p:sp>
        <p:nvSpPr>
          <p:cNvPr id="32" name="Freeform 32"/>
          <p:cNvSpPr/>
          <p:nvPr/>
        </p:nvSpPr>
        <p:spPr>
          <a:xfrm>
            <a:off x="1133061" y="2343150"/>
            <a:ext cx="2943639" cy="1796940"/>
          </a:xfrm>
          <a:custGeom>
            <a:avLst/>
            <a:gdLst/>
            <a:ahLst/>
            <a:cxnLst/>
            <a:rect l="l" t="t" r="r" b="b"/>
            <a:pathLst>
              <a:path w="6206750" h="3747326">
                <a:moveTo>
                  <a:pt x="0" y="0"/>
                </a:moveTo>
                <a:lnTo>
                  <a:pt x="6206750" y="0"/>
                </a:lnTo>
                <a:lnTo>
                  <a:pt x="6206750" y="3747325"/>
                </a:lnTo>
                <a:lnTo>
                  <a:pt x="0" y="37473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34" name="TextBox 34"/>
          <p:cNvSpPr txBox="1"/>
          <p:nvPr/>
        </p:nvSpPr>
        <p:spPr>
          <a:xfrm>
            <a:off x="4281670" y="2371139"/>
            <a:ext cx="3786771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7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Về</a:t>
            </a:r>
            <a:r>
              <a:rPr lang="en-US" sz="27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 </a:t>
            </a:r>
            <a:r>
              <a:rPr lang="en-US" sz="27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nhà</a:t>
            </a:r>
            <a:r>
              <a:rPr lang="en-US" sz="27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: </a:t>
            </a:r>
            <a:r>
              <a:rPr lang="en-US" sz="27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thực</a:t>
            </a:r>
            <a:r>
              <a:rPr lang="en-US" sz="27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 </a:t>
            </a:r>
            <a:r>
              <a:rPr lang="en-US" sz="27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hành</a:t>
            </a:r>
            <a:r>
              <a:rPr lang="en-US" sz="27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 </a:t>
            </a:r>
            <a:r>
              <a:rPr lang="en-US" sz="27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sử</a:t>
            </a:r>
            <a:r>
              <a:rPr lang="en-US" sz="27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 </a:t>
            </a:r>
            <a:r>
              <a:rPr lang="en-US" sz="27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dụng</a:t>
            </a:r>
            <a:r>
              <a:rPr lang="en-US" sz="27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 </a:t>
            </a:r>
            <a:r>
              <a:rPr lang="en-US" sz="27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máy</a:t>
            </a:r>
            <a:r>
              <a:rPr lang="en-US" sz="27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 </a:t>
            </a:r>
            <a:r>
              <a:rPr lang="en-US" sz="27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tính</a:t>
            </a:r>
            <a:r>
              <a:rPr lang="en-US" sz="27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 </a:t>
            </a:r>
            <a:r>
              <a:rPr lang="en-US" sz="27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cầm</a:t>
            </a:r>
            <a:r>
              <a:rPr lang="en-US" sz="27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 </a:t>
            </a:r>
            <a:r>
              <a:rPr lang="en-US" sz="27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tay</a:t>
            </a:r>
            <a:r>
              <a:rPr lang="en-US" sz="27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 </a:t>
            </a:r>
            <a:r>
              <a:rPr lang="en-US" sz="27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để</a:t>
            </a:r>
            <a:r>
              <a:rPr lang="en-US" sz="27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 </a:t>
            </a:r>
            <a:r>
              <a:rPr lang="en-US" sz="27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tính</a:t>
            </a:r>
            <a:r>
              <a:rPr lang="en-US" sz="27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 </a:t>
            </a:r>
            <a:r>
              <a:rPr lang="en-US" sz="27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các</a:t>
            </a:r>
            <a:r>
              <a:rPr lang="en-US" sz="27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 </a:t>
            </a:r>
            <a:r>
              <a:rPr lang="en-US" sz="27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tình</a:t>
            </a:r>
            <a:r>
              <a:rPr lang="en-US" sz="27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 </a:t>
            </a:r>
            <a:r>
              <a:rPr lang="en-US" sz="27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huống</a:t>
            </a:r>
            <a:r>
              <a:rPr lang="en-US" sz="27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 </a:t>
            </a:r>
            <a:r>
              <a:rPr lang="en-US" sz="27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trong</a:t>
            </a:r>
            <a:r>
              <a:rPr lang="en-US" sz="27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 </a:t>
            </a:r>
            <a:r>
              <a:rPr lang="en-US" sz="27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thực</a:t>
            </a:r>
            <a:r>
              <a:rPr lang="en-US" sz="27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 </a:t>
            </a:r>
            <a:r>
              <a:rPr lang="en-US" sz="27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tiễn</a:t>
            </a:r>
            <a:r>
              <a:rPr lang="en-US" sz="27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55634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C1CAE-2540-E393-85CF-4133184D4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31EC1E8-C421-9FBB-224A-B71DF5E0CC42}"/>
              </a:ext>
            </a:extLst>
          </p:cNvPr>
          <p:cNvSpPr/>
          <p:nvPr/>
        </p:nvSpPr>
        <p:spPr>
          <a:xfrm>
            <a:off x="-1241643" y="-2766669"/>
            <a:ext cx="5490357" cy="5490357"/>
          </a:xfrm>
          <a:custGeom>
            <a:avLst/>
            <a:gdLst/>
            <a:ahLst/>
            <a:cxnLst/>
            <a:rect l="l" t="t" r="r" b="b"/>
            <a:pathLst>
              <a:path w="10980714" h="10980714">
                <a:moveTo>
                  <a:pt x="0" y="0"/>
                </a:moveTo>
                <a:lnTo>
                  <a:pt x="10980714" y="0"/>
                </a:lnTo>
                <a:lnTo>
                  <a:pt x="10980714" y="10980715"/>
                </a:lnTo>
                <a:lnTo>
                  <a:pt x="0" y="10980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F32621F-775B-1D29-70C7-3E86CCA97B00}"/>
              </a:ext>
            </a:extLst>
          </p:cNvPr>
          <p:cNvSpPr/>
          <p:nvPr/>
        </p:nvSpPr>
        <p:spPr>
          <a:xfrm>
            <a:off x="5190786" y="3395697"/>
            <a:ext cx="5490357" cy="5490357"/>
          </a:xfrm>
          <a:custGeom>
            <a:avLst/>
            <a:gdLst/>
            <a:ahLst/>
            <a:cxnLst/>
            <a:rect l="l" t="t" r="r" b="b"/>
            <a:pathLst>
              <a:path w="10980714" h="10980714">
                <a:moveTo>
                  <a:pt x="0" y="0"/>
                </a:moveTo>
                <a:lnTo>
                  <a:pt x="10980714" y="0"/>
                </a:lnTo>
                <a:lnTo>
                  <a:pt x="10980714" y="10980714"/>
                </a:lnTo>
                <a:lnTo>
                  <a:pt x="0" y="10980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510928F7-5322-196A-510F-F3D6BC158F5C}"/>
              </a:ext>
            </a:extLst>
          </p:cNvPr>
          <p:cNvSpPr/>
          <p:nvPr/>
        </p:nvSpPr>
        <p:spPr>
          <a:xfrm rot="-1204398">
            <a:off x="7478711" y="518798"/>
            <a:ext cx="2468674" cy="2920461"/>
          </a:xfrm>
          <a:custGeom>
            <a:avLst/>
            <a:gdLst/>
            <a:ahLst/>
            <a:cxnLst/>
            <a:rect l="l" t="t" r="r" b="b"/>
            <a:pathLst>
              <a:path w="3718538" h="4154791">
                <a:moveTo>
                  <a:pt x="0" y="0"/>
                </a:moveTo>
                <a:lnTo>
                  <a:pt x="3718537" y="0"/>
                </a:lnTo>
                <a:lnTo>
                  <a:pt x="3718537" y="4154790"/>
                </a:lnTo>
                <a:lnTo>
                  <a:pt x="0" y="41547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027D2A1A-8BBC-2E3D-362A-865F2AD6F75D}"/>
              </a:ext>
            </a:extLst>
          </p:cNvPr>
          <p:cNvSpPr/>
          <p:nvPr/>
        </p:nvSpPr>
        <p:spPr>
          <a:xfrm rot="921173" flipH="1">
            <a:off x="-584652" y="2097670"/>
            <a:ext cx="2567797" cy="2596055"/>
          </a:xfrm>
          <a:custGeom>
            <a:avLst/>
            <a:gdLst/>
            <a:ahLst/>
            <a:cxnLst/>
            <a:rect l="l" t="t" r="r" b="b"/>
            <a:pathLst>
              <a:path w="3718538" h="4154791">
                <a:moveTo>
                  <a:pt x="3718538" y="0"/>
                </a:moveTo>
                <a:lnTo>
                  <a:pt x="0" y="0"/>
                </a:lnTo>
                <a:lnTo>
                  <a:pt x="0" y="4154790"/>
                </a:lnTo>
                <a:lnTo>
                  <a:pt x="3718538" y="4154790"/>
                </a:lnTo>
                <a:lnTo>
                  <a:pt x="37185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32130EF2-03EC-1C79-CA17-F762554A3BBE}"/>
              </a:ext>
            </a:extLst>
          </p:cNvPr>
          <p:cNvSpPr/>
          <p:nvPr/>
        </p:nvSpPr>
        <p:spPr>
          <a:xfrm flipH="1">
            <a:off x="1186430" y="1543050"/>
            <a:ext cx="763660" cy="745524"/>
          </a:xfrm>
          <a:custGeom>
            <a:avLst/>
            <a:gdLst/>
            <a:ahLst/>
            <a:cxnLst/>
            <a:rect l="l" t="t" r="r" b="b"/>
            <a:pathLst>
              <a:path w="1527320" h="1491047">
                <a:moveTo>
                  <a:pt x="1527320" y="0"/>
                </a:moveTo>
                <a:lnTo>
                  <a:pt x="0" y="0"/>
                </a:lnTo>
                <a:lnTo>
                  <a:pt x="0" y="1491047"/>
                </a:lnTo>
                <a:lnTo>
                  <a:pt x="1527320" y="1491047"/>
                </a:lnTo>
                <a:lnTo>
                  <a:pt x="152732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556BC9D4-D7F4-EFA6-B071-97AF4E63A93B}"/>
              </a:ext>
            </a:extLst>
          </p:cNvPr>
          <p:cNvSpPr/>
          <p:nvPr/>
        </p:nvSpPr>
        <p:spPr>
          <a:xfrm>
            <a:off x="8087830" y="3299846"/>
            <a:ext cx="474362" cy="474362"/>
          </a:xfrm>
          <a:custGeom>
            <a:avLst/>
            <a:gdLst/>
            <a:ahLst/>
            <a:cxnLst/>
            <a:rect l="l" t="t" r="r" b="b"/>
            <a:pathLst>
              <a:path w="948724" h="948724">
                <a:moveTo>
                  <a:pt x="0" y="0"/>
                </a:moveTo>
                <a:lnTo>
                  <a:pt x="948723" y="0"/>
                </a:lnTo>
                <a:lnTo>
                  <a:pt x="948723" y="948723"/>
                </a:lnTo>
                <a:lnTo>
                  <a:pt x="0" y="9487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529294-C056-BFCD-39D1-253BA23CE9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8856" y="1463706"/>
            <a:ext cx="6178832" cy="22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011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  <p:txBody>
          <a:bodyPr/>
          <a:lstStyle/>
          <a:p>
            <a:pPr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41211" y="637433"/>
            <a:ext cx="7661578" cy="3906735"/>
            <a:chOff x="0" y="0"/>
            <a:chExt cx="4426901" cy="225733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4322761" cy="2137952"/>
            </a:xfrm>
            <a:custGeom>
              <a:avLst/>
              <a:gdLst/>
              <a:ahLst/>
              <a:cxnLst/>
              <a:rect l="l" t="t" r="r" b="b"/>
              <a:pathLst>
                <a:path w="4322761" h="2137952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2"/>
                    <a:pt x="121679" y="2137952"/>
                  </a:cubicBezTo>
                  <a:lnTo>
                    <a:pt x="4176711" y="2137952"/>
                  </a:lnTo>
                  <a:cubicBezTo>
                    <a:pt x="4256721" y="2137952"/>
                    <a:pt x="4322761" y="2071913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pPr>
                <a:defRPr/>
              </a:pPr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pPr>
                <a:defRPr/>
              </a:pPr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4426901" cy="2257332"/>
            </a:xfrm>
            <a:custGeom>
              <a:avLst/>
              <a:gdLst/>
              <a:ahLst/>
              <a:cxnLst/>
              <a:rect l="l" t="t" r="r" b="b"/>
              <a:pathLst>
                <a:path w="4426901" h="2257332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2"/>
                    <a:pt x="218396" y="2257332"/>
                  </a:cubicBezTo>
                  <a:lnTo>
                    <a:pt x="4268151" y="2257332"/>
                  </a:lnTo>
                  <a:cubicBezTo>
                    <a:pt x="4355781" y="2257332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pPr>
                <a:defRPr/>
              </a:pPr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68542" y="863126"/>
            <a:ext cx="5337651" cy="411638"/>
            <a:chOff x="0" y="0"/>
            <a:chExt cx="24817148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23860204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B9DDBF"/>
            </a:solidFill>
          </p:spPr>
          <p:txBody>
            <a:bodyPr/>
            <a:lstStyle/>
            <a:p>
              <a:pPr>
                <a:defRPr/>
              </a:pPr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AutoShape 9"/>
          <p:cNvSpPr/>
          <p:nvPr/>
        </p:nvSpPr>
        <p:spPr>
          <a:xfrm>
            <a:off x="7616839" y="961164"/>
            <a:ext cx="225275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7616839" y="1057038"/>
            <a:ext cx="225275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7616839" y="1152913"/>
            <a:ext cx="225275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200605" y="928724"/>
            <a:ext cx="228060" cy="258425"/>
          </a:xfrm>
          <a:custGeom>
            <a:avLst/>
            <a:gdLst/>
            <a:ahLst/>
            <a:cxnLst/>
            <a:rect l="l" t="t" r="r" b="b"/>
            <a:pathLst>
              <a:path w="456119" h="516849">
                <a:moveTo>
                  <a:pt x="0" y="0"/>
                </a:moveTo>
                <a:lnTo>
                  <a:pt x="456119" y="0"/>
                </a:lnTo>
                <a:lnTo>
                  <a:pt x="456119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897572" y="868431"/>
            <a:ext cx="379011" cy="379011"/>
          </a:xfrm>
          <a:custGeom>
            <a:avLst/>
            <a:gdLst/>
            <a:ahLst/>
            <a:cxnLst/>
            <a:rect l="l" t="t" r="r" b="b"/>
            <a:pathLst>
              <a:path w="758021" h="758021">
                <a:moveTo>
                  <a:pt x="0" y="0"/>
                </a:moveTo>
                <a:lnTo>
                  <a:pt x="758021" y="0"/>
                </a:lnTo>
                <a:lnTo>
                  <a:pt x="758021" y="758021"/>
                </a:lnTo>
                <a:lnTo>
                  <a:pt x="0" y="7580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436826" y="928724"/>
            <a:ext cx="269192" cy="258425"/>
          </a:xfrm>
          <a:custGeom>
            <a:avLst/>
            <a:gdLst/>
            <a:ahLst/>
            <a:cxnLst/>
            <a:rect l="l" t="t" r="r" b="b"/>
            <a:pathLst>
              <a:path w="538384" h="516849">
                <a:moveTo>
                  <a:pt x="0" y="0"/>
                </a:moveTo>
                <a:lnTo>
                  <a:pt x="538384" y="0"/>
                </a:lnTo>
                <a:lnTo>
                  <a:pt x="538384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37208" y="928724"/>
            <a:ext cx="197343" cy="258425"/>
          </a:xfrm>
          <a:custGeom>
            <a:avLst/>
            <a:gdLst/>
            <a:ahLst/>
            <a:cxnLst/>
            <a:rect l="l" t="t" r="r" b="b"/>
            <a:pathLst>
              <a:path w="394685" h="516849">
                <a:moveTo>
                  <a:pt x="0" y="0"/>
                </a:moveTo>
                <a:lnTo>
                  <a:pt x="394684" y="0"/>
                </a:lnTo>
                <a:lnTo>
                  <a:pt x="394684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7276583" y="1704573"/>
            <a:ext cx="1074850" cy="1835923"/>
          </a:xfrm>
          <a:custGeom>
            <a:avLst/>
            <a:gdLst/>
            <a:ahLst/>
            <a:cxnLst/>
            <a:rect l="l" t="t" r="r" b="b"/>
            <a:pathLst>
              <a:path w="2149699" h="3671846">
                <a:moveTo>
                  <a:pt x="2149699" y="0"/>
                </a:moveTo>
                <a:lnTo>
                  <a:pt x="0" y="0"/>
                </a:lnTo>
                <a:lnTo>
                  <a:pt x="0" y="3671846"/>
                </a:lnTo>
                <a:lnTo>
                  <a:pt x="2149699" y="3671846"/>
                </a:lnTo>
                <a:lnTo>
                  <a:pt x="214969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6552894" y="2910439"/>
            <a:ext cx="1312470" cy="1718711"/>
          </a:xfrm>
          <a:custGeom>
            <a:avLst/>
            <a:gdLst/>
            <a:ahLst/>
            <a:cxnLst/>
            <a:rect l="l" t="t" r="r" b="b"/>
            <a:pathLst>
              <a:path w="2624940" h="3437422">
                <a:moveTo>
                  <a:pt x="0" y="0"/>
                </a:moveTo>
                <a:lnTo>
                  <a:pt x="2624940" y="0"/>
                </a:lnTo>
                <a:lnTo>
                  <a:pt x="2624940" y="3437422"/>
                </a:lnTo>
                <a:lnTo>
                  <a:pt x="0" y="34374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552089" y="1921968"/>
            <a:ext cx="2030516" cy="3237055"/>
          </a:xfrm>
          <a:custGeom>
            <a:avLst/>
            <a:gdLst/>
            <a:ahLst/>
            <a:cxnLst/>
            <a:rect l="l" t="t" r="r" b="b"/>
            <a:pathLst>
              <a:path w="4061032" h="6474110">
                <a:moveTo>
                  <a:pt x="0" y="0"/>
                </a:moveTo>
                <a:lnTo>
                  <a:pt x="4061032" y="0"/>
                </a:lnTo>
                <a:lnTo>
                  <a:pt x="4061032" y="6474110"/>
                </a:lnTo>
                <a:lnTo>
                  <a:pt x="0" y="647411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BDE89A9-B129-4CD8-06B0-34C2215F5B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581150"/>
            <a:ext cx="5236918" cy="17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551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5732" b="-75732"/>
            </a:stretch>
          </a:blipFill>
        </p:spPr>
        <p:txBody>
          <a:bodyPr/>
          <a:lstStyle/>
          <a:p>
            <a:endParaRPr lang="en-US" sz="9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6795FE-C87A-595E-2290-C62823FAC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65" y="-19050"/>
            <a:ext cx="9152165" cy="3695700"/>
          </a:xfrm>
          <a:prstGeom prst="rect">
            <a:avLst/>
          </a:prstGeom>
        </p:spPr>
      </p:pic>
      <p:sp>
        <p:nvSpPr>
          <p:cNvPr id="4" name="Rectangular Callout 2">
            <a:extLst>
              <a:ext uri="{FF2B5EF4-FFF2-40B4-BE49-F238E27FC236}">
                <a16:creationId xmlns:a16="http://schemas.microsoft.com/office/drawing/2014/main" id="{260DA184-EA72-D2E5-46E6-2C0699E150ED}"/>
              </a:ext>
            </a:extLst>
          </p:cNvPr>
          <p:cNvSpPr/>
          <p:nvPr/>
        </p:nvSpPr>
        <p:spPr>
          <a:xfrm>
            <a:off x="838200" y="3638551"/>
            <a:ext cx="8305800" cy="495300"/>
          </a:xfrm>
          <a:prstGeom prst="wedgeRectCallout">
            <a:avLst>
              <a:gd name="adj1" fmla="val -60170"/>
              <a:gd name="adj2" fmla="val -7963"/>
            </a:avLst>
          </a:prstGeom>
          <a:solidFill>
            <a:srgbClr val="FFFFFF"/>
          </a:solidFill>
          <a:ln w="25400" cap="flat" cmpd="sng" algn="ctr">
            <a:solidFill>
              <a:srgbClr val="9EC14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 defTabSz="68580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ảnh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thấy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những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ai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họ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đang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làm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?</a:t>
            </a:r>
            <a:endParaRPr lang="en-VN" sz="2000" kern="0" dirty="0">
              <a:solidFill>
                <a:srgbClr val="191919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angular Callout 2">
            <a:extLst>
              <a:ext uri="{FF2B5EF4-FFF2-40B4-BE49-F238E27FC236}">
                <a16:creationId xmlns:a16="http://schemas.microsoft.com/office/drawing/2014/main" id="{260DA184-EA72-D2E5-46E6-2C0699E150ED}"/>
              </a:ext>
            </a:extLst>
          </p:cNvPr>
          <p:cNvSpPr/>
          <p:nvPr/>
        </p:nvSpPr>
        <p:spPr>
          <a:xfrm>
            <a:off x="838200" y="3638551"/>
            <a:ext cx="8313965" cy="1481640"/>
          </a:xfrm>
          <a:prstGeom prst="wedgeRectCallout">
            <a:avLst>
              <a:gd name="adj1" fmla="val -60171"/>
              <a:gd name="adj2" fmla="val -7963"/>
            </a:avLst>
          </a:prstGeom>
          <a:solidFill>
            <a:srgbClr val="FFFFFF"/>
          </a:solidFill>
          <a:ln w="25400" cap="flat" cmpd="sng" algn="ctr">
            <a:solidFill>
              <a:srgbClr val="9EC14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r>
              <a:rPr lang="en-US" sz="2000" dirty="0"/>
              <a:t>	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1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gái</a:t>
            </a:r>
            <a:r>
              <a:rPr lang="en-US" sz="2000" dirty="0"/>
              <a:t>, </a:t>
            </a:r>
            <a:r>
              <a:rPr lang="en-US" sz="2000" dirty="0" err="1"/>
              <a:t>mẹ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bà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ấy</a:t>
            </a:r>
            <a:r>
              <a:rPr lang="en-US" sz="2000" dirty="0"/>
              <a:t>. </a:t>
            </a:r>
            <a:r>
              <a:rPr lang="en-US" sz="2000" dirty="0" err="1"/>
              <a:t>Bé</a:t>
            </a:r>
            <a:r>
              <a:rPr lang="en-US" sz="2000" dirty="0"/>
              <a:t> </a:t>
            </a:r>
            <a:r>
              <a:rPr lang="en-US" sz="2000" dirty="0" err="1"/>
              <a:t>gái</a:t>
            </a:r>
            <a:r>
              <a:rPr lang="en-US" sz="2000" dirty="0"/>
              <a:t> </a:t>
            </a:r>
            <a:r>
              <a:rPr lang="en-US" sz="2000" dirty="0" err="1"/>
              <a:t>đang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mẹ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bà</a:t>
            </a:r>
            <a:r>
              <a:rPr lang="en-US" sz="2000" dirty="0"/>
              <a:t> </a:t>
            </a:r>
            <a:r>
              <a:rPr lang="en-US" sz="2000" dirty="0" err="1"/>
              <a:t>đang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.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khi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, </a:t>
            </a:r>
            <a:r>
              <a:rPr lang="en-US" sz="2000" dirty="0" err="1"/>
              <a:t>mẹ</a:t>
            </a:r>
            <a:r>
              <a:rPr lang="en-US" sz="2000" dirty="0"/>
              <a:t> </a:t>
            </a:r>
            <a:r>
              <a:rPr lang="en-US" sz="2000" dirty="0" err="1"/>
              <a:t>đang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tiền</a:t>
            </a:r>
            <a:r>
              <a:rPr lang="en-US" sz="2000" dirty="0"/>
              <a:t> </a:t>
            </a:r>
            <a:r>
              <a:rPr lang="en-US" sz="2000" dirty="0" err="1"/>
              <a:t>khi</a:t>
            </a:r>
            <a:r>
              <a:rPr lang="en-US" sz="2000" dirty="0"/>
              <a:t> </a:t>
            </a:r>
            <a:r>
              <a:rPr lang="en-US" sz="2000" dirty="0" err="1"/>
              <a:t>sử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máy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xách</a:t>
            </a:r>
            <a:r>
              <a:rPr lang="en-US" sz="2000" dirty="0"/>
              <a:t> </a:t>
            </a:r>
            <a:r>
              <a:rPr lang="en-US" sz="2000" dirty="0" err="1"/>
              <a:t>tay</a:t>
            </a:r>
            <a:r>
              <a:rPr lang="en-US" sz="2000" dirty="0"/>
              <a:t> </a:t>
            </a: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bà</a:t>
            </a:r>
            <a:r>
              <a:rPr lang="en-US" sz="2000" dirty="0"/>
              <a:t> </a:t>
            </a:r>
            <a:r>
              <a:rPr lang="en-US" sz="2000" dirty="0" err="1"/>
              <a:t>đang</a:t>
            </a:r>
            <a:r>
              <a:rPr lang="en-US" sz="2000" dirty="0"/>
              <a:t> </a:t>
            </a:r>
            <a:r>
              <a:rPr lang="en-US" sz="2000" dirty="0" err="1"/>
              <a:t>sử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máy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cầm</a:t>
            </a:r>
            <a:r>
              <a:rPr lang="en-US" sz="2000" dirty="0"/>
              <a:t> </a:t>
            </a:r>
            <a:r>
              <a:rPr lang="en-US" sz="2000" dirty="0" err="1"/>
              <a:t>tay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95283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5732" b="-75732"/>
            </a:stretch>
          </a:blipFill>
        </p:spPr>
        <p:txBody>
          <a:bodyPr/>
          <a:lstStyle/>
          <a:p>
            <a:endParaRPr lang="en-US" sz="9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6795FE-C87A-595E-2290-C62823FAC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65" y="-19050"/>
            <a:ext cx="9152165" cy="3695700"/>
          </a:xfrm>
          <a:prstGeom prst="rect">
            <a:avLst/>
          </a:prstGeom>
        </p:spPr>
      </p:pic>
      <p:sp>
        <p:nvSpPr>
          <p:cNvPr id="4" name="Rectangular Callout 2">
            <a:extLst>
              <a:ext uri="{FF2B5EF4-FFF2-40B4-BE49-F238E27FC236}">
                <a16:creationId xmlns:a16="http://schemas.microsoft.com/office/drawing/2014/main" id="{260DA184-EA72-D2E5-46E6-2C0699E150ED}"/>
              </a:ext>
            </a:extLst>
          </p:cNvPr>
          <p:cNvSpPr/>
          <p:nvPr/>
        </p:nvSpPr>
        <p:spPr>
          <a:xfrm>
            <a:off x="839755" y="3676261"/>
            <a:ext cx="8304245" cy="457589"/>
          </a:xfrm>
          <a:prstGeom prst="wedgeRectCallout">
            <a:avLst>
              <a:gd name="adj1" fmla="val -60170"/>
              <a:gd name="adj2" fmla="val -7963"/>
            </a:avLst>
          </a:prstGeom>
          <a:solidFill>
            <a:srgbClr val="FFFFFF"/>
          </a:solidFill>
          <a:ln w="25400" cap="flat" cmpd="sng" algn="ctr">
            <a:solidFill>
              <a:srgbClr val="9EC14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 defTabSz="68580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Mẹ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bà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nói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những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điều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2000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?</a:t>
            </a:r>
            <a:endParaRPr lang="en-VN" sz="2000" kern="0" dirty="0">
              <a:solidFill>
                <a:srgbClr val="191919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angular Callout 2">
            <a:extLst>
              <a:ext uri="{FF2B5EF4-FFF2-40B4-BE49-F238E27FC236}">
                <a16:creationId xmlns:a16="http://schemas.microsoft.com/office/drawing/2014/main" id="{260DA184-EA72-D2E5-46E6-2C0699E150ED}"/>
              </a:ext>
            </a:extLst>
          </p:cNvPr>
          <p:cNvSpPr/>
          <p:nvPr/>
        </p:nvSpPr>
        <p:spPr>
          <a:xfrm>
            <a:off x="838200" y="3695700"/>
            <a:ext cx="8313965" cy="1424491"/>
          </a:xfrm>
          <a:prstGeom prst="wedgeRectCallout">
            <a:avLst>
              <a:gd name="adj1" fmla="val -60171"/>
              <a:gd name="adj2" fmla="val -7963"/>
            </a:avLst>
          </a:prstGeom>
          <a:solidFill>
            <a:srgbClr val="FFFFFF"/>
          </a:solidFill>
          <a:ln w="25400" cap="flat" cmpd="sng" algn="ctr">
            <a:solidFill>
              <a:srgbClr val="9EC14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r>
              <a:rPr lang="en-US" sz="900" dirty="0"/>
              <a:t>         	</a:t>
            </a:r>
            <a:r>
              <a:rPr lang="en-US" sz="2000" dirty="0"/>
              <a:t>- </a:t>
            </a:r>
            <a:r>
              <a:rPr lang="en-US" sz="2000" dirty="0" err="1"/>
              <a:t>Mẹ</a:t>
            </a:r>
            <a:r>
              <a:rPr lang="en-US" sz="2000" dirty="0"/>
              <a:t> </a:t>
            </a:r>
            <a:r>
              <a:rPr lang="en-US" sz="2000" dirty="0" err="1"/>
              <a:t>nói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“</a:t>
            </a:r>
            <a:r>
              <a:rPr lang="en-US" sz="2000" dirty="0" err="1"/>
              <a:t>Mẹ</a:t>
            </a:r>
            <a:r>
              <a:rPr lang="en-US" sz="2000" dirty="0"/>
              <a:t> </a:t>
            </a:r>
            <a:r>
              <a:rPr lang="en-US" sz="2000" dirty="0" err="1"/>
              <a:t>đang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tiền</a:t>
            </a:r>
            <a:r>
              <a:rPr lang="en-US" sz="2000" dirty="0"/>
              <a:t> chi </a:t>
            </a:r>
            <a:r>
              <a:rPr lang="en-US" sz="2000" dirty="0" err="1"/>
              <a:t>tiêu</a:t>
            </a:r>
            <a:r>
              <a:rPr lang="en-US" sz="2000" dirty="0"/>
              <a:t> </a:t>
            </a:r>
            <a:r>
              <a:rPr lang="en-US" sz="2000" dirty="0" err="1"/>
              <a:t>tháng</a:t>
            </a:r>
            <a:r>
              <a:rPr lang="en-US" sz="2000" dirty="0"/>
              <a:t> </a:t>
            </a:r>
            <a:r>
              <a:rPr lang="en-US" sz="2000" dirty="0" err="1"/>
              <a:t>vừa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r>
              <a:rPr lang="en-US" sz="2000" dirty="0"/>
              <a:t>”.</a:t>
            </a:r>
          </a:p>
          <a:p>
            <a:r>
              <a:rPr lang="en-US" sz="2000" dirty="0"/>
              <a:t>	</a:t>
            </a:r>
            <a:r>
              <a:rPr lang="en-US" sz="2000" dirty="0"/>
              <a:t>- </a:t>
            </a:r>
            <a:r>
              <a:rPr lang="en-US" sz="2000" dirty="0" err="1"/>
              <a:t>Bà</a:t>
            </a:r>
            <a:r>
              <a:rPr lang="en-US" sz="2000" dirty="0"/>
              <a:t> </a:t>
            </a:r>
            <a:r>
              <a:rPr lang="en-US" sz="2000" dirty="0" err="1"/>
              <a:t>nói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“</a:t>
            </a:r>
            <a:r>
              <a:rPr lang="en-US" sz="2000" dirty="0" err="1"/>
              <a:t>Công</a:t>
            </a:r>
            <a:r>
              <a:rPr lang="en-US" sz="2000" dirty="0"/>
              <a:t> </a:t>
            </a:r>
            <a:r>
              <a:rPr lang="en-US" sz="2000" dirty="0" err="1"/>
              <a:t>nghệ</a:t>
            </a:r>
            <a:r>
              <a:rPr lang="en-US" sz="2000" dirty="0"/>
              <a:t> </a:t>
            </a:r>
            <a:r>
              <a:rPr lang="en-US" sz="2000" dirty="0" err="1"/>
              <a:t>thay</a:t>
            </a:r>
            <a:r>
              <a:rPr lang="en-US" sz="2000" dirty="0"/>
              <a:t> </a:t>
            </a:r>
            <a:r>
              <a:rPr lang="en-US" sz="2000" dirty="0" err="1"/>
              <a:t>đổi</a:t>
            </a:r>
            <a:r>
              <a:rPr lang="en-US" sz="2000" dirty="0"/>
              <a:t> </a:t>
            </a:r>
            <a:r>
              <a:rPr lang="en-US" sz="2000" dirty="0" err="1"/>
              <a:t>nhanh</a:t>
            </a:r>
            <a:r>
              <a:rPr lang="en-US" sz="2000" dirty="0"/>
              <a:t> </a:t>
            </a:r>
            <a:r>
              <a:rPr lang="en-US" sz="2000" dirty="0" err="1"/>
              <a:t>quá</a:t>
            </a:r>
            <a:r>
              <a:rPr lang="en-US" sz="2000" dirty="0"/>
              <a:t>!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bà</a:t>
            </a:r>
            <a:r>
              <a:rPr lang="en-US" sz="2000" dirty="0"/>
              <a:t> </a:t>
            </a:r>
            <a:r>
              <a:rPr lang="en-US" sz="2000" dirty="0" err="1"/>
              <a:t>dùng</a:t>
            </a:r>
            <a:r>
              <a:rPr lang="en-US" sz="2000" dirty="0"/>
              <a:t> </a:t>
            </a:r>
            <a:r>
              <a:rPr lang="en-US" sz="2000" dirty="0" err="1"/>
              <a:t>máy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cầm</a:t>
            </a:r>
            <a:r>
              <a:rPr lang="en-US" sz="2000" dirty="0"/>
              <a:t> </a:t>
            </a:r>
            <a:r>
              <a:rPr lang="en-US" sz="2000" dirty="0" err="1"/>
              <a:t>tay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đại</a:t>
            </a:r>
            <a:r>
              <a:rPr lang="en-US" sz="2000" dirty="0"/>
              <a:t> </a:t>
            </a:r>
            <a:r>
              <a:rPr lang="en-US" sz="2000" dirty="0" err="1"/>
              <a:t>lắm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”.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253713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BDE913AF-5987-8B9F-0ABD-DDC1C130B816}"/>
              </a:ext>
            </a:extLst>
          </p:cNvPr>
          <p:cNvSpPr/>
          <p:nvPr/>
        </p:nvSpPr>
        <p:spPr>
          <a:xfrm>
            <a:off x="-13607" y="2185698"/>
            <a:ext cx="3633107" cy="2957803"/>
          </a:xfrm>
          <a:custGeom>
            <a:avLst/>
            <a:gdLst/>
            <a:ahLst/>
            <a:cxnLst/>
            <a:rect l="l" t="t" r="r" b="b"/>
            <a:pathLst>
              <a:path w="8281372" h="6490525">
                <a:moveTo>
                  <a:pt x="0" y="0"/>
                </a:moveTo>
                <a:lnTo>
                  <a:pt x="8281372" y="0"/>
                </a:lnTo>
                <a:lnTo>
                  <a:pt x="8281372" y="6490525"/>
                </a:lnTo>
                <a:lnTo>
                  <a:pt x="0" y="64905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3" name="Group 5">
            <a:extLst>
              <a:ext uri="{FF2B5EF4-FFF2-40B4-BE49-F238E27FC236}">
                <a16:creationId xmlns:a16="http://schemas.microsoft.com/office/drawing/2014/main" id="{C01F95E9-C3C6-77E8-F024-17B374CCF94C}"/>
              </a:ext>
            </a:extLst>
          </p:cNvPr>
          <p:cNvGrpSpPr/>
          <p:nvPr/>
        </p:nvGrpSpPr>
        <p:grpSpPr>
          <a:xfrm>
            <a:off x="3810000" y="1390650"/>
            <a:ext cx="5143500" cy="2209800"/>
            <a:chOff x="0" y="0"/>
            <a:chExt cx="1783295" cy="1868155"/>
          </a:xfrm>
        </p:grpSpPr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6EEA6D04-A9D2-B0FD-0C85-3787C4B43F44}"/>
                </a:ext>
              </a:extLst>
            </p:cNvPr>
            <p:cNvSpPr/>
            <p:nvPr/>
          </p:nvSpPr>
          <p:spPr>
            <a:xfrm>
              <a:off x="92710" y="106680"/>
              <a:ext cx="1679155" cy="1748775"/>
            </a:xfrm>
            <a:custGeom>
              <a:avLst/>
              <a:gdLst/>
              <a:ahLst/>
              <a:cxnLst/>
              <a:rect l="l" t="t" r="r" b="b"/>
              <a:pathLst>
                <a:path w="1679155" h="1748775">
                  <a:moveTo>
                    <a:pt x="1652485" y="1559545"/>
                  </a:moveTo>
                  <a:cubicBezTo>
                    <a:pt x="1652485" y="1647175"/>
                    <a:pt x="1576285" y="1718295"/>
                    <a:pt x="1495005" y="1718295"/>
                  </a:cubicBezTo>
                  <a:lnTo>
                    <a:pt x="66040" y="1718295"/>
                  </a:lnTo>
                  <a:cubicBezTo>
                    <a:pt x="43180" y="1718295"/>
                    <a:pt x="20320" y="1713215"/>
                    <a:pt x="0" y="1704325"/>
                  </a:cubicBezTo>
                  <a:cubicBezTo>
                    <a:pt x="26670" y="1732265"/>
                    <a:pt x="63500" y="1748775"/>
                    <a:pt x="104829" y="1748775"/>
                  </a:cubicBezTo>
                  <a:lnTo>
                    <a:pt x="1533105" y="1748775"/>
                  </a:lnTo>
                  <a:cubicBezTo>
                    <a:pt x="1613115" y="1748775"/>
                    <a:pt x="1679155" y="1682735"/>
                    <a:pt x="1679155" y="1602725"/>
                  </a:cubicBezTo>
                  <a:lnTo>
                    <a:pt x="1679155" y="95250"/>
                  </a:lnTo>
                  <a:cubicBezTo>
                    <a:pt x="1679155" y="58420"/>
                    <a:pt x="1665185" y="25400"/>
                    <a:pt x="1643595" y="0"/>
                  </a:cubicBezTo>
                  <a:cubicBezTo>
                    <a:pt x="1649945" y="16510"/>
                    <a:pt x="1652485" y="34290"/>
                    <a:pt x="1652485" y="52070"/>
                  </a:cubicBezTo>
                  <a:lnTo>
                    <a:pt x="1652485" y="1559545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31105DEE-0A7C-D1C1-9EE6-2C6BC56340D1}"/>
                </a:ext>
              </a:extLst>
            </p:cNvPr>
            <p:cNvSpPr/>
            <p:nvPr/>
          </p:nvSpPr>
          <p:spPr>
            <a:xfrm>
              <a:off x="12700" y="12700"/>
              <a:ext cx="1718525" cy="1799575"/>
            </a:xfrm>
            <a:custGeom>
              <a:avLst/>
              <a:gdLst/>
              <a:ahLst/>
              <a:cxnLst/>
              <a:rect l="l" t="t" r="r" b="b"/>
              <a:pathLst>
                <a:path w="1718525" h="1799575">
                  <a:moveTo>
                    <a:pt x="146050" y="1799575"/>
                  </a:moveTo>
                  <a:lnTo>
                    <a:pt x="1572475" y="1799575"/>
                  </a:lnTo>
                  <a:cubicBezTo>
                    <a:pt x="1652485" y="1799575"/>
                    <a:pt x="1718525" y="1733535"/>
                    <a:pt x="1718525" y="1653525"/>
                  </a:cubicBezTo>
                  <a:lnTo>
                    <a:pt x="1718525" y="146050"/>
                  </a:lnTo>
                  <a:cubicBezTo>
                    <a:pt x="1718525" y="66040"/>
                    <a:pt x="1652485" y="0"/>
                    <a:pt x="157247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53525"/>
                  </a:lnTo>
                  <a:cubicBezTo>
                    <a:pt x="0" y="1734805"/>
                    <a:pt x="66040" y="1799575"/>
                    <a:pt x="146050" y="1799575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DEEC0A05-2C3A-45F9-27F3-E1AFA5B7450B}"/>
                </a:ext>
              </a:extLst>
            </p:cNvPr>
            <p:cNvSpPr/>
            <p:nvPr/>
          </p:nvSpPr>
          <p:spPr>
            <a:xfrm>
              <a:off x="0" y="0"/>
              <a:ext cx="1783295" cy="1868155"/>
            </a:xfrm>
            <a:custGeom>
              <a:avLst/>
              <a:gdLst/>
              <a:ahLst/>
              <a:cxnLst/>
              <a:rect l="l" t="t" r="r" b="b"/>
              <a:pathLst>
                <a:path w="1783295" h="1868155">
                  <a:moveTo>
                    <a:pt x="1719795" y="74930"/>
                  </a:moveTo>
                  <a:cubicBezTo>
                    <a:pt x="1691855" y="30480"/>
                    <a:pt x="1642325" y="0"/>
                    <a:pt x="158517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66225"/>
                  </a:lnTo>
                  <a:cubicBezTo>
                    <a:pt x="0" y="1718295"/>
                    <a:pt x="25400" y="1764015"/>
                    <a:pt x="63500" y="1793225"/>
                  </a:cubicBezTo>
                  <a:cubicBezTo>
                    <a:pt x="91440" y="1837675"/>
                    <a:pt x="140970" y="1868155"/>
                    <a:pt x="198917" y="1868155"/>
                  </a:cubicBezTo>
                  <a:lnTo>
                    <a:pt x="1624545" y="1868155"/>
                  </a:lnTo>
                  <a:cubicBezTo>
                    <a:pt x="1712175" y="1868155"/>
                    <a:pt x="1783295" y="1797035"/>
                    <a:pt x="1783295" y="1709405"/>
                  </a:cubicBezTo>
                  <a:lnTo>
                    <a:pt x="1783295" y="201930"/>
                  </a:lnTo>
                  <a:cubicBezTo>
                    <a:pt x="1783295" y="149860"/>
                    <a:pt x="1757895" y="104140"/>
                    <a:pt x="1719795" y="74930"/>
                  </a:cubicBezTo>
                  <a:close/>
                  <a:moveTo>
                    <a:pt x="12700" y="1666225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585175" y="12700"/>
                  </a:lnTo>
                  <a:cubicBezTo>
                    <a:pt x="1665185" y="12700"/>
                    <a:pt x="1731225" y="78740"/>
                    <a:pt x="1731225" y="158750"/>
                  </a:cubicBezTo>
                  <a:lnTo>
                    <a:pt x="1731225" y="1666225"/>
                  </a:lnTo>
                  <a:cubicBezTo>
                    <a:pt x="1731225" y="1746235"/>
                    <a:pt x="1665185" y="1812275"/>
                    <a:pt x="1585175" y="1812275"/>
                  </a:cubicBezTo>
                  <a:lnTo>
                    <a:pt x="158750" y="1812275"/>
                  </a:lnTo>
                  <a:cubicBezTo>
                    <a:pt x="78740" y="1812275"/>
                    <a:pt x="12700" y="1747505"/>
                    <a:pt x="12700" y="1666225"/>
                  </a:cubicBezTo>
                  <a:close/>
                  <a:moveTo>
                    <a:pt x="1771865" y="1709405"/>
                  </a:moveTo>
                  <a:cubicBezTo>
                    <a:pt x="1771865" y="1789415"/>
                    <a:pt x="1704555" y="1855455"/>
                    <a:pt x="1624545" y="1855455"/>
                  </a:cubicBezTo>
                  <a:lnTo>
                    <a:pt x="198917" y="1855455"/>
                  </a:lnTo>
                  <a:cubicBezTo>
                    <a:pt x="157480" y="1855455"/>
                    <a:pt x="120650" y="1838945"/>
                    <a:pt x="93980" y="1811005"/>
                  </a:cubicBezTo>
                  <a:cubicBezTo>
                    <a:pt x="114300" y="1819895"/>
                    <a:pt x="135890" y="1824975"/>
                    <a:pt x="160020" y="1824975"/>
                  </a:cubicBezTo>
                  <a:lnTo>
                    <a:pt x="1586445" y="1824975"/>
                  </a:lnTo>
                  <a:cubicBezTo>
                    <a:pt x="1674075" y="1824975"/>
                    <a:pt x="1745195" y="1753855"/>
                    <a:pt x="1745195" y="1666225"/>
                  </a:cubicBezTo>
                  <a:lnTo>
                    <a:pt x="1745195" y="158750"/>
                  </a:lnTo>
                  <a:cubicBezTo>
                    <a:pt x="1745195" y="140970"/>
                    <a:pt x="1741385" y="123190"/>
                    <a:pt x="1736305" y="106680"/>
                  </a:cubicBezTo>
                  <a:cubicBezTo>
                    <a:pt x="1757895" y="132080"/>
                    <a:pt x="1771865" y="165100"/>
                    <a:pt x="1771865" y="201930"/>
                  </a:cubicBezTo>
                  <a:lnTo>
                    <a:pt x="1771865" y="1709405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A3B4BB1-768F-D352-5EDA-B4252F85657C}"/>
              </a:ext>
            </a:extLst>
          </p:cNvPr>
          <p:cNvSpPr txBox="1"/>
          <p:nvPr/>
        </p:nvSpPr>
        <p:spPr>
          <a:xfrm>
            <a:off x="4038600" y="1581150"/>
            <a:ext cx="4533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000" dirty="0">
                <a:solidFill>
                  <a:prstClr val="black"/>
                </a:solidFill>
                <a:latin typeface="Calibri"/>
              </a:rPr>
              <a:t>M</a:t>
            </a:r>
            <a:r>
              <a:rPr lang="vi-VN" sz="3000" dirty="0">
                <a:solidFill>
                  <a:prstClr val="black"/>
                </a:solidFill>
                <a:latin typeface="Calibri"/>
              </a:rPr>
              <a:t>áy </a:t>
            </a:r>
            <a:r>
              <a:rPr lang="vi-VN" sz="3000" dirty="0">
                <a:solidFill>
                  <a:prstClr val="black"/>
                </a:solidFill>
                <a:latin typeface="Calibri"/>
              </a:rPr>
              <a:t>tính cầm tay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dung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làm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đấy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nhỉ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?</a:t>
            </a:r>
            <a:endParaRPr lang="en-US" sz="3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12881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BDE913AF-5987-8B9F-0ABD-DDC1C130B816}"/>
              </a:ext>
            </a:extLst>
          </p:cNvPr>
          <p:cNvSpPr/>
          <p:nvPr/>
        </p:nvSpPr>
        <p:spPr>
          <a:xfrm>
            <a:off x="-13607" y="2185698"/>
            <a:ext cx="3633107" cy="2957803"/>
          </a:xfrm>
          <a:custGeom>
            <a:avLst/>
            <a:gdLst/>
            <a:ahLst/>
            <a:cxnLst/>
            <a:rect l="l" t="t" r="r" b="b"/>
            <a:pathLst>
              <a:path w="8281372" h="6490525">
                <a:moveTo>
                  <a:pt x="0" y="0"/>
                </a:moveTo>
                <a:lnTo>
                  <a:pt x="8281372" y="0"/>
                </a:lnTo>
                <a:lnTo>
                  <a:pt x="8281372" y="6490525"/>
                </a:lnTo>
                <a:lnTo>
                  <a:pt x="0" y="64905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3" name="Group 5">
            <a:extLst>
              <a:ext uri="{FF2B5EF4-FFF2-40B4-BE49-F238E27FC236}">
                <a16:creationId xmlns:a16="http://schemas.microsoft.com/office/drawing/2014/main" id="{C01F95E9-C3C6-77E8-F024-17B374CCF94C}"/>
              </a:ext>
            </a:extLst>
          </p:cNvPr>
          <p:cNvGrpSpPr/>
          <p:nvPr/>
        </p:nvGrpSpPr>
        <p:grpSpPr>
          <a:xfrm>
            <a:off x="3810000" y="1390650"/>
            <a:ext cx="5143500" cy="2209800"/>
            <a:chOff x="0" y="0"/>
            <a:chExt cx="1783295" cy="1868155"/>
          </a:xfrm>
        </p:grpSpPr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6EEA6D04-A9D2-B0FD-0C85-3787C4B43F44}"/>
                </a:ext>
              </a:extLst>
            </p:cNvPr>
            <p:cNvSpPr/>
            <p:nvPr/>
          </p:nvSpPr>
          <p:spPr>
            <a:xfrm>
              <a:off x="92710" y="106680"/>
              <a:ext cx="1679155" cy="1748775"/>
            </a:xfrm>
            <a:custGeom>
              <a:avLst/>
              <a:gdLst/>
              <a:ahLst/>
              <a:cxnLst/>
              <a:rect l="l" t="t" r="r" b="b"/>
              <a:pathLst>
                <a:path w="1679155" h="1748775">
                  <a:moveTo>
                    <a:pt x="1652485" y="1559545"/>
                  </a:moveTo>
                  <a:cubicBezTo>
                    <a:pt x="1652485" y="1647175"/>
                    <a:pt x="1576285" y="1718295"/>
                    <a:pt x="1495005" y="1718295"/>
                  </a:cubicBezTo>
                  <a:lnTo>
                    <a:pt x="66040" y="1718295"/>
                  </a:lnTo>
                  <a:cubicBezTo>
                    <a:pt x="43180" y="1718295"/>
                    <a:pt x="20320" y="1713215"/>
                    <a:pt x="0" y="1704325"/>
                  </a:cubicBezTo>
                  <a:cubicBezTo>
                    <a:pt x="26670" y="1732265"/>
                    <a:pt x="63500" y="1748775"/>
                    <a:pt x="104829" y="1748775"/>
                  </a:cubicBezTo>
                  <a:lnTo>
                    <a:pt x="1533105" y="1748775"/>
                  </a:lnTo>
                  <a:cubicBezTo>
                    <a:pt x="1613115" y="1748775"/>
                    <a:pt x="1679155" y="1682735"/>
                    <a:pt x="1679155" y="1602725"/>
                  </a:cubicBezTo>
                  <a:lnTo>
                    <a:pt x="1679155" y="95250"/>
                  </a:lnTo>
                  <a:cubicBezTo>
                    <a:pt x="1679155" y="58420"/>
                    <a:pt x="1665185" y="25400"/>
                    <a:pt x="1643595" y="0"/>
                  </a:cubicBezTo>
                  <a:cubicBezTo>
                    <a:pt x="1649945" y="16510"/>
                    <a:pt x="1652485" y="34290"/>
                    <a:pt x="1652485" y="52070"/>
                  </a:cubicBezTo>
                  <a:lnTo>
                    <a:pt x="1652485" y="1559545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31105DEE-0A7C-D1C1-9EE6-2C6BC56340D1}"/>
                </a:ext>
              </a:extLst>
            </p:cNvPr>
            <p:cNvSpPr/>
            <p:nvPr/>
          </p:nvSpPr>
          <p:spPr>
            <a:xfrm>
              <a:off x="12700" y="12700"/>
              <a:ext cx="1718525" cy="1799575"/>
            </a:xfrm>
            <a:custGeom>
              <a:avLst/>
              <a:gdLst/>
              <a:ahLst/>
              <a:cxnLst/>
              <a:rect l="l" t="t" r="r" b="b"/>
              <a:pathLst>
                <a:path w="1718525" h="1799575">
                  <a:moveTo>
                    <a:pt x="146050" y="1799575"/>
                  </a:moveTo>
                  <a:lnTo>
                    <a:pt x="1572475" y="1799575"/>
                  </a:lnTo>
                  <a:cubicBezTo>
                    <a:pt x="1652485" y="1799575"/>
                    <a:pt x="1718525" y="1733535"/>
                    <a:pt x="1718525" y="1653525"/>
                  </a:cubicBezTo>
                  <a:lnTo>
                    <a:pt x="1718525" y="146050"/>
                  </a:lnTo>
                  <a:cubicBezTo>
                    <a:pt x="1718525" y="66040"/>
                    <a:pt x="1652485" y="0"/>
                    <a:pt x="157247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53525"/>
                  </a:lnTo>
                  <a:cubicBezTo>
                    <a:pt x="0" y="1734805"/>
                    <a:pt x="66040" y="1799575"/>
                    <a:pt x="146050" y="1799575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DEEC0A05-2C3A-45F9-27F3-E1AFA5B7450B}"/>
                </a:ext>
              </a:extLst>
            </p:cNvPr>
            <p:cNvSpPr/>
            <p:nvPr/>
          </p:nvSpPr>
          <p:spPr>
            <a:xfrm>
              <a:off x="0" y="0"/>
              <a:ext cx="1783295" cy="1868155"/>
            </a:xfrm>
            <a:custGeom>
              <a:avLst/>
              <a:gdLst/>
              <a:ahLst/>
              <a:cxnLst/>
              <a:rect l="l" t="t" r="r" b="b"/>
              <a:pathLst>
                <a:path w="1783295" h="1868155">
                  <a:moveTo>
                    <a:pt x="1719795" y="74930"/>
                  </a:moveTo>
                  <a:cubicBezTo>
                    <a:pt x="1691855" y="30480"/>
                    <a:pt x="1642325" y="0"/>
                    <a:pt x="158517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66225"/>
                  </a:lnTo>
                  <a:cubicBezTo>
                    <a:pt x="0" y="1718295"/>
                    <a:pt x="25400" y="1764015"/>
                    <a:pt x="63500" y="1793225"/>
                  </a:cubicBezTo>
                  <a:cubicBezTo>
                    <a:pt x="91440" y="1837675"/>
                    <a:pt x="140970" y="1868155"/>
                    <a:pt x="198917" y="1868155"/>
                  </a:cubicBezTo>
                  <a:lnTo>
                    <a:pt x="1624545" y="1868155"/>
                  </a:lnTo>
                  <a:cubicBezTo>
                    <a:pt x="1712175" y="1868155"/>
                    <a:pt x="1783295" y="1797035"/>
                    <a:pt x="1783295" y="1709405"/>
                  </a:cubicBezTo>
                  <a:lnTo>
                    <a:pt x="1783295" y="201930"/>
                  </a:lnTo>
                  <a:cubicBezTo>
                    <a:pt x="1783295" y="149860"/>
                    <a:pt x="1757895" y="104140"/>
                    <a:pt x="1719795" y="74930"/>
                  </a:cubicBezTo>
                  <a:close/>
                  <a:moveTo>
                    <a:pt x="12700" y="1666225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585175" y="12700"/>
                  </a:lnTo>
                  <a:cubicBezTo>
                    <a:pt x="1665185" y="12700"/>
                    <a:pt x="1731225" y="78740"/>
                    <a:pt x="1731225" y="158750"/>
                  </a:cubicBezTo>
                  <a:lnTo>
                    <a:pt x="1731225" y="1666225"/>
                  </a:lnTo>
                  <a:cubicBezTo>
                    <a:pt x="1731225" y="1746235"/>
                    <a:pt x="1665185" y="1812275"/>
                    <a:pt x="1585175" y="1812275"/>
                  </a:cubicBezTo>
                  <a:lnTo>
                    <a:pt x="158750" y="1812275"/>
                  </a:lnTo>
                  <a:cubicBezTo>
                    <a:pt x="78740" y="1812275"/>
                    <a:pt x="12700" y="1747505"/>
                    <a:pt x="12700" y="1666225"/>
                  </a:cubicBezTo>
                  <a:close/>
                  <a:moveTo>
                    <a:pt x="1771865" y="1709405"/>
                  </a:moveTo>
                  <a:cubicBezTo>
                    <a:pt x="1771865" y="1789415"/>
                    <a:pt x="1704555" y="1855455"/>
                    <a:pt x="1624545" y="1855455"/>
                  </a:cubicBezTo>
                  <a:lnTo>
                    <a:pt x="198917" y="1855455"/>
                  </a:lnTo>
                  <a:cubicBezTo>
                    <a:pt x="157480" y="1855455"/>
                    <a:pt x="120650" y="1838945"/>
                    <a:pt x="93980" y="1811005"/>
                  </a:cubicBezTo>
                  <a:cubicBezTo>
                    <a:pt x="114300" y="1819895"/>
                    <a:pt x="135890" y="1824975"/>
                    <a:pt x="160020" y="1824975"/>
                  </a:cubicBezTo>
                  <a:lnTo>
                    <a:pt x="1586445" y="1824975"/>
                  </a:lnTo>
                  <a:cubicBezTo>
                    <a:pt x="1674075" y="1824975"/>
                    <a:pt x="1745195" y="1753855"/>
                    <a:pt x="1745195" y="1666225"/>
                  </a:cubicBezTo>
                  <a:lnTo>
                    <a:pt x="1745195" y="158750"/>
                  </a:lnTo>
                  <a:cubicBezTo>
                    <a:pt x="1745195" y="140970"/>
                    <a:pt x="1741385" y="123190"/>
                    <a:pt x="1736305" y="106680"/>
                  </a:cubicBezTo>
                  <a:cubicBezTo>
                    <a:pt x="1757895" y="132080"/>
                    <a:pt x="1771865" y="165100"/>
                    <a:pt x="1771865" y="201930"/>
                  </a:cubicBezTo>
                  <a:lnTo>
                    <a:pt x="1771865" y="1709405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A3B4BB1-768F-D352-5EDA-B4252F85657C}"/>
              </a:ext>
            </a:extLst>
          </p:cNvPr>
          <p:cNvSpPr txBox="1"/>
          <p:nvPr/>
        </p:nvSpPr>
        <p:spPr>
          <a:xfrm>
            <a:off x="4038600" y="1581150"/>
            <a:ext cx="45339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000" dirty="0" err="1">
                <a:solidFill>
                  <a:prstClr val="black"/>
                </a:solidFill>
                <a:latin typeface="Calibri"/>
              </a:rPr>
              <a:t>Em</a:t>
            </a:r>
            <a:r>
              <a:rPr lang="vi-VN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vi-VN" sz="3000" dirty="0">
                <a:solidFill>
                  <a:prstClr val="black"/>
                </a:solidFill>
                <a:latin typeface="Calibri"/>
              </a:rPr>
              <a:t>có thể chia sẻ những tình huống trong cuộc sống có sử dụng máy tính cầm tay mà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em</a:t>
            </a:r>
            <a:r>
              <a:rPr lang="vi-VN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vi-VN" sz="3000" dirty="0">
                <a:solidFill>
                  <a:prstClr val="black"/>
                </a:solidFill>
                <a:latin typeface="Calibri"/>
              </a:rPr>
              <a:t>đã được chứng kiến.</a:t>
            </a:r>
            <a:endParaRPr lang="en-US" sz="3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60224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  <p:txBody>
          <a:bodyPr/>
          <a:lstStyle/>
          <a:p>
            <a:endParaRPr lang="en-US" sz="900"/>
          </a:p>
        </p:txBody>
      </p:sp>
      <p:grpSp>
        <p:nvGrpSpPr>
          <p:cNvPr id="33" name="Group 5">
            <a:extLst>
              <a:ext uri="{FF2B5EF4-FFF2-40B4-BE49-F238E27FC236}">
                <a16:creationId xmlns:a16="http://schemas.microsoft.com/office/drawing/2014/main" id="{C01F95E9-C3C6-77E8-F024-17B374CCF94C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1783295" cy="1868155"/>
          </a:xfrm>
        </p:grpSpPr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6EEA6D04-A9D2-B0FD-0C85-3787C4B43F44}"/>
                </a:ext>
              </a:extLst>
            </p:cNvPr>
            <p:cNvSpPr/>
            <p:nvPr/>
          </p:nvSpPr>
          <p:spPr>
            <a:xfrm>
              <a:off x="92710" y="106680"/>
              <a:ext cx="1679155" cy="1748775"/>
            </a:xfrm>
            <a:custGeom>
              <a:avLst/>
              <a:gdLst/>
              <a:ahLst/>
              <a:cxnLst/>
              <a:rect l="l" t="t" r="r" b="b"/>
              <a:pathLst>
                <a:path w="1679155" h="1748775">
                  <a:moveTo>
                    <a:pt x="1652485" y="1559545"/>
                  </a:moveTo>
                  <a:cubicBezTo>
                    <a:pt x="1652485" y="1647175"/>
                    <a:pt x="1576285" y="1718295"/>
                    <a:pt x="1495005" y="1718295"/>
                  </a:cubicBezTo>
                  <a:lnTo>
                    <a:pt x="66040" y="1718295"/>
                  </a:lnTo>
                  <a:cubicBezTo>
                    <a:pt x="43180" y="1718295"/>
                    <a:pt x="20320" y="1713215"/>
                    <a:pt x="0" y="1704325"/>
                  </a:cubicBezTo>
                  <a:cubicBezTo>
                    <a:pt x="26670" y="1732265"/>
                    <a:pt x="63500" y="1748775"/>
                    <a:pt x="104829" y="1748775"/>
                  </a:cubicBezTo>
                  <a:lnTo>
                    <a:pt x="1533105" y="1748775"/>
                  </a:lnTo>
                  <a:cubicBezTo>
                    <a:pt x="1613115" y="1748775"/>
                    <a:pt x="1679155" y="1682735"/>
                    <a:pt x="1679155" y="1602725"/>
                  </a:cubicBezTo>
                  <a:lnTo>
                    <a:pt x="1679155" y="95250"/>
                  </a:lnTo>
                  <a:cubicBezTo>
                    <a:pt x="1679155" y="58420"/>
                    <a:pt x="1665185" y="25400"/>
                    <a:pt x="1643595" y="0"/>
                  </a:cubicBezTo>
                  <a:cubicBezTo>
                    <a:pt x="1649945" y="16510"/>
                    <a:pt x="1652485" y="34290"/>
                    <a:pt x="1652485" y="52070"/>
                  </a:cubicBezTo>
                  <a:lnTo>
                    <a:pt x="1652485" y="1559545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31105DEE-0A7C-D1C1-9EE6-2C6BC56340D1}"/>
                </a:ext>
              </a:extLst>
            </p:cNvPr>
            <p:cNvSpPr/>
            <p:nvPr/>
          </p:nvSpPr>
          <p:spPr>
            <a:xfrm>
              <a:off x="12700" y="12700"/>
              <a:ext cx="1718525" cy="1799575"/>
            </a:xfrm>
            <a:custGeom>
              <a:avLst/>
              <a:gdLst/>
              <a:ahLst/>
              <a:cxnLst/>
              <a:rect l="l" t="t" r="r" b="b"/>
              <a:pathLst>
                <a:path w="1718525" h="1799575">
                  <a:moveTo>
                    <a:pt x="146050" y="1799575"/>
                  </a:moveTo>
                  <a:lnTo>
                    <a:pt x="1572475" y="1799575"/>
                  </a:lnTo>
                  <a:cubicBezTo>
                    <a:pt x="1652485" y="1799575"/>
                    <a:pt x="1718525" y="1733535"/>
                    <a:pt x="1718525" y="1653525"/>
                  </a:cubicBezTo>
                  <a:lnTo>
                    <a:pt x="1718525" y="146050"/>
                  </a:lnTo>
                  <a:cubicBezTo>
                    <a:pt x="1718525" y="66040"/>
                    <a:pt x="1652485" y="0"/>
                    <a:pt x="157247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53525"/>
                  </a:lnTo>
                  <a:cubicBezTo>
                    <a:pt x="0" y="1734805"/>
                    <a:pt x="66040" y="1799575"/>
                    <a:pt x="146050" y="1799575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DEEC0A05-2C3A-45F9-27F3-E1AFA5B7450B}"/>
                </a:ext>
              </a:extLst>
            </p:cNvPr>
            <p:cNvSpPr/>
            <p:nvPr/>
          </p:nvSpPr>
          <p:spPr>
            <a:xfrm>
              <a:off x="0" y="0"/>
              <a:ext cx="1783295" cy="1868155"/>
            </a:xfrm>
            <a:custGeom>
              <a:avLst/>
              <a:gdLst/>
              <a:ahLst/>
              <a:cxnLst/>
              <a:rect l="l" t="t" r="r" b="b"/>
              <a:pathLst>
                <a:path w="1783295" h="1868155">
                  <a:moveTo>
                    <a:pt x="1719795" y="74930"/>
                  </a:moveTo>
                  <a:cubicBezTo>
                    <a:pt x="1691855" y="30480"/>
                    <a:pt x="1642325" y="0"/>
                    <a:pt x="158517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66225"/>
                  </a:lnTo>
                  <a:cubicBezTo>
                    <a:pt x="0" y="1718295"/>
                    <a:pt x="25400" y="1764015"/>
                    <a:pt x="63500" y="1793225"/>
                  </a:cubicBezTo>
                  <a:cubicBezTo>
                    <a:pt x="91440" y="1837675"/>
                    <a:pt x="140970" y="1868155"/>
                    <a:pt x="198917" y="1868155"/>
                  </a:cubicBezTo>
                  <a:lnTo>
                    <a:pt x="1624545" y="1868155"/>
                  </a:lnTo>
                  <a:cubicBezTo>
                    <a:pt x="1712175" y="1868155"/>
                    <a:pt x="1783295" y="1797035"/>
                    <a:pt x="1783295" y="1709405"/>
                  </a:cubicBezTo>
                  <a:lnTo>
                    <a:pt x="1783295" y="201930"/>
                  </a:lnTo>
                  <a:cubicBezTo>
                    <a:pt x="1783295" y="149860"/>
                    <a:pt x="1757895" y="104140"/>
                    <a:pt x="1719795" y="74930"/>
                  </a:cubicBezTo>
                  <a:close/>
                  <a:moveTo>
                    <a:pt x="12700" y="1666225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585175" y="12700"/>
                  </a:lnTo>
                  <a:cubicBezTo>
                    <a:pt x="1665185" y="12700"/>
                    <a:pt x="1731225" y="78740"/>
                    <a:pt x="1731225" y="158750"/>
                  </a:cubicBezTo>
                  <a:lnTo>
                    <a:pt x="1731225" y="1666225"/>
                  </a:lnTo>
                  <a:cubicBezTo>
                    <a:pt x="1731225" y="1746235"/>
                    <a:pt x="1665185" y="1812275"/>
                    <a:pt x="1585175" y="1812275"/>
                  </a:cubicBezTo>
                  <a:lnTo>
                    <a:pt x="158750" y="1812275"/>
                  </a:lnTo>
                  <a:cubicBezTo>
                    <a:pt x="78740" y="1812275"/>
                    <a:pt x="12700" y="1747505"/>
                    <a:pt x="12700" y="1666225"/>
                  </a:cubicBezTo>
                  <a:close/>
                  <a:moveTo>
                    <a:pt x="1771865" y="1709405"/>
                  </a:moveTo>
                  <a:cubicBezTo>
                    <a:pt x="1771865" y="1789415"/>
                    <a:pt x="1704555" y="1855455"/>
                    <a:pt x="1624545" y="1855455"/>
                  </a:cubicBezTo>
                  <a:lnTo>
                    <a:pt x="198917" y="1855455"/>
                  </a:lnTo>
                  <a:cubicBezTo>
                    <a:pt x="157480" y="1855455"/>
                    <a:pt x="120650" y="1838945"/>
                    <a:pt x="93980" y="1811005"/>
                  </a:cubicBezTo>
                  <a:cubicBezTo>
                    <a:pt x="114300" y="1819895"/>
                    <a:pt x="135890" y="1824975"/>
                    <a:pt x="160020" y="1824975"/>
                  </a:cubicBezTo>
                  <a:lnTo>
                    <a:pt x="1586445" y="1824975"/>
                  </a:lnTo>
                  <a:cubicBezTo>
                    <a:pt x="1674075" y="1824975"/>
                    <a:pt x="1745195" y="1753855"/>
                    <a:pt x="1745195" y="1666225"/>
                  </a:cubicBezTo>
                  <a:lnTo>
                    <a:pt x="1745195" y="158750"/>
                  </a:lnTo>
                  <a:cubicBezTo>
                    <a:pt x="1745195" y="140970"/>
                    <a:pt x="1741385" y="123190"/>
                    <a:pt x="1736305" y="106680"/>
                  </a:cubicBezTo>
                  <a:cubicBezTo>
                    <a:pt x="1757895" y="132080"/>
                    <a:pt x="1771865" y="165100"/>
                    <a:pt x="1771865" y="201930"/>
                  </a:cubicBezTo>
                  <a:lnTo>
                    <a:pt x="1771865" y="1709405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90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A3B4BB1-768F-D352-5EDA-B4252F85657C}"/>
              </a:ext>
            </a:extLst>
          </p:cNvPr>
          <p:cNvSpPr txBox="1"/>
          <p:nvPr/>
        </p:nvSpPr>
        <p:spPr>
          <a:xfrm>
            <a:off x="4038600" y="1733550"/>
            <a:ext cx="4686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en-US" sz="33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300" y="168742"/>
            <a:ext cx="876270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8CC4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1.Trong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2.Mua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3.Kế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4.Công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</a:p>
        </p:txBody>
      </p:sp>
    </p:spTree>
    <p:extLst>
      <p:ext uri="{BB962C8B-B14F-4D97-AF65-F5344CB8AC3E}">
        <p14:creationId xmlns:p14="http://schemas.microsoft.com/office/powerpoint/2010/main" val="17278269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2068</TotalTime>
  <Words>666</Words>
  <Application>Microsoft Office PowerPoint</Application>
  <PresentationFormat>On-screen Show (16:9)</PresentationFormat>
  <Paragraphs>96</Paragraphs>
  <Slides>33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Calibri</vt:lpstr>
      <vt:lpstr>Marykate</vt:lpstr>
      <vt:lpstr>Times New Roman</vt:lpstr>
      <vt:lpstr>Century Gothic</vt:lpstr>
      <vt:lpstr>Handlee</vt:lpstr>
      <vt:lpstr>Bahnschrift Condensed</vt:lpstr>
      <vt:lpstr>Garamond</vt:lpstr>
      <vt:lpstr>Kurale</vt:lpstr>
      <vt:lpstr>Arial</vt:lpstr>
      <vt:lpstr>Nunito</vt:lpstr>
      <vt:lpstr>Cambria</vt:lpstr>
      <vt:lpstr>#9Slide03 Neutra</vt:lpstr>
      <vt:lpstr>Savon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Đề-ca-mét vuông Héc-tô-mét vuông</dc:title>
  <dc:creator>NguyenHuyThienTho</dc:creator>
  <cp:lastModifiedBy>Admin</cp:lastModifiedBy>
  <cp:revision>181</cp:revision>
  <dcterms:modified xsi:type="dcterms:W3CDTF">2025-02-13T23:51:38Z</dcterms:modified>
</cp:coreProperties>
</file>