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68" r:id="rId6"/>
    <p:sldMasterId id="2147483784" r:id="rId7"/>
    <p:sldMasterId id="2147483800" r:id="rId8"/>
  </p:sldMasterIdLst>
  <p:notesMasterIdLst>
    <p:notesMasterId r:id="rId45"/>
  </p:notesMasterIdLst>
  <p:sldIdLst>
    <p:sldId id="561" r:id="rId9"/>
    <p:sldId id="263" r:id="rId10"/>
    <p:sldId id="296" r:id="rId11"/>
    <p:sldId id="258" r:id="rId12"/>
    <p:sldId id="411" r:id="rId13"/>
    <p:sldId id="412" r:id="rId14"/>
    <p:sldId id="265" r:id="rId15"/>
    <p:sldId id="266" r:id="rId16"/>
    <p:sldId id="257" r:id="rId17"/>
    <p:sldId id="264" r:id="rId18"/>
    <p:sldId id="399" r:id="rId19"/>
    <p:sldId id="398" r:id="rId20"/>
    <p:sldId id="413" r:id="rId21"/>
    <p:sldId id="414" r:id="rId22"/>
    <p:sldId id="321" r:id="rId23"/>
    <p:sldId id="340" r:id="rId24"/>
    <p:sldId id="415" r:id="rId25"/>
    <p:sldId id="416" r:id="rId26"/>
    <p:sldId id="259" r:id="rId27"/>
    <p:sldId id="324" r:id="rId28"/>
    <p:sldId id="417" r:id="rId29"/>
    <p:sldId id="352" r:id="rId30"/>
    <p:sldId id="419" r:id="rId31"/>
    <p:sldId id="420" r:id="rId32"/>
    <p:sldId id="355" r:id="rId33"/>
    <p:sldId id="357" r:id="rId34"/>
    <p:sldId id="359" r:id="rId35"/>
    <p:sldId id="418" r:id="rId36"/>
    <p:sldId id="407" r:id="rId37"/>
    <p:sldId id="441" r:id="rId38"/>
    <p:sldId id="442" r:id="rId39"/>
    <p:sldId id="443" r:id="rId40"/>
    <p:sldId id="444" r:id="rId41"/>
    <p:sldId id="445" r:id="rId42"/>
    <p:sldId id="272" r:id="rId43"/>
    <p:sldId id="39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6164" autoAdjust="0"/>
  </p:normalViewPr>
  <p:slideViewPr>
    <p:cSldViewPr snapToGrid="0">
      <p:cViewPr varScale="1">
        <p:scale>
          <a:sx n="60" d="100"/>
          <a:sy n="60" d="100"/>
        </p:scale>
        <p:origin x="80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0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2/22/2025</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2/22/2025</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2/22/2025</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2/22/2025</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2/22/2025</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2/22/2025</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2/22/2025</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2/22/2025</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fld id="{8947103C-D257-47B9-880F-3A7A2F20AD77}" type="datetimeFigureOut">
              <a:rPr lang="en-US" smtClean="0"/>
              <a:t>2/22/2025</a:t>
            </a:fld>
            <a:endParaRPr lang="en-US"/>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2/22/2025</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2/22/2025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D83799E-BBC5-88FA-8BE3-AE4D66598C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2/22/2025</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B313512-A9BA-0A85-983A-7494105263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2/22/2025</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2/22/2025</a:t>
            </a:fld>
            <a:endParaRPr lang="en-US"/>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8.jpeg"/><Relationship Id="rId5" Type="http://schemas.openxmlformats.org/officeDocument/2006/relationships/image" Target="../media/image46.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9.png"/><Relationship Id="rId4" Type="http://schemas.microsoft.com/office/2007/relationships/hdphoto" Target="../media/hdphoto2.wdp"/><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80.sv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svg"/><Relationship Id="rId1" Type="http://schemas.openxmlformats.org/officeDocument/2006/relationships/slideLayout" Target="../slideLayouts/slideLayout88.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23" Type="http://schemas.openxmlformats.org/officeDocument/2006/relationships/image" Target="../media/image85.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 Id="rId22" Type="http://schemas.openxmlformats.org/officeDocument/2006/relationships/image" Target="../media/image84.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8.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9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gif"/><Relationship Id="rId3" Type="http://schemas.openxmlformats.org/officeDocument/2006/relationships/image" Target="../media/image25.png"/><Relationship Id="rId7" Type="http://schemas.openxmlformats.org/officeDocument/2006/relationships/slide" Target="slide8.xml"/><Relationship Id="rId12" Type="http://schemas.openxmlformats.org/officeDocument/2006/relationships/image" Target="../media/image30.gif"/><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slide" Target="slide9.xml"/><Relationship Id="rId1" Type="http://schemas.openxmlformats.org/officeDocument/2006/relationships/slideLayout" Target="../slideLayouts/slideLayout25.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slide" Target="slide7.xml"/><Relationship Id="rId15" Type="http://schemas.openxmlformats.org/officeDocument/2006/relationships/slide" Target="slide5.xml"/><Relationship Id="rId10" Type="http://schemas.openxmlformats.org/officeDocument/2006/relationships/slide" Target="slide6.xml"/><Relationship Id="rId4" Type="http://schemas.openxmlformats.org/officeDocument/2006/relationships/image" Target="../media/image28.png"/><Relationship Id="rId9" Type="http://schemas.openxmlformats.org/officeDocument/2006/relationships/slide" Target="slide4.xml"/><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34.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33.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33.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E00E0-009D-BD09-3036-48CE391F32D6}"/>
            </a:ext>
          </a:extLst>
        </p:cNvPr>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59D8872-D457-00B1-4C1B-35B7F77A5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586FD8-58D1-889F-B476-6DA9D981AC50}"/>
              </a:ext>
            </a:extLst>
          </p:cNvPr>
          <p:cNvSpPr txBox="1"/>
          <p:nvPr/>
        </p:nvSpPr>
        <p:spPr>
          <a:xfrm>
            <a:off x="2772688" y="0"/>
            <a:ext cx="7093207" cy="783193"/>
          </a:xfrm>
          <a:prstGeom prst="roundRect">
            <a:avLst/>
          </a:prstGeom>
          <a:solidFill>
            <a:schemeClr val="bg1"/>
          </a:solidFill>
          <a:effectLst>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Thứ</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ngày</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tháng</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năm</a:t>
            </a:r>
            <a:r>
              <a:rPr kumimoji="0" lang="en-US" sz="4000" i="0" u="none" strike="noStrike" kern="1200" cap="none" spc="0" normalizeH="0" noProof="0" dirty="0">
                <a:ln>
                  <a:noFill/>
                </a:ln>
                <a:solidFill>
                  <a:srgbClr val="990099"/>
                </a:solidFill>
                <a:uLnTx/>
                <a:uFillTx/>
                <a:ea typeface="LNTH-LuoLuoNotangYuanTi 1" pitchFamily="2" charset="-128"/>
                <a:cs typeface="LNTH-LuoLuoNotangYuanTi 1" pitchFamily="2" charset="-128"/>
              </a:rPr>
              <a:t> …</a:t>
            </a:r>
            <a:endParaRPr kumimoji="0" lang="vi-VN"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endParaRPr>
          </a:p>
        </p:txBody>
      </p:sp>
      <p:pic>
        <p:nvPicPr>
          <p:cNvPr id="3074" name="Picture 2" descr="Âm vang cồng chiêng giữa đại ngàn">
            <a:extLst>
              <a:ext uri="{FF2B5EF4-FFF2-40B4-BE49-F238E27FC236}">
                <a16:creationId xmlns:a16="http://schemas.microsoft.com/office/drawing/2014/main" id="{CD882BF9-22F3-B13F-5451-F7677F900C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1D1AC9-F805-52D3-0B32-70D1F657F675}"/>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13A78EB7-D50F-4713-51C3-D056C348BD19}"/>
              </a:ext>
            </a:extLst>
          </p:cNvPr>
          <p:cNvPicPr>
            <a:picLocks noChangeAspect="1"/>
          </p:cNvPicPr>
          <p:nvPr/>
        </p:nvPicPr>
        <p:blipFill>
          <a:blip r:embed="rId6"/>
          <a:stretch>
            <a:fillRect/>
          </a:stretch>
        </p:blipFill>
        <p:spPr>
          <a:xfrm>
            <a:off x="1069428" y="2303114"/>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542B69B-0B84-EE5A-5637-4E184239C9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pic>
        <p:nvPicPr>
          <p:cNvPr id="3" name="Picture 2">
            <a:extLst>
              <a:ext uri="{FF2B5EF4-FFF2-40B4-BE49-F238E27FC236}">
                <a16:creationId xmlns:a16="http://schemas.microsoft.com/office/drawing/2014/main" id="{B40AE09E-4191-A7C3-D681-53E374A569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5718" y="-190286"/>
            <a:ext cx="1659447" cy="1659447"/>
          </a:xfrm>
          <a:prstGeom prst="rect">
            <a:avLst/>
          </a:prstGeom>
        </p:spPr>
      </p:pic>
    </p:spTree>
    <p:extLst>
      <p:ext uri="{BB962C8B-B14F-4D97-AF65-F5344CB8AC3E}">
        <p14:creationId xmlns:p14="http://schemas.microsoft.com/office/powerpoint/2010/main" val="128148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17;p40">
              <a:extLst>
                <a:ext uri="{FF2B5EF4-FFF2-40B4-BE49-F238E27FC236}">
                  <a16:creationId xmlns:a16="http://schemas.microsoft.com/office/drawing/2014/main"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918;p40">
              <a:extLst>
                <a:ext uri="{FF2B5EF4-FFF2-40B4-BE49-F238E27FC236}">
                  <a16:creationId xmlns:a16="http://schemas.microsoft.com/office/drawing/2014/main"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919;p40">
              <a:extLst>
                <a:ext uri="{FF2B5EF4-FFF2-40B4-BE49-F238E27FC236}">
                  <a16:creationId xmlns:a16="http://schemas.microsoft.com/office/drawing/2014/main"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920;p40">
              <a:extLst>
                <a:ext uri="{FF2B5EF4-FFF2-40B4-BE49-F238E27FC236}">
                  <a16:creationId xmlns:a16="http://schemas.microsoft.com/office/drawing/2014/main"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921;p40">
              <a:extLst>
                <a:ext uri="{FF2B5EF4-FFF2-40B4-BE49-F238E27FC236}">
                  <a16:creationId xmlns:a16="http://schemas.microsoft.com/office/drawing/2014/main"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922;p40">
              <a:extLst>
                <a:ext uri="{FF2B5EF4-FFF2-40B4-BE49-F238E27FC236}">
                  <a16:creationId xmlns:a16="http://schemas.microsoft.com/office/drawing/2014/main"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923;p40">
              <a:extLst>
                <a:ext uri="{FF2B5EF4-FFF2-40B4-BE49-F238E27FC236}">
                  <a16:creationId xmlns:a16="http://schemas.microsoft.com/office/drawing/2014/main"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924;p40">
              <a:extLst>
                <a:ext uri="{FF2B5EF4-FFF2-40B4-BE49-F238E27FC236}">
                  <a16:creationId xmlns:a16="http://schemas.microsoft.com/office/drawing/2014/main"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925;p40">
              <a:extLst>
                <a:ext uri="{FF2B5EF4-FFF2-40B4-BE49-F238E27FC236}">
                  <a16:creationId xmlns:a16="http://schemas.microsoft.com/office/drawing/2014/main"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926;p40">
              <a:extLst>
                <a:ext uri="{FF2B5EF4-FFF2-40B4-BE49-F238E27FC236}">
                  <a16:creationId xmlns:a16="http://schemas.microsoft.com/office/drawing/2014/main"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927;p40">
              <a:extLst>
                <a:ext uri="{FF2B5EF4-FFF2-40B4-BE49-F238E27FC236}">
                  <a16:creationId xmlns:a16="http://schemas.microsoft.com/office/drawing/2014/main"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928;p40">
              <a:extLst>
                <a:ext uri="{FF2B5EF4-FFF2-40B4-BE49-F238E27FC236}">
                  <a16:creationId xmlns:a16="http://schemas.microsoft.com/office/drawing/2014/main"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929;p40">
              <a:extLst>
                <a:ext uri="{FF2B5EF4-FFF2-40B4-BE49-F238E27FC236}">
                  <a16:creationId xmlns:a16="http://schemas.microsoft.com/office/drawing/2014/main"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930;p40">
              <a:extLst>
                <a:ext uri="{FF2B5EF4-FFF2-40B4-BE49-F238E27FC236}">
                  <a16:creationId xmlns:a16="http://schemas.microsoft.com/office/drawing/2014/main"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931;p40">
              <a:extLst>
                <a:ext uri="{FF2B5EF4-FFF2-40B4-BE49-F238E27FC236}">
                  <a16:creationId xmlns:a16="http://schemas.microsoft.com/office/drawing/2014/main"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0" name="Hình ảnh 3" descr="Ảnh có chứa bánh, LEGO, đồ chơi, được trang trí&#10;&#10;Mô tả được tạo tự động">
            <a:extLst>
              <a:ext uri="{FF2B5EF4-FFF2-40B4-BE49-F238E27FC236}">
                <a16:creationId xmlns:a16="http://schemas.microsoft.com/office/drawing/2014/main"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a:extLst>
              <a:ext uri="{FF2B5EF4-FFF2-40B4-BE49-F238E27FC236}">
                <a16:creationId xmlns:a16="http://schemas.microsoft.com/office/drawing/2014/main"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53" name="Picture 52">
            <a:extLst>
              <a:ext uri="{FF2B5EF4-FFF2-40B4-BE49-F238E27FC236}">
                <a16:creationId xmlns:a16="http://schemas.microsoft.com/office/drawing/2014/main"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6">
            <a:extLst>
              <a:ext uri="{FF2B5EF4-FFF2-40B4-BE49-F238E27FC236}">
                <a16:creationId xmlns:a16="http://schemas.microsoft.com/office/drawing/2014/main" id="{7CBF4614-A30B-BD11-BA09-F272FA1CEDC5}"/>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bảo</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lưu</a:t>
            </a:r>
            <a:endParaRPr lang="en-US" sz="4400" dirty="0">
              <a:solidFill>
                <a:srgbClr val="0070C0"/>
              </a:solidFill>
              <a:latin typeface="Cambria" panose="02040503050406030204" pitchFamily="18" charset="0"/>
              <a:ea typeface="Cambria" panose="02040503050406030204" pitchFamily="18" charset="0"/>
            </a:endParaRPr>
          </a:p>
        </p:txBody>
      </p:sp>
      <p:sp>
        <p:nvSpPr>
          <p:cNvPr id="8" name="Rectangle: Rounded Corners 6">
            <a:extLst>
              <a:ext uri="{FF2B5EF4-FFF2-40B4-BE49-F238E27FC236}">
                <a16:creationId xmlns:a16="http://schemas.microsoft.com/office/drawing/2014/main" id="{BEFA0EA3-2121-2ABD-45F6-D3D96619DB53}"/>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rực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rỡ</a:t>
            </a:r>
            <a:endParaRPr lang="en-US" sz="4400"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3F2D9A5-CCFC-85E5-0BF6-A8AF0A48358B}"/>
              </a:ext>
            </a:extLst>
          </p:cNvPr>
          <p:cNvPicPr>
            <a:picLocks noChangeAspect="1"/>
          </p:cNvPicPr>
          <p:nvPr/>
        </p:nvPicPr>
        <p:blipFill>
          <a:blip r:embed="rId3"/>
          <a:stretch>
            <a:fillRect/>
          </a:stretch>
        </p:blipFill>
        <p:spPr>
          <a:xfrm>
            <a:off x="2703255" y="494758"/>
            <a:ext cx="7395089" cy="768163"/>
          </a:xfrm>
          <a:prstGeom prst="rect">
            <a:avLst/>
          </a:prstGeom>
        </p:spPr>
      </p:pic>
      <p:sp>
        <p:nvSpPr>
          <p:cNvPr id="10" name="Rectangle: Rounded Corners 6">
            <a:extLst>
              <a:ext uri="{FF2B5EF4-FFF2-40B4-BE49-F238E27FC236}">
                <a16:creationId xmlns:a16="http://schemas.microsoft.com/office/drawing/2014/main" id="{0904DD1A-B349-06D8-6266-F05E952FE096}"/>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xoè</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đuôi</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347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6" name="Picture 5">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870129" y="0"/>
            <a:ext cx="8503403" cy="18288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grpSp>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491249" y="2288583"/>
            <a:ext cx="8380044" cy="2212297"/>
          </a:xfrm>
          <a:custGeom>
            <a:avLst/>
            <a:gdLst>
              <a:gd name="connsiteX0" fmla="*/ 0 w 8380044"/>
              <a:gd name="connsiteY0" fmla="*/ 368724 h 2212297"/>
              <a:gd name="connsiteX1" fmla="*/ 368724 w 8380044"/>
              <a:gd name="connsiteY1" fmla="*/ 0 h 2212297"/>
              <a:gd name="connsiteX2" fmla="*/ 798089 w 8380044"/>
              <a:gd name="connsiteY2" fmla="*/ 0 h 2212297"/>
              <a:gd name="connsiteX3" fmla="*/ 1363044 w 8380044"/>
              <a:gd name="connsiteY3" fmla="*/ 0 h 2212297"/>
              <a:gd name="connsiteX4" fmla="*/ 2018391 w 8380044"/>
              <a:gd name="connsiteY4" fmla="*/ 0 h 2212297"/>
              <a:gd name="connsiteX5" fmla="*/ 2538149 w 8380044"/>
              <a:gd name="connsiteY5" fmla="*/ 0 h 2212297"/>
              <a:gd name="connsiteX6" fmla="*/ 3057907 w 8380044"/>
              <a:gd name="connsiteY6" fmla="*/ 0 h 2212297"/>
              <a:gd name="connsiteX7" fmla="*/ 3532469 w 8380044"/>
              <a:gd name="connsiteY7" fmla="*/ 0 h 2212297"/>
              <a:gd name="connsiteX8" fmla="*/ 4007030 w 8380044"/>
              <a:gd name="connsiteY8" fmla="*/ 0 h 2212297"/>
              <a:gd name="connsiteX9" fmla="*/ 4888359 w 8380044"/>
              <a:gd name="connsiteY9" fmla="*/ 0 h 2212297"/>
              <a:gd name="connsiteX10" fmla="*/ 4888359 w 8380044"/>
              <a:gd name="connsiteY10" fmla="*/ 0 h 2212297"/>
              <a:gd name="connsiteX11" fmla="*/ 5391162 w 8380044"/>
              <a:gd name="connsiteY11" fmla="*/ 0 h 2212297"/>
              <a:gd name="connsiteX12" fmla="*/ 5935865 w 8380044"/>
              <a:gd name="connsiteY12" fmla="*/ 0 h 2212297"/>
              <a:gd name="connsiteX13" fmla="*/ 6459617 w 8380044"/>
              <a:gd name="connsiteY13" fmla="*/ 0 h 2212297"/>
              <a:gd name="connsiteX14" fmla="*/ 6983370 w 8380044"/>
              <a:gd name="connsiteY14" fmla="*/ 0 h 2212297"/>
              <a:gd name="connsiteX15" fmla="*/ 7466507 w 8380044"/>
              <a:gd name="connsiteY15" fmla="*/ 0 h 2212297"/>
              <a:gd name="connsiteX16" fmla="*/ 8011320 w 8380044"/>
              <a:gd name="connsiteY16" fmla="*/ 0 h 2212297"/>
              <a:gd name="connsiteX17" fmla="*/ 8380044 w 8380044"/>
              <a:gd name="connsiteY17" fmla="*/ 368724 h 2212297"/>
              <a:gd name="connsiteX18" fmla="*/ 8380044 w 8380044"/>
              <a:gd name="connsiteY18" fmla="*/ 848051 h 2212297"/>
              <a:gd name="connsiteX19" fmla="*/ 8380044 w 8380044"/>
              <a:gd name="connsiteY19" fmla="*/ 1290507 h 2212297"/>
              <a:gd name="connsiteX20" fmla="*/ 8710570 w 8380044"/>
              <a:gd name="connsiteY20" fmla="*/ 1558867 h 2212297"/>
              <a:gd name="connsiteX21" fmla="*/ 9015670 w 8380044"/>
              <a:gd name="connsiteY21" fmla="*/ 1806584 h 2212297"/>
              <a:gd name="connsiteX22" fmla="*/ 8716926 w 8380044"/>
              <a:gd name="connsiteY22" fmla="*/ 1823973 h 2212297"/>
              <a:gd name="connsiteX23" fmla="*/ 8380044 w 8380044"/>
              <a:gd name="connsiteY23" fmla="*/ 1843581 h 2212297"/>
              <a:gd name="connsiteX24" fmla="*/ 8380044 w 8380044"/>
              <a:gd name="connsiteY24" fmla="*/ 1843573 h 2212297"/>
              <a:gd name="connsiteX25" fmla="*/ 8011320 w 8380044"/>
              <a:gd name="connsiteY25" fmla="*/ 2212297 h 2212297"/>
              <a:gd name="connsiteX26" fmla="*/ 7497345 w 8380044"/>
              <a:gd name="connsiteY26" fmla="*/ 2212297 h 2212297"/>
              <a:gd name="connsiteX27" fmla="*/ 6983370 w 8380044"/>
              <a:gd name="connsiteY27" fmla="*/ 2212297 h 2212297"/>
              <a:gd name="connsiteX28" fmla="*/ 6438667 w 8380044"/>
              <a:gd name="connsiteY28" fmla="*/ 2212297 h 2212297"/>
              <a:gd name="connsiteX29" fmla="*/ 5893964 w 8380044"/>
              <a:gd name="connsiteY29" fmla="*/ 2212297 h 2212297"/>
              <a:gd name="connsiteX30" fmla="*/ 5412112 w 8380044"/>
              <a:gd name="connsiteY30" fmla="*/ 2212297 h 2212297"/>
              <a:gd name="connsiteX31" fmla="*/ 4888359 w 8380044"/>
              <a:gd name="connsiteY31" fmla="*/ 2212297 h 2212297"/>
              <a:gd name="connsiteX32" fmla="*/ 4888359 w 8380044"/>
              <a:gd name="connsiteY32" fmla="*/ 2212297 h 2212297"/>
              <a:gd name="connsiteX33" fmla="*/ 4323405 w 8380044"/>
              <a:gd name="connsiteY33" fmla="*/ 2212297 h 2212297"/>
              <a:gd name="connsiteX34" fmla="*/ 3668058 w 8380044"/>
              <a:gd name="connsiteY34" fmla="*/ 2212297 h 2212297"/>
              <a:gd name="connsiteX35" fmla="*/ 3012710 w 8380044"/>
              <a:gd name="connsiteY35" fmla="*/ 2212297 h 2212297"/>
              <a:gd name="connsiteX36" fmla="*/ 2402560 w 8380044"/>
              <a:gd name="connsiteY36" fmla="*/ 2212297 h 2212297"/>
              <a:gd name="connsiteX37" fmla="*/ 1792409 w 8380044"/>
              <a:gd name="connsiteY37" fmla="*/ 2212297 h 2212297"/>
              <a:gd name="connsiteX38" fmla="*/ 1317847 w 8380044"/>
              <a:gd name="connsiteY38" fmla="*/ 2212297 h 2212297"/>
              <a:gd name="connsiteX39" fmla="*/ 368724 w 8380044"/>
              <a:gd name="connsiteY39" fmla="*/ 2212297 h 2212297"/>
              <a:gd name="connsiteX40" fmla="*/ 0 w 8380044"/>
              <a:gd name="connsiteY40" fmla="*/ 1843573 h 2212297"/>
              <a:gd name="connsiteX41" fmla="*/ 0 w 8380044"/>
              <a:gd name="connsiteY41" fmla="*/ 1843581 h 2212297"/>
              <a:gd name="connsiteX42" fmla="*/ 0 w 8380044"/>
              <a:gd name="connsiteY42" fmla="*/ 1290507 h 2212297"/>
              <a:gd name="connsiteX43" fmla="*/ 0 w 8380044"/>
              <a:gd name="connsiteY43" fmla="*/ 1290507 h 2212297"/>
              <a:gd name="connsiteX44" fmla="*/ 0 w 8380044"/>
              <a:gd name="connsiteY44" fmla="*/ 820398 h 2212297"/>
              <a:gd name="connsiteX45" fmla="*/ 0 w 8380044"/>
              <a:gd name="connsiteY45" fmla="*/ 368724 h 2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80044" h="2212297" fill="none" extrusionOk="0">
                <a:moveTo>
                  <a:pt x="0" y="368724"/>
                </a:moveTo>
                <a:cubicBezTo>
                  <a:pt x="33038" y="196171"/>
                  <a:pt x="155489" y="53994"/>
                  <a:pt x="368724" y="0"/>
                </a:cubicBezTo>
                <a:cubicBezTo>
                  <a:pt x="544441" y="-19518"/>
                  <a:pt x="703412" y="48328"/>
                  <a:pt x="798089" y="0"/>
                </a:cubicBezTo>
                <a:cubicBezTo>
                  <a:pt x="892766" y="-48328"/>
                  <a:pt x="1166386" y="60389"/>
                  <a:pt x="1363044" y="0"/>
                </a:cubicBezTo>
                <a:cubicBezTo>
                  <a:pt x="1559703" y="-60389"/>
                  <a:pt x="1843415" y="57189"/>
                  <a:pt x="2018391" y="0"/>
                </a:cubicBezTo>
                <a:cubicBezTo>
                  <a:pt x="2193367" y="-57189"/>
                  <a:pt x="2396097" y="14665"/>
                  <a:pt x="2538149" y="0"/>
                </a:cubicBezTo>
                <a:cubicBezTo>
                  <a:pt x="2680201" y="-14665"/>
                  <a:pt x="2924277" y="27390"/>
                  <a:pt x="3057907" y="0"/>
                </a:cubicBezTo>
                <a:cubicBezTo>
                  <a:pt x="3191537" y="-27390"/>
                  <a:pt x="3323368" y="37766"/>
                  <a:pt x="3532469" y="0"/>
                </a:cubicBezTo>
                <a:cubicBezTo>
                  <a:pt x="3741570" y="-37766"/>
                  <a:pt x="3885785" y="26890"/>
                  <a:pt x="4007030" y="0"/>
                </a:cubicBezTo>
                <a:cubicBezTo>
                  <a:pt x="4128275" y="-26890"/>
                  <a:pt x="4577920" y="64255"/>
                  <a:pt x="4888359" y="0"/>
                </a:cubicBezTo>
                <a:lnTo>
                  <a:pt x="4888359" y="0"/>
                </a:lnTo>
                <a:cubicBezTo>
                  <a:pt x="5136777" y="-45303"/>
                  <a:pt x="5182780" y="11673"/>
                  <a:pt x="5391162" y="0"/>
                </a:cubicBezTo>
                <a:cubicBezTo>
                  <a:pt x="5599544" y="-11673"/>
                  <a:pt x="5731293" y="50880"/>
                  <a:pt x="5935865" y="0"/>
                </a:cubicBezTo>
                <a:cubicBezTo>
                  <a:pt x="6140437" y="-50880"/>
                  <a:pt x="6207182" y="35400"/>
                  <a:pt x="6459617" y="0"/>
                </a:cubicBezTo>
                <a:cubicBezTo>
                  <a:pt x="6712052" y="-35400"/>
                  <a:pt x="6807004" y="17882"/>
                  <a:pt x="6983370" y="0"/>
                </a:cubicBezTo>
                <a:cubicBezTo>
                  <a:pt x="7086548" y="-34229"/>
                  <a:pt x="7331680" y="33091"/>
                  <a:pt x="7466507" y="0"/>
                </a:cubicBezTo>
                <a:cubicBezTo>
                  <a:pt x="7601334" y="-33091"/>
                  <a:pt x="7781286" y="29843"/>
                  <a:pt x="8011320" y="0"/>
                </a:cubicBezTo>
                <a:cubicBezTo>
                  <a:pt x="8210696" y="-6706"/>
                  <a:pt x="8385989" y="203369"/>
                  <a:pt x="8380044" y="368724"/>
                </a:cubicBezTo>
                <a:cubicBezTo>
                  <a:pt x="8383832" y="486022"/>
                  <a:pt x="8328365" y="644797"/>
                  <a:pt x="8380044" y="848051"/>
                </a:cubicBezTo>
                <a:cubicBezTo>
                  <a:pt x="8431723" y="1051305"/>
                  <a:pt x="8350337" y="1153700"/>
                  <a:pt x="8380044" y="1290507"/>
                </a:cubicBezTo>
                <a:cubicBezTo>
                  <a:pt x="8462878" y="1351644"/>
                  <a:pt x="8597331" y="1515954"/>
                  <a:pt x="8710570" y="1558867"/>
                </a:cubicBezTo>
                <a:cubicBezTo>
                  <a:pt x="8823809" y="1601781"/>
                  <a:pt x="8846335" y="1710600"/>
                  <a:pt x="9015670" y="1806584"/>
                </a:cubicBezTo>
                <a:cubicBezTo>
                  <a:pt x="8943860" y="1821891"/>
                  <a:pt x="8859489" y="1799353"/>
                  <a:pt x="8716926" y="1823973"/>
                </a:cubicBezTo>
                <a:cubicBezTo>
                  <a:pt x="8574362" y="1848592"/>
                  <a:pt x="8523988" y="1826425"/>
                  <a:pt x="8380044" y="1843581"/>
                </a:cubicBezTo>
                <a:lnTo>
                  <a:pt x="8380044" y="1843573"/>
                </a:lnTo>
                <a:cubicBezTo>
                  <a:pt x="8380435" y="2023655"/>
                  <a:pt x="8228007" y="2233432"/>
                  <a:pt x="8011320" y="2212297"/>
                </a:cubicBezTo>
                <a:cubicBezTo>
                  <a:pt x="7834640" y="2233363"/>
                  <a:pt x="7700378" y="2208756"/>
                  <a:pt x="7497345" y="2212297"/>
                </a:cubicBezTo>
                <a:cubicBezTo>
                  <a:pt x="7294312" y="2215838"/>
                  <a:pt x="7131862" y="2175100"/>
                  <a:pt x="6983370" y="2212297"/>
                </a:cubicBezTo>
                <a:cubicBezTo>
                  <a:pt x="6840402" y="2260169"/>
                  <a:pt x="6596118" y="2208526"/>
                  <a:pt x="6438667" y="2212297"/>
                </a:cubicBezTo>
                <a:cubicBezTo>
                  <a:pt x="6281216" y="2216068"/>
                  <a:pt x="6084680" y="2153960"/>
                  <a:pt x="5893964" y="2212297"/>
                </a:cubicBezTo>
                <a:cubicBezTo>
                  <a:pt x="5703248" y="2270634"/>
                  <a:pt x="5511973" y="2211018"/>
                  <a:pt x="5412112" y="2212297"/>
                </a:cubicBezTo>
                <a:cubicBezTo>
                  <a:pt x="5312251" y="2213576"/>
                  <a:pt x="5075059" y="2160610"/>
                  <a:pt x="4888359" y="2212297"/>
                </a:cubicBezTo>
                <a:lnTo>
                  <a:pt x="4888359" y="2212297"/>
                </a:lnTo>
                <a:cubicBezTo>
                  <a:pt x="4606763" y="2249875"/>
                  <a:pt x="4544828" y="2201066"/>
                  <a:pt x="4323405" y="2212297"/>
                </a:cubicBezTo>
                <a:cubicBezTo>
                  <a:pt x="4101982" y="2223528"/>
                  <a:pt x="3835944" y="2195588"/>
                  <a:pt x="3668058" y="2212297"/>
                </a:cubicBezTo>
                <a:cubicBezTo>
                  <a:pt x="3500172" y="2229006"/>
                  <a:pt x="3271606" y="2158863"/>
                  <a:pt x="3012710" y="2212297"/>
                </a:cubicBezTo>
                <a:cubicBezTo>
                  <a:pt x="2753814" y="2265731"/>
                  <a:pt x="2560283" y="2172959"/>
                  <a:pt x="2402560" y="2212297"/>
                </a:cubicBezTo>
                <a:cubicBezTo>
                  <a:pt x="2244837" y="2251635"/>
                  <a:pt x="2026216" y="2182206"/>
                  <a:pt x="1792409" y="2212297"/>
                </a:cubicBezTo>
                <a:cubicBezTo>
                  <a:pt x="1558602" y="2242388"/>
                  <a:pt x="1514121" y="2189922"/>
                  <a:pt x="1317847" y="2212297"/>
                </a:cubicBezTo>
                <a:cubicBezTo>
                  <a:pt x="1121573" y="2234672"/>
                  <a:pt x="676217" y="2205629"/>
                  <a:pt x="368724" y="2212297"/>
                </a:cubicBezTo>
                <a:cubicBezTo>
                  <a:pt x="171542" y="2247456"/>
                  <a:pt x="-819" y="2033234"/>
                  <a:pt x="0" y="1843573"/>
                </a:cubicBezTo>
                <a:lnTo>
                  <a:pt x="0" y="1843581"/>
                </a:lnTo>
                <a:cubicBezTo>
                  <a:pt x="-42251" y="1677208"/>
                  <a:pt x="905" y="1473948"/>
                  <a:pt x="0" y="1290507"/>
                </a:cubicBezTo>
                <a:lnTo>
                  <a:pt x="0" y="1290507"/>
                </a:lnTo>
                <a:cubicBezTo>
                  <a:pt x="-9011" y="1194538"/>
                  <a:pt x="19569" y="957062"/>
                  <a:pt x="0" y="820398"/>
                </a:cubicBezTo>
                <a:cubicBezTo>
                  <a:pt x="-19569" y="683734"/>
                  <a:pt x="16487" y="553279"/>
                  <a:pt x="0" y="368724"/>
                </a:cubicBezTo>
                <a:close/>
              </a:path>
              <a:path w="8380044" h="2212297" stroke="0" extrusionOk="0">
                <a:moveTo>
                  <a:pt x="0" y="368724"/>
                </a:moveTo>
                <a:cubicBezTo>
                  <a:pt x="9854" y="194217"/>
                  <a:pt x="143692" y="51081"/>
                  <a:pt x="368724" y="0"/>
                </a:cubicBezTo>
                <a:cubicBezTo>
                  <a:pt x="533092" y="-46826"/>
                  <a:pt x="804756" y="43931"/>
                  <a:pt x="933678" y="0"/>
                </a:cubicBezTo>
                <a:cubicBezTo>
                  <a:pt x="1062600" y="-43931"/>
                  <a:pt x="1171226" y="41278"/>
                  <a:pt x="1363044" y="0"/>
                </a:cubicBezTo>
                <a:cubicBezTo>
                  <a:pt x="1554862" y="-41278"/>
                  <a:pt x="1762941" y="57351"/>
                  <a:pt x="1973194" y="0"/>
                </a:cubicBezTo>
                <a:cubicBezTo>
                  <a:pt x="2183447" y="-57351"/>
                  <a:pt x="2351274" y="64717"/>
                  <a:pt x="2538149" y="0"/>
                </a:cubicBezTo>
                <a:cubicBezTo>
                  <a:pt x="2725025" y="-64717"/>
                  <a:pt x="2980532" y="36266"/>
                  <a:pt x="3193496" y="0"/>
                </a:cubicBezTo>
                <a:cubicBezTo>
                  <a:pt x="3406460" y="-36266"/>
                  <a:pt x="3676174" y="47179"/>
                  <a:pt x="3803647" y="0"/>
                </a:cubicBezTo>
                <a:cubicBezTo>
                  <a:pt x="3931120" y="-47179"/>
                  <a:pt x="4072812" y="26592"/>
                  <a:pt x="4233012" y="0"/>
                </a:cubicBezTo>
                <a:cubicBezTo>
                  <a:pt x="4393212" y="-26592"/>
                  <a:pt x="4721323" y="37890"/>
                  <a:pt x="4888359" y="0"/>
                </a:cubicBezTo>
                <a:lnTo>
                  <a:pt x="4888359" y="0"/>
                </a:lnTo>
                <a:cubicBezTo>
                  <a:pt x="5110908" y="-39985"/>
                  <a:pt x="5330772" y="22003"/>
                  <a:pt x="5454012" y="0"/>
                </a:cubicBezTo>
                <a:cubicBezTo>
                  <a:pt x="5577252" y="-22003"/>
                  <a:pt x="5731378" y="14680"/>
                  <a:pt x="5935865" y="0"/>
                </a:cubicBezTo>
                <a:cubicBezTo>
                  <a:pt x="6140352" y="-14680"/>
                  <a:pt x="6207652" y="25723"/>
                  <a:pt x="6459617" y="0"/>
                </a:cubicBezTo>
                <a:cubicBezTo>
                  <a:pt x="6711582" y="-25723"/>
                  <a:pt x="6722328" y="5431"/>
                  <a:pt x="6983370" y="0"/>
                </a:cubicBezTo>
                <a:cubicBezTo>
                  <a:pt x="7114403" y="-20058"/>
                  <a:pt x="7395277" y="27710"/>
                  <a:pt x="7507625" y="0"/>
                </a:cubicBezTo>
                <a:cubicBezTo>
                  <a:pt x="7619974" y="-27710"/>
                  <a:pt x="7816244" y="40559"/>
                  <a:pt x="8011320" y="0"/>
                </a:cubicBezTo>
                <a:cubicBezTo>
                  <a:pt x="8231147" y="-8248"/>
                  <a:pt x="8381677" y="160218"/>
                  <a:pt x="8380044" y="368724"/>
                </a:cubicBezTo>
                <a:cubicBezTo>
                  <a:pt x="8390061" y="529960"/>
                  <a:pt x="8363636" y="697993"/>
                  <a:pt x="8380044" y="838833"/>
                </a:cubicBezTo>
                <a:cubicBezTo>
                  <a:pt x="8396452" y="979673"/>
                  <a:pt x="8347150" y="1143862"/>
                  <a:pt x="8380044" y="1290507"/>
                </a:cubicBezTo>
                <a:cubicBezTo>
                  <a:pt x="8505596" y="1362874"/>
                  <a:pt x="8516965" y="1459712"/>
                  <a:pt x="8710570" y="1558867"/>
                </a:cubicBezTo>
                <a:cubicBezTo>
                  <a:pt x="8904175" y="1658022"/>
                  <a:pt x="8875758" y="1720997"/>
                  <a:pt x="9015670" y="1806584"/>
                </a:cubicBezTo>
                <a:cubicBezTo>
                  <a:pt x="8949624" y="1811919"/>
                  <a:pt x="8776446" y="1783639"/>
                  <a:pt x="8691501" y="1825452"/>
                </a:cubicBezTo>
                <a:cubicBezTo>
                  <a:pt x="8606556" y="1867265"/>
                  <a:pt x="8476297" y="1811057"/>
                  <a:pt x="8380044" y="1843581"/>
                </a:cubicBezTo>
                <a:lnTo>
                  <a:pt x="8380044" y="1843573"/>
                </a:lnTo>
                <a:cubicBezTo>
                  <a:pt x="8368564" y="2049741"/>
                  <a:pt x="8179356" y="2256492"/>
                  <a:pt x="8011320" y="2212297"/>
                </a:cubicBezTo>
                <a:cubicBezTo>
                  <a:pt x="7884531" y="2262099"/>
                  <a:pt x="7647625" y="2160723"/>
                  <a:pt x="7528184" y="2212297"/>
                </a:cubicBezTo>
                <a:cubicBezTo>
                  <a:pt x="7408743" y="2263871"/>
                  <a:pt x="7129400" y="2186753"/>
                  <a:pt x="6983370" y="2212297"/>
                </a:cubicBezTo>
                <a:cubicBezTo>
                  <a:pt x="6812479" y="2220177"/>
                  <a:pt x="6586932" y="2205125"/>
                  <a:pt x="6459617" y="2212297"/>
                </a:cubicBezTo>
                <a:cubicBezTo>
                  <a:pt x="6332302" y="2219469"/>
                  <a:pt x="6199299" y="2170576"/>
                  <a:pt x="5998715" y="2212297"/>
                </a:cubicBezTo>
                <a:cubicBezTo>
                  <a:pt x="5798131" y="2254018"/>
                  <a:pt x="5657185" y="2194794"/>
                  <a:pt x="5516862" y="2212297"/>
                </a:cubicBezTo>
                <a:cubicBezTo>
                  <a:pt x="5376539" y="2229800"/>
                  <a:pt x="5151352" y="2204756"/>
                  <a:pt x="4888359" y="2212297"/>
                </a:cubicBezTo>
                <a:lnTo>
                  <a:pt x="4888359" y="2212297"/>
                </a:lnTo>
                <a:cubicBezTo>
                  <a:pt x="4590438" y="2253924"/>
                  <a:pt x="4471635" y="2154101"/>
                  <a:pt x="4278208" y="2212297"/>
                </a:cubicBezTo>
                <a:cubicBezTo>
                  <a:pt x="4084781" y="2270493"/>
                  <a:pt x="3928135" y="2205955"/>
                  <a:pt x="3803647" y="2212297"/>
                </a:cubicBezTo>
                <a:cubicBezTo>
                  <a:pt x="3679159" y="2218639"/>
                  <a:pt x="3485669" y="2168990"/>
                  <a:pt x="3329085" y="2212297"/>
                </a:cubicBezTo>
                <a:cubicBezTo>
                  <a:pt x="3172501" y="2255604"/>
                  <a:pt x="2827666" y="2208541"/>
                  <a:pt x="2673738" y="2212297"/>
                </a:cubicBezTo>
                <a:cubicBezTo>
                  <a:pt x="2519810" y="2216053"/>
                  <a:pt x="2199196" y="2202102"/>
                  <a:pt x="2018391" y="2212297"/>
                </a:cubicBezTo>
                <a:cubicBezTo>
                  <a:pt x="1837586" y="2222492"/>
                  <a:pt x="1716464" y="2168967"/>
                  <a:pt x="1589025" y="2212297"/>
                </a:cubicBezTo>
                <a:cubicBezTo>
                  <a:pt x="1461586" y="2255627"/>
                  <a:pt x="1173476" y="2174273"/>
                  <a:pt x="978875" y="2212297"/>
                </a:cubicBezTo>
                <a:cubicBezTo>
                  <a:pt x="784274" y="2250321"/>
                  <a:pt x="574346" y="2211104"/>
                  <a:pt x="368724" y="2212297"/>
                </a:cubicBezTo>
                <a:cubicBezTo>
                  <a:pt x="202397" y="2249641"/>
                  <a:pt x="-23369" y="2079176"/>
                  <a:pt x="0" y="1843573"/>
                </a:cubicBezTo>
                <a:lnTo>
                  <a:pt x="0" y="1843581"/>
                </a:lnTo>
                <a:cubicBezTo>
                  <a:pt x="-21626" y="1624605"/>
                  <a:pt x="56610" y="1454419"/>
                  <a:pt x="0" y="1290507"/>
                </a:cubicBezTo>
                <a:lnTo>
                  <a:pt x="0" y="1290507"/>
                </a:lnTo>
                <a:cubicBezTo>
                  <a:pt x="-3707" y="1192951"/>
                  <a:pt x="39212" y="938650"/>
                  <a:pt x="0" y="829616"/>
                </a:cubicBezTo>
                <a:cubicBezTo>
                  <a:pt x="-39212" y="720582"/>
                  <a:pt x="16228" y="581404"/>
                  <a:pt x="0" y="368724"/>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267" kern="0" dirty="0" err="1">
                <a:solidFill>
                  <a:srgbClr val="261D2A"/>
                </a:solidFill>
                <a:latin typeface="Arial"/>
                <a:sym typeface="Arial"/>
              </a:rPr>
              <a:t>Trong</a:t>
            </a:r>
            <a:r>
              <a:rPr lang="en-US" sz="4267" kern="0" dirty="0">
                <a:solidFill>
                  <a:srgbClr val="261D2A"/>
                </a:solidFill>
                <a:latin typeface="Arial"/>
                <a:sym typeface="Arial"/>
              </a:rPr>
              <a:t> </a:t>
            </a:r>
            <a:r>
              <a:rPr lang="en-US" sz="4267" kern="0" dirty="0" err="1">
                <a:solidFill>
                  <a:srgbClr val="261D2A"/>
                </a:solidFill>
                <a:latin typeface="Arial"/>
                <a:sym typeface="Arial"/>
              </a:rPr>
              <a:t>bài</a:t>
            </a:r>
            <a:r>
              <a:rPr lang="en-US" sz="4267" kern="0" dirty="0">
                <a:solidFill>
                  <a:srgbClr val="261D2A"/>
                </a:solidFill>
                <a:latin typeface="Arial"/>
                <a:sym typeface="Arial"/>
              </a:rPr>
              <a:t> </a:t>
            </a:r>
            <a:r>
              <a:rPr lang="en-US" sz="4267" kern="0" err="1">
                <a:solidFill>
                  <a:srgbClr val="261D2A"/>
                </a:solidFill>
                <a:latin typeface="Arial"/>
                <a:sym typeface="Arial"/>
              </a:rPr>
              <a:t>đọc</a:t>
            </a:r>
            <a:r>
              <a:rPr lang="en-US" sz="4267" b="1" kern="0">
                <a:solidFill>
                  <a:srgbClr val="261D2A"/>
                </a:solidFill>
                <a:latin typeface="Arial"/>
                <a:sym typeface="Arial"/>
              </a:rPr>
              <a:t> </a:t>
            </a:r>
            <a:r>
              <a:rPr lang="en-US" sz="4267" kern="0">
                <a:solidFill>
                  <a:srgbClr val="261D2A"/>
                </a:solidFill>
                <a:latin typeface="Arial"/>
                <a:sym typeface="Arial"/>
              </a:rPr>
              <a:t>có </a:t>
            </a:r>
            <a:r>
              <a:rPr lang="en-US" sz="4267" kern="0" dirty="0" err="1">
                <a:solidFill>
                  <a:srgbClr val="261D2A"/>
                </a:solidFill>
                <a:latin typeface="Arial"/>
                <a:sym typeface="Arial"/>
              </a:rPr>
              <a:t>từ</a:t>
            </a:r>
            <a:r>
              <a:rPr lang="en-US" sz="4267" kern="0" dirty="0">
                <a:solidFill>
                  <a:srgbClr val="261D2A"/>
                </a:solidFill>
                <a:latin typeface="Arial"/>
                <a:sym typeface="Arial"/>
              </a:rPr>
              <a:t> </a:t>
            </a:r>
            <a:r>
              <a:rPr lang="en-US" sz="4267" kern="0" dirty="0" err="1">
                <a:solidFill>
                  <a:srgbClr val="261D2A"/>
                </a:solidFill>
                <a:latin typeface="Arial"/>
                <a:sym typeface="Arial"/>
              </a:rPr>
              <a:t>nào</a:t>
            </a:r>
            <a:r>
              <a:rPr lang="en-US" sz="4267" kern="0" dirty="0">
                <a:solidFill>
                  <a:srgbClr val="261D2A"/>
                </a:solidFill>
                <a:latin typeface="Arial"/>
                <a:sym typeface="Arial"/>
              </a:rPr>
              <a:t> </a:t>
            </a:r>
            <a:r>
              <a:rPr lang="en-US" sz="4267" kern="0" dirty="0" err="1">
                <a:solidFill>
                  <a:srgbClr val="261D2A"/>
                </a:solidFill>
                <a:latin typeface="Arial"/>
                <a:sym typeface="Arial"/>
              </a:rPr>
              <a:t>em</a:t>
            </a:r>
            <a:r>
              <a:rPr lang="en-US" sz="4267" kern="0" dirty="0">
                <a:solidFill>
                  <a:srgbClr val="261D2A"/>
                </a:solidFill>
                <a:latin typeface="Arial"/>
                <a:sym typeface="Arial"/>
              </a:rPr>
              <a:t> </a:t>
            </a:r>
            <a:r>
              <a:rPr lang="en-US" sz="4267" kern="0" dirty="0" err="1">
                <a:solidFill>
                  <a:srgbClr val="261D2A"/>
                </a:solidFill>
                <a:latin typeface="Arial"/>
                <a:sym typeface="Arial"/>
              </a:rPr>
              <a:t>chưa</a:t>
            </a:r>
            <a:r>
              <a:rPr lang="en-US" sz="4267" kern="0" dirty="0">
                <a:solidFill>
                  <a:srgbClr val="261D2A"/>
                </a:solidFill>
                <a:latin typeface="Arial"/>
                <a:sym typeface="Arial"/>
              </a:rPr>
              <a:t> </a:t>
            </a:r>
            <a:r>
              <a:rPr lang="en-US" sz="4267" kern="0" dirty="0" err="1">
                <a:solidFill>
                  <a:srgbClr val="261D2A"/>
                </a:solidFill>
                <a:latin typeface="Arial"/>
                <a:sym typeface="Arial"/>
              </a:rPr>
              <a:t>hiểu</a:t>
            </a:r>
            <a:r>
              <a:rPr lang="en-US" sz="4267" kern="0" dirty="0">
                <a:solidFill>
                  <a:srgbClr val="261D2A"/>
                </a:solidFill>
                <a:latin typeface="Arial"/>
                <a:sym typeface="Arial"/>
              </a:rPr>
              <a:t> </a:t>
            </a:r>
            <a:r>
              <a:rPr lang="en-US" sz="4267" kern="0" dirty="0" err="1">
                <a:solidFill>
                  <a:srgbClr val="261D2A"/>
                </a:solidFill>
                <a:latin typeface="Arial"/>
                <a:sym typeface="Arial"/>
              </a:rPr>
              <a:t>nghĩa</a:t>
            </a:r>
            <a:r>
              <a:rPr lang="en-US" sz="4267" kern="0" dirty="0">
                <a:solidFill>
                  <a:srgbClr val="261D2A"/>
                </a:solidFill>
                <a:latin typeface="Arial"/>
                <a:sym typeface="Arial"/>
              </a:rPr>
              <a:t>?</a:t>
            </a: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8871294" y="3002328"/>
            <a:ext cx="2535297" cy="3772296"/>
          </a:xfrm>
          <a:prstGeom prst="rect">
            <a:avLst/>
          </a:prstGeom>
        </p:spPr>
      </p:pic>
      <p:pic>
        <p:nvPicPr>
          <p:cNvPr id="2" name="Picture 1">
            <a:extLst>
              <a:ext uri="{FF2B5EF4-FFF2-40B4-BE49-F238E27FC236}">
                <a16:creationId xmlns:a16="http://schemas.microsoft.com/office/drawing/2014/main" id="{580D6354-7738-7843-86AD-0E0B548E9C47}"/>
              </a:ext>
            </a:extLst>
          </p:cNvPr>
          <p:cNvPicPr>
            <a:picLocks noChangeAspect="1"/>
          </p:cNvPicPr>
          <p:nvPr/>
        </p:nvPicPr>
        <p:blipFill>
          <a:blip r:embed="rId5"/>
          <a:stretch>
            <a:fillRect/>
          </a:stretch>
        </p:blipFill>
        <p:spPr>
          <a:xfrm>
            <a:off x="2066184" y="508958"/>
            <a:ext cx="8303472" cy="1329043"/>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8790420" y="2075877"/>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8748414" y="3268675"/>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8790418" y="4900927"/>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B2268A-B5C7-CAC9-C041-7B6C739EF805}"/>
              </a:ext>
            </a:extLst>
          </p:cNvPr>
          <p:cNvPicPr>
            <a:picLocks noChangeAspect="1"/>
          </p:cNvPicPr>
          <p:nvPr/>
        </p:nvPicPr>
        <p:blipFill>
          <a:blip r:embed="rId7"/>
          <a:stretch>
            <a:fillRect/>
          </a:stretch>
        </p:blipFill>
        <p:spPr>
          <a:xfrm>
            <a:off x="1584960" y="-395329"/>
            <a:ext cx="9363884" cy="22976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138006" y="2390065"/>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096001" y="3582863"/>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138005" y="5215115"/>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509757"/>
            <a:ext cx="11577099" cy="7079215"/>
          </a:xfrm>
          <a:prstGeom prst="rect">
            <a:avLst/>
          </a:prstGeom>
        </p:spPr>
      </p:pic>
      <p:pic>
        <p:nvPicPr>
          <p:cNvPr id="5" name="Picture 4">
            <a:extLst>
              <a:ext uri="{FF2B5EF4-FFF2-40B4-BE49-F238E27FC236}">
                <a16:creationId xmlns:a16="http://schemas.microsoft.com/office/drawing/2014/main" id="{20982968-75B7-3D84-D0E9-1372267D3A57}"/>
              </a:ext>
            </a:extLst>
          </p:cNvPr>
          <p:cNvPicPr>
            <a:picLocks noChangeAspect="1"/>
          </p:cNvPicPr>
          <p:nvPr/>
        </p:nvPicPr>
        <p:blipFill>
          <a:blip r:embed="rId10"/>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3345F126-8D8E-697A-7E69-68D2CE1A9433}"/>
              </a:ext>
            </a:extLst>
          </p:cNvPr>
          <p:cNvPicPr>
            <a:picLocks noChangeAspect="1"/>
          </p:cNvPicPr>
          <p:nvPr/>
        </p:nvPicPr>
        <p:blipFill>
          <a:blip r:embed="rId6"/>
          <a:stretch>
            <a:fillRect/>
          </a:stretch>
        </p:blipFill>
        <p:spPr>
          <a:xfrm>
            <a:off x="1356977" y="1162217"/>
            <a:ext cx="13640426" cy="295783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9AB075D3-B47D-964F-7077-C59DF2B8C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1. </a:t>
            </a:r>
            <a:r>
              <a:rPr lang="vi-VN" sz="3733" b="1" kern="0" dirty="0">
                <a:solidFill>
                  <a:srgbClr val="333333"/>
                </a:solidFill>
                <a:latin typeface="Calibri" panose="020F0502020204030204" pitchFamily="34" charset="0"/>
                <a:cs typeface="Calibri" panose="020F0502020204030204" pitchFamily="34" charset="0"/>
                <a:sym typeface="Arial"/>
              </a:rPr>
              <a:t>Hoa văn trên bộ trang phục cổ truyền của người Cơ-tu có những điểm gì độc đáo?</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02767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567730"/>
            </a:xfrm>
            <a:prstGeom prst="rect">
              <a:avLst/>
            </a:prstGeom>
            <a:noFill/>
          </p:spPr>
          <p:txBody>
            <a:bodyPr wrap="square">
              <a:spAutoFit/>
            </a:bodyPr>
            <a:lstStyle/>
            <a:p>
              <a:pPr algn="just" defTabSz="1219170">
                <a:lnSpc>
                  <a:spcPct val="115000"/>
                </a:lnSpc>
                <a:buClr>
                  <a:srgbClr val="000000"/>
                </a:buClr>
                <a:tabLst>
                  <a:tab pos="3047924" algn="l"/>
                </a:tabLst>
                <a:defRPr/>
              </a:pP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Những </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i</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m độc đáo của hoa văn: được dệt băng hạt cườm, mô phỏng điệu múa Da dá.</a:t>
              </a:r>
              <a:endParaRPr lang="en-US" sz="44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đê 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350492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tab pos="3047924" algn="l"/>
                </a:tabLst>
                <a:defRPr/>
              </a:pP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Điệu múa Da dá là điệu múa cầu mùa của người Cơ-tu. Khi múa, đôi tay người phụ nữ xoè lên trời như đ</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ể</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cầu xin và đón nhận hạt lúa từ th</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ầ</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 linh.</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416964" cy="2262955"/>
            </a:xfrm>
            <a:prstGeom prst="rect">
              <a:avLst/>
            </a:prstGeom>
            <a:noFill/>
          </p:spPr>
          <p:txBody>
            <a:bodyPr wrap="square">
              <a:spAutoFit/>
            </a:bodyPr>
            <a:lstStyle/>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28742" y="2252367"/>
            <a:ext cx="9926789" cy="3875267"/>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248518"/>
              <a:ext cx="7359565" cy="2721880"/>
            </a:xfrm>
            <a:prstGeom prst="rect">
              <a:avLst/>
            </a:prstGeom>
            <a:noFill/>
          </p:spPr>
          <p:txBody>
            <a:bodyPr wrap="square">
              <a:spAutoFit/>
            </a:bodyPr>
            <a:lstStyle/>
            <a:p>
              <a:pPr algn="just" defTabSz="1219170">
                <a:lnSpc>
                  <a:spcPct val="115000"/>
                </a:lnSpc>
                <a:buClr>
                  <a:srgbClr val="000000"/>
                </a:buClr>
                <a:tabLst>
                  <a:tab pos="3047924" algn="l"/>
                </a:tabLst>
                <a:defRPr/>
              </a:pP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Ví</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dụ</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Theo em, qua bài đọc tác giả muốn nói: mỗi dân tộc cần biết tự tôn về sản vật, trang phục, văn hoá, truyền thống của dân tộc mình. Mỗi dân tộc là một sắc màu. Cần chan hoà và hiểu về văn hoá lẫn nhau, giúp văn hoá cộng đồng chung thêm phong phú, đa giá trị.</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86460"/>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2" name="Picture 1">
            <a:extLst>
              <a:ext uri="{FF2B5EF4-FFF2-40B4-BE49-F238E27FC236}">
                <a16:creationId xmlns:a16="http://schemas.microsoft.com/office/drawing/2014/main" id="{6A19BC6F-39FC-C34D-C87E-8B13EE5A7F86}"/>
              </a:ext>
            </a:extLst>
          </p:cNvPr>
          <p:cNvPicPr>
            <a:picLocks noChangeAspect="1"/>
          </p:cNvPicPr>
          <p:nvPr/>
        </p:nvPicPr>
        <p:blipFill>
          <a:blip r:embed="rId4"/>
          <a:stretch>
            <a:fillRect/>
          </a:stretch>
        </p:blipFill>
        <p:spPr>
          <a:xfrm>
            <a:off x="2843388" y="2267653"/>
            <a:ext cx="9126503" cy="1347333"/>
          </a:xfrm>
          <a:prstGeom prst="rect">
            <a:avLst/>
          </a:prstGeom>
        </p:spPr>
      </p:pic>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ainbow in the sky&#10;&#10;Description automatically generated">
            <a:extLst>
              <a:ext uri="{FF2B5EF4-FFF2-40B4-BE49-F238E27FC236}">
                <a16:creationId xmlns:a16="http://schemas.microsoft.com/office/drawing/2014/main" id="{A42967C6-73A3-D351-5238-6A63FC7ED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C795D3F-6E74-95FB-1E3E-C44896B9B4D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CCFE63-E58D-AB9C-DF71-D6892D7BF70E}"/>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6">
            <a:extLst>
              <a:ext uri="{FF2B5EF4-FFF2-40B4-BE49-F238E27FC236}">
                <a16:creationId xmlns:a16="http://schemas.microsoft.com/office/drawing/2014/main" id="{13C20059-1C73-D998-1C7A-710C78B13035}"/>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7">
            <a:extLst>
              <a:ext uri="{FF2B5EF4-FFF2-40B4-BE49-F238E27FC236}">
                <a16:creationId xmlns:a16="http://schemas.microsoft.com/office/drawing/2014/main" id="{85EF2C5C-7E39-363F-A7BB-51609DA9D6EE}"/>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9" name="TextBox 8">
            <a:extLst>
              <a:ext uri="{FF2B5EF4-FFF2-40B4-BE49-F238E27FC236}">
                <a16:creationId xmlns:a16="http://schemas.microsoft.com/office/drawing/2014/main" id="{66DCE500-43C0-9BDA-1AD7-6EA32939F59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4C5C24AB-08E4-FF84-84FA-6FB87DAB04C4}"/>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id="{2B7964BB-0A0C-40E2-BED7-491217D2E54A}"/>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0" name="Picture 19">
            <a:extLst>
              <a:ext uri="{FF2B5EF4-FFF2-40B4-BE49-F238E27FC236}">
                <a16:creationId xmlns:a16="http://schemas.microsoft.com/office/drawing/2014/main" id="{F10EB611-7194-C35E-3A1B-AA7FFD26403B}"/>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1" name="Picture 20">
            <a:extLst>
              <a:ext uri="{FF2B5EF4-FFF2-40B4-BE49-F238E27FC236}">
                <a16:creationId xmlns:a16="http://schemas.microsoft.com/office/drawing/2014/main" id="{AB5B13D4-9911-482D-EFBE-70A54A4FAED1}"/>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9F085E75-3A2F-44D7-5A43-1EFEEC86781B}"/>
              </a:ext>
            </a:extLst>
          </p:cNvPr>
          <p:cNvPicPr>
            <a:picLocks noChangeAspect="1"/>
          </p:cNvPicPr>
          <p:nvPr/>
        </p:nvPicPr>
        <p:blipFill>
          <a:blip r:embed="rId4"/>
          <a:stretch>
            <a:fillRect/>
          </a:stretch>
        </p:blipFill>
        <p:spPr>
          <a:xfrm>
            <a:off x="3326127" y="93374"/>
            <a:ext cx="5925826" cy="2261812"/>
          </a:xfrm>
          <a:prstGeom prst="rect">
            <a:avLst/>
          </a:prstGeom>
        </p:spPr>
      </p:pic>
    </p:spTree>
    <p:extLst>
      <p:ext uri="{BB962C8B-B14F-4D97-AF65-F5344CB8AC3E}">
        <p14:creationId xmlns:p14="http://schemas.microsoft.com/office/powerpoint/2010/main" val="362012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left)">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8" grpId="0" uiExpand="1" build="p"/>
      <p:bldP spid="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5"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5" action="ppaction://hlinksldjump">
                    <a:extLst>
                      <a:ext uri="{A12FA001-AC4F-418D-AE19-62706E023703}">
                        <ahyp:hlinkClr xmlns:ahyp="http://schemas.microsoft.com/office/drawing/2018/hyperlinkcolor"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2" name="Picture 1">
            <a:hlinkClick r:id="rId16" action="ppaction://hlinksldjump"/>
            <a:extLst>
              <a:ext uri="{FF2B5EF4-FFF2-40B4-BE49-F238E27FC236}">
                <a16:creationId xmlns:a16="http://schemas.microsoft.com/office/drawing/2014/main" id="{F5DCAFDA-3A29-0BC6-7F36-53C7E2E3341E}"/>
              </a:ext>
            </a:extLst>
          </p:cNvPr>
          <p:cNvPicPr>
            <a:picLocks noChangeAspect="1"/>
          </p:cNvPicPr>
          <p:nvPr/>
        </p:nvPicPr>
        <p:blipFill>
          <a:blip r:embed="rId17"/>
          <a:stretch>
            <a:fillRect/>
          </a:stretch>
        </p:blipFill>
        <p:spPr>
          <a:xfrm>
            <a:off x="11186160" y="6028599"/>
            <a:ext cx="722401" cy="7075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832636" y="757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thuộc lòng bài thơ "Hương cốm mùa thu"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9C84EA-F64A-99A3-5C9C-6CCCA9033075}"/>
              </a:ext>
            </a:extLst>
          </p:cNvPr>
          <p:cNvSpPr txBox="1"/>
          <p:nvPr/>
        </p:nvSpPr>
        <p:spPr>
          <a:xfrm>
            <a:off x="2772688" y="0"/>
            <a:ext cx="7093207" cy="783193"/>
          </a:xfrm>
          <a:prstGeom prst="roundRect">
            <a:avLst/>
          </a:prstGeom>
          <a:solidFill>
            <a:schemeClr val="bg1"/>
          </a:solidFill>
          <a:effectLst>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Thứ</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ngày</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tháng</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năm</a:t>
            </a:r>
            <a:r>
              <a:rPr kumimoji="0" lang="en-US" sz="4000" i="0" u="none" strike="noStrike" kern="1200" cap="none" spc="0" normalizeH="0" noProof="0" dirty="0">
                <a:ln>
                  <a:noFill/>
                </a:ln>
                <a:solidFill>
                  <a:srgbClr val="990099"/>
                </a:solidFill>
                <a:uLnTx/>
                <a:uFillTx/>
                <a:ea typeface="LNTH-LuoLuoNotangYuanTi 1" pitchFamily="2" charset="-128"/>
                <a:cs typeface="LNTH-LuoLuoNotangYuanTi 1" pitchFamily="2" charset="-128"/>
              </a:rPr>
              <a:t> …</a:t>
            </a:r>
            <a:endParaRPr kumimoji="0" lang="vi-VN"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endParaRPr>
          </a:p>
        </p:txBody>
      </p:sp>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67CC6AA-1B2A-FFEA-CA99-38E329E2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pic>
        <p:nvPicPr>
          <p:cNvPr id="3" name="Picture 2">
            <a:extLst>
              <a:ext uri="{FF2B5EF4-FFF2-40B4-BE49-F238E27FC236}">
                <a16:creationId xmlns:a16="http://schemas.microsoft.com/office/drawing/2014/main" id="{A594EA60-4C0D-E406-7C67-C98DC89A9A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5718" y="-190286"/>
            <a:ext cx="1659447" cy="1659447"/>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5421</TotalTime>
  <Words>1324</Words>
  <Application>Microsoft Office PowerPoint</Application>
  <PresentationFormat>Widescreen</PresentationFormat>
  <Paragraphs>77</Paragraphs>
  <Slides>36</Slides>
  <Notes>18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36</vt:i4>
      </vt:variant>
    </vt:vector>
  </HeadingPairs>
  <TitlesOfParts>
    <vt:vector size="57" baseType="lpstr">
      <vt:lpstr>#9Slide02 Noi dung dai</vt:lpstr>
      <vt:lpstr>#9Slide03 Montserrat Black</vt:lpstr>
      <vt:lpstr>Arial</vt:lpstr>
      <vt:lpstr>Calibri</vt:lpstr>
      <vt:lpstr>Calibri Light</vt:lpstr>
      <vt:lpstr>Cambria</vt:lpstr>
      <vt:lpstr>Changa One</vt:lpstr>
      <vt:lpstr>Fredoka One</vt:lpstr>
      <vt:lpstr>LNTH-LuoLuoNotangYuanTi 1</vt:lpstr>
      <vt:lpstr>Showcard Gothic</vt:lpstr>
      <vt:lpstr>Times New Roman</vt:lpstr>
      <vt:lpstr>UVN Banh Mi</vt:lpstr>
      <vt:lpstr>Wingdings</vt:lpstr>
      <vt:lpstr>1_Custom Design</vt:lpstr>
      <vt:lpstr>Custom Design</vt:lpstr>
      <vt:lpstr>2_Custom Design</vt:lpstr>
      <vt:lpstr>2_Office Theme</vt:lpstr>
      <vt:lpstr>3_Custom Design</vt:lpstr>
      <vt:lpstr>It's Springtime! MK Plan by Slidesgo</vt:lpstr>
      <vt:lpstr>1_It's Springtime! MK Plan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Lại Thị Sen</cp:lastModifiedBy>
  <cp:revision>31</cp:revision>
  <dcterms:created xsi:type="dcterms:W3CDTF">2023-09-03T00:46:18Z</dcterms:created>
  <dcterms:modified xsi:type="dcterms:W3CDTF">2025-02-22T01:13:58Z</dcterms:modified>
  <cp:category>9Slide.vn</cp:category>
</cp:coreProperties>
</file>