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3"/>
  </p:notesMasterIdLst>
  <p:sldIdLst>
    <p:sldId id="257" r:id="rId4"/>
    <p:sldId id="259" r:id="rId5"/>
    <p:sldId id="263" r:id="rId6"/>
    <p:sldId id="301" r:id="rId7"/>
    <p:sldId id="256" r:id="rId8"/>
    <p:sldId id="302" r:id="rId9"/>
    <p:sldId id="303" r:id="rId10"/>
    <p:sldId id="304" r:id="rId11"/>
    <p:sldId id="258" r:id="rId12"/>
    <p:sldId id="270" r:id="rId13"/>
    <p:sldId id="272" r:id="rId14"/>
    <p:sldId id="305" r:id="rId15"/>
    <p:sldId id="437" r:id="rId16"/>
    <p:sldId id="434" r:id="rId17"/>
    <p:sldId id="306" r:id="rId18"/>
    <p:sldId id="307" r:id="rId19"/>
    <p:sldId id="308" r:id="rId20"/>
    <p:sldId id="309" r:id="rId21"/>
    <p:sldId id="310" r:id="rId22"/>
    <p:sldId id="439" r:id="rId23"/>
    <p:sldId id="435" r:id="rId24"/>
    <p:sldId id="436" r:id="rId25"/>
    <p:sldId id="312" r:id="rId26"/>
    <p:sldId id="313" r:id="rId27"/>
    <p:sldId id="315" r:id="rId28"/>
    <p:sldId id="427" r:id="rId29"/>
    <p:sldId id="432" r:id="rId30"/>
    <p:sldId id="430" r:id="rId31"/>
    <p:sldId id="433"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BF6BE5-24B0-457E-9BEA-60F08095F5D4}" type="datetimeFigureOut">
              <a:rPr lang="en-US" smtClean="0"/>
              <a:t>8/29/2025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A726B-C293-4DB0-A60A-5A5CC4358654}" type="slidenum">
              <a:rPr lang="en-US" smtClean="0"/>
              <a:t>‹#›</a:t>
            </a:fld>
            <a:endParaRPr lang="en-US"/>
          </a:p>
        </p:txBody>
      </p:sp>
    </p:spTree>
    <p:extLst>
      <p:ext uri="{BB962C8B-B14F-4D97-AF65-F5344CB8AC3E}">
        <p14:creationId xmlns:p14="http://schemas.microsoft.com/office/powerpoint/2010/main" val="277456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CA726B-C293-4DB0-A60A-5A5CC4358654}" type="slidenum">
              <a:rPr lang="en-US" smtClean="0"/>
              <a:t>14</a:t>
            </a:fld>
            <a:endParaRPr lang="en-US"/>
          </a:p>
        </p:txBody>
      </p:sp>
    </p:spTree>
    <p:extLst>
      <p:ext uri="{BB962C8B-B14F-4D97-AF65-F5344CB8AC3E}">
        <p14:creationId xmlns:p14="http://schemas.microsoft.com/office/powerpoint/2010/main" val="72497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CA726B-C293-4DB0-A60A-5A5CC4358654}" type="slidenum">
              <a:rPr lang="en-US" smtClean="0"/>
              <a:t>17</a:t>
            </a:fld>
            <a:endParaRPr lang="en-US"/>
          </a:p>
        </p:txBody>
      </p:sp>
    </p:spTree>
    <p:extLst>
      <p:ext uri="{BB962C8B-B14F-4D97-AF65-F5344CB8AC3E}">
        <p14:creationId xmlns:p14="http://schemas.microsoft.com/office/powerpoint/2010/main" val="1075323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CA726B-C293-4DB0-A60A-5A5CC4358654}" type="slidenum">
              <a:rPr lang="en-US" smtClean="0"/>
              <a:t>21</a:t>
            </a:fld>
            <a:endParaRPr lang="en-US"/>
          </a:p>
        </p:txBody>
      </p:sp>
    </p:spTree>
    <p:extLst>
      <p:ext uri="{BB962C8B-B14F-4D97-AF65-F5344CB8AC3E}">
        <p14:creationId xmlns:p14="http://schemas.microsoft.com/office/powerpoint/2010/main" val="1740668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8/29/2025</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490813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8/29/2025</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9037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8/29/2025</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63662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8/29/2025</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13169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8/29/2025</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4660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8/29/2025</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0426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8/29/2025</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915198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8/29/2025</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588726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8/29/2025</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239738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8/29/2025</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555660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8/29/2025</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85151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29/08/2025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705796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29/08/2025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36284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29/08/2025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36759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29/08/2025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33768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29/08/2025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56856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29/08/2025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89974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29/08/2025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3397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29/08/2025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06630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29/08/2025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05193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29/08/2025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0326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29/08/2025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7102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1F1F7EBE-C3E2-2070-A9EC-C14DB13A62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266700"/>
            <a:ext cx="2685752" cy="2685752"/>
          </a:xfrm>
          <a:prstGeom prst="rect">
            <a:avLst/>
          </a:prstGeom>
        </p:spPr>
      </p:pic>
    </p:spTree>
    <p:extLst>
      <p:ext uri="{BB962C8B-B14F-4D97-AF65-F5344CB8AC3E}">
        <p14:creationId xmlns:p14="http://schemas.microsoft.com/office/powerpoint/2010/main" val="560907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0392B6E-AC57-4EC7-A4ED-45A8F494EAAC}" type="datetimeFigureOut">
              <a:rPr lang="vi-VN" smtClean="0"/>
              <a:t>29/08/2025</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4114615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svg"/><Relationship Id="rId7" Type="http://schemas.openxmlformats.org/officeDocument/2006/relationships/image" Target="../media/image2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4.svg"/><Relationship Id="rId5" Type="http://schemas.openxmlformats.org/officeDocument/2006/relationships/image" Target="../media/image23.svg"/><Relationship Id="rId10" Type="http://schemas.openxmlformats.org/officeDocument/2006/relationships/image" Target="../media/image33.png"/><Relationship Id="rId4" Type="http://schemas.openxmlformats.org/officeDocument/2006/relationships/image" Target="../media/image22.pn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svg"/><Relationship Id="rId7"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3.png"/><Relationship Id="rId4"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svg"/><Relationship Id="rId7" Type="http://schemas.openxmlformats.org/officeDocument/2006/relationships/image" Target="../media/image2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46.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0.png"/><Relationship Id="rId4"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24.xml"/><Relationship Id="rId5" Type="http://schemas.openxmlformats.org/officeDocument/2006/relationships/image" Target="../media/image56.png"/><Relationship Id="rId4" Type="http://schemas.openxmlformats.org/officeDocument/2006/relationships/image" Target="../media/image55.emf"/></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54.emf"/></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svg"/><Relationship Id="rId7" Type="http://schemas.openxmlformats.org/officeDocument/2006/relationships/image" Target="../media/image25.svg"/><Relationship Id="rId12" Type="http://schemas.openxmlformats.org/officeDocument/2006/relationships/image" Target="../media/image5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0.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16.png"/><Relationship Id="rId10" Type="http://schemas.openxmlformats.org/officeDocument/2006/relationships/slide" Target="slide9.xml"/><Relationship Id="rId4" Type="http://schemas.openxmlformats.org/officeDocument/2006/relationships/image" Target="../media/image11.sv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11" Type="http://schemas.openxmlformats.org/officeDocument/2006/relationships/image" Target="../media/image19.jpeg"/><Relationship Id="rId5" Type="http://schemas.openxmlformats.org/officeDocument/2006/relationships/audio" Target="../media/audio3.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18.gi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11" Type="http://schemas.openxmlformats.org/officeDocument/2006/relationships/image" Target="../media/image19.jpeg"/><Relationship Id="rId5" Type="http://schemas.openxmlformats.org/officeDocument/2006/relationships/audio" Target="../media/audio3.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1.svg"/><Relationship Id="rId12" Type="http://schemas.openxmlformats.org/officeDocument/2006/relationships/image" Target="../media/image19.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11" Type="http://schemas.openxmlformats.org/officeDocument/2006/relationships/slide" Target="slide4.xml"/><Relationship Id="rId5" Type="http://schemas.openxmlformats.org/officeDocument/2006/relationships/audio" Target="../media/audio3.wav"/><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18.gif"/></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audio" Target="../media/audio3.wav"/><Relationship Id="rId10" Type="http://schemas.openxmlformats.org/officeDocument/2006/relationships/image" Target="../media/image19.jpeg"/><Relationship Id="rId4" Type="http://schemas.openxmlformats.org/officeDocument/2006/relationships/audio" Target="../media/audio2.wav"/><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11.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endParaRPr lang="en-US"/>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24" name="Picture 23">
            <a:extLst>
              <a:ext uri="{FF2B5EF4-FFF2-40B4-BE49-F238E27FC236}">
                <a16:creationId xmlns:a16="http://schemas.microsoft.com/office/drawing/2014/main" id="{7F4E0E9D-AFC4-3FE2-F39A-4830E1B29F30}"/>
              </a:ext>
            </a:extLst>
          </p:cNvPr>
          <p:cNvPicPr>
            <a:picLocks noChangeAspect="1"/>
          </p:cNvPicPr>
          <p:nvPr/>
        </p:nvPicPr>
        <p:blipFill>
          <a:blip r:embed="rId5"/>
          <a:stretch>
            <a:fillRect/>
          </a:stretch>
        </p:blipFill>
        <p:spPr>
          <a:xfrm>
            <a:off x="304800" y="1485900"/>
            <a:ext cx="9081681" cy="765652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endParaRPr lang="en-US"/>
          </a:p>
        </p:txBody>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2743200" y="2933700"/>
            <a:ext cx="11601116" cy="2462213"/>
          </a:xfrm>
          <a:prstGeom prst="rect">
            <a:avLst/>
          </a:prstGeom>
        </p:spPr>
        <p:txBody>
          <a:bodyPr lIns="0" tIns="0" rIns="0" bIns="0" rtlCol="0" anchor="t">
            <a:spAutoFit/>
          </a:bodyPr>
          <a:lstStyle/>
          <a:p>
            <a:pPr algn="ctr"/>
            <a:r>
              <a:rPr lang="en-US" sz="8000" b="1" spc="-127" dirty="0">
                <a:solidFill>
                  <a:srgbClr val="FEF0DA"/>
                </a:solidFill>
                <a:latin typeface="Asap Bold"/>
                <a:ea typeface="Asap Bold"/>
                <a:cs typeface="Asap Bold"/>
                <a:sym typeface="Asap Bold"/>
              </a:rPr>
              <a:t>a) SỬ DỤNG ĐIỆN THOẠI AN TOÀN, TIẾT KIỆM</a:t>
            </a:r>
          </a:p>
        </p:txBody>
      </p:sp>
      <p:sp>
        <p:nvSpPr>
          <p:cNvPr id="4" name="Freeform 4">
            <a:extLst>
              <a:ext uri="{FF2B5EF4-FFF2-40B4-BE49-F238E27FC236}">
                <a16:creationId xmlns:a16="http://schemas.microsoft.com/office/drawing/2014/main" id="{86588C11-E62A-2C4A-D9DD-311A481C0638}"/>
              </a:ext>
            </a:extLst>
          </p:cNvPr>
          <p:cNvSpPr/>
          <p:nvPr/>
        </p:nvSpPr>
        <p:spPr>
          <a:xfrm flipH="1">
            <a:off x="13639800" y="5219700"/>
            <a:ext cx="4787551" cy="5347421"/>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endParaRPr lang="en-US"/>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endParaRPr lang="en-US"/>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algn="ctr"/>
              <a:r>
                <a:rPr lang="en-US" sz="4400" b="1" i="0" dirty="0">
                  <a:solidFill>
                    <a:srgbClr val="333333"/>
                  </a:solidFill>
                  <a:effectLst/>
                  <a:latin typeface="Cambria" panose="02040503050406030204" pitchFamily="18" charset="0"/>
                  <a:ea typeface="Cambria" panose="02040503050406030204" pitchFamily="18" charset="0"/>
                </a:rPr>
                <a:t>Em </a:t>
              </a:r>
              <a:r>
                <a:rPr lang="en-US" sz="4400" b="1" i="0" dirty="0" err="1">
                  <a:solidFill>
                    <a:srgbClr val="333333"/>
                  </a:solidFill>
                  <a:effectLst/>
                  <a:latin typeface="Cambria" panose="02040503050406030204" pitchFamily="18" charset="0"/>
                  <a:ea typeface="Cambria" panose="02040503050406030204" pitchFamily="18" charset="0"/>
                </a:rPr>
                <a:t>hãy</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quan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sát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Hình</a:t>
              </a:r>
              <a:r>
                <a:rPr lang="en-US" sz="4400" b="1" i="0" dirty="0">
                  <a:solidFill>
                    <a:srgbClr val="333333"/>
                  </a:solidFill>
                  <a:effectLst/>
                  <a:latin typeface="Cambria" panose="02040503050406030204" pitchFamily="18" charset="0"/>
                  <a:ea typeface="Cambria" panose="02040503050406030204" pitchFamily="18" charset="0"/>
                </a:rPr>
                <a:t> 6 </a:t>
              </a:r>
              <a:r>
                <a:rPr lang="en-US" sz="4400" b="1" i="0" dirty="0" err="1">
                  <a:solidFill>
                    <a:srgbClr val="333333"/>
                  </a:solidFill>
                  <a:effectLst/>
                  <a:latin typeface="Cambria" panose="02040503050406030204" pitchFamily="18" charset="0"/>
                  <a:ea typeface="Cambria" panose="02040503050406030204" pitchFamily="18" charset="0"/>
                </a:rPr>
                <a:t>và</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cho</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biết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Những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hình</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ảnh</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nào</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thể</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hiện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sử</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dụng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điện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thoại</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không</a:t>
              </a:r>
              <a:r>
                <a:rPr lang="en-US" sz="4400" b="1" i="0" dirty="0">
                  <a:solidFill>
                    <a:srgbClr val="333333"/>
                  </a:solidFill>
                  <a:effectLst/>
                  <a:latin typeface="Cambria" panose="02040503050406030204" pitchFamily="18" charset="0"/>
                  <a:ea typeface="Cambria" panose="02040503050406030204" pitchFamily="18" charset="0"/>
                </a:rPr>
                <a:t> an </a:t>
              </a:r>
              <a:r>
                <a:rPr lang="en-US" sz="4400" b="1" i="0" dirty="0" err="1">
                  <a:solidFill>
                    <a:srgbClr val="333333"/>
                  </a:solidFill>
                  <a:effectLst/>
                  <a:latin typeface="Cambria" panose="02040503050406030204" pitchFamily="18" charset="0"/>
                  <a:ea typeface="Cambria" panose="02040503050406030204" pitchFamily="18" charset="0"/>
                </a:rPr>
                <a:t>toàn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và</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không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tiết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kiệm</a:t>
              </a:r>
              <a:endParaRPr lang="en-US" sz="4000" b="1" dirty="0">
                <a:solidFill>
                  <a:srgbClr val="2E2C2B"/>
                </a:solidFill>
                <a:latin typeface="Cambria" panose="02040503050406030204" pitchFamily="18" charset="0"/>
                <a:ea typeface="Cambria" panose="02040503050406030204" pitchFamily="18" charset="0"/>
                <a:cs typeface="Cabin Bold"/>
                <a:sym typeface="Cabin Bold"/>
              </a:endParaRPr>
            </a:p>
          </p:txBody>
        </p:sp>
      </p:grpSp>
      <p:pic>
        <p:nvPicPr>
          <p:cNvPr id="24" name="Picture 23">
            <a:extLst>
              <a:ext uri="{FF2B5EF4-FFF2-40B4-BE49-F238E27FC236}">
                <a16:creationId xmlns:a16="http://schemas.microsoft.com/office/drawing/2014/main" id="{EE396C59-ED81-4022-B6CF-16A61836BBF8}"/>
              </a:ext>
            </a:extLst>
          </p:cNvPr>
          <p:cNvPicPr>
            <a:picLocks noChangeAspect="1"/>
          </p:cNvPicPr>
          <p:nvPr/>
        </p:nvPicPr>
        <p:blipFill>
          <a:blip r:embed="rId4"/>
          <a:stretch>
            <a:fillRect/>
          </a:stretch>
        </p:blipFill>
        <p:spPr>
          <a:xfrm>
            <a:off x="2133600" y="1586455"/>
            <a:ext cx="14630400" cy="8227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5"/>
          <a:stretch>
            <a:fillRect/>
          </a:stretch>
        </p:blipFill>
        <p:spPr>
          <a:xfrm>
            <a:off x="685800" y="342900"/>
            <a:ext cx="847725" cy="9810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5F639950-1E66-9C34-4161-9019A9E2AF38}"/>
              </a:ext>
            </a:extLst>
          </p:cNvPr>
          <p:cNvCxnSpPr/>
          <p:nvPr/>
        </p:nvCxnSpPr>
        <p:spPr>
          <a:xfrm>
            <a:off x="9220200" y="342900"/>
            <a:ext cx="0" cy="9144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0D5FC88E-B541-9111-283C-BA00211EA153}"/>
              </a:ext>
            </a:extLst>
          </p:cNvPr>
          <p:cNvSpPr/>
          <p:nvPr/>
        </p:nvSpPr>
        <p:spPr>
          <a:xfrm>
            <a:off x="1143000" y="190500"/>
            <a:ext cx="7162800" cy="175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solidFill>
                  <a:srgbClr val="FF0000"/>
                </a:solidFill>
                <a:latin typeface="Cambria" panose="02040503050406030204" pitchFamily="18" charset="0"/>
                <a:ea typeface="Cambria" panose="02040503050406030204" pitchFamily="18" charset="0"/>
              </a:rPr>
              <a:t>Sử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không</a:t>
            </a:r>
            <a:r>
              <a:rPr lang="en-US" sz="5400" b="1" dirty="0">
                <a:solidFill>
                  <a:srgbClr val="FF0000"/>
                </a:solidFill>
                <a:latin typeface="Cambria" panose="02040503050406030204" pitchFamily="18" charset="0"/>
                <a:ea typeface="Cambria" panose="02040503050406030204" pitchFamily="18" charset="0"/>
              </a:rPr>
              <a:t> an </a:t>
            </a:r>
            <a:r>
              <a:rPr lang="en-US" sz="5400" b="1" dirty="0" err="1">
                <a:solidFill>
                  <a:srgbClr val="FF0000"/>
                </a:solidFill>
                <a:latin typeface="Cambria" panose="02040503050406030204" pitchFamily="18" charset="0"/>
                <a:ea typeface="Cambria" panose="02040503050406030204" pitchFamily="18" charset="0"/>
              </a:rPr>
              <a:t>toàn</a:t>
            </a:r>
            <a:endParaRPr lang="en-US" sz="54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DAE048FC-46A0-D4C2-3DEB-CAAAB1719AEA}"/>
              </a:ext>
            </a:extLst>
          </p:cNvPr>
          <p:cNvSpPr/>
          <p:nvPr/>
        </p:nvSpPr>
        <p:spPr>
          <a:xfrm>
            <a:off x="10134600" y="266700"/>
            <a:ext cx="7162800" cy="1752600"/>
          </a:xfrm>
          <a:prstGeom prst="roundRect">
            <a:avLst/>
          </a:prstGeom>
          <a:solidFill>
            <a:schemeClr val="accent5">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solidFill>
                  <a:srgbClr val="FF0000"/>
                </a:solidFill>
                <a:latin typeface="Cambria" panose="02040503050406030204" pitchFamily="18" charset="0"/>
                <a:ea typeface="Cambria" panose="02040503050406030204" pitchFamily="18" charset="0"/>
              </a:rPr>
              <a:t>Sử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không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tiết</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kiệm</a:t>
            </a:r>
            <a:endParaRPr lang="en-US" sz="5400" b="1" dirty="0">
              <a:solidFill>
                <a:srgbClr val="FF000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8519D703-1FBA-9BF7-CF8F-A9AE0EBE25EC}"/>
              </a:ext>
            </a:extLst>
          </p:cNvPr>
          <p:cNvPicPr>
            <a:picLocks noChangeAspect="1"/>
          </p:cNvPicPr>
          <p:nvPr/>
        </p:nvPicPr>
        <p:blipFill>
          <a:blip r:embed="rId4"/>
          <a:stretch>
            <a:fillRect/>
          </a:stretch>
        </p:blipFill>
        <p:spPr>
          <a:xfrm>
            <a:off x="152400" y="2476500"/>
            <a:ext cx="4308764" cy="3657600"/>
          </a:xfrm>
          <a:prstGeom prst="rect">
            <a:avLst/>
          </a:prstGeom>
        </p:spPr>
      </p:pic>
      <p:pic>
        <p:nvPicPr>
          <p:cNvPr id="14" name="Picture 13">
            <a:extLst>
              <a:ext uri="{FF2B5EF4-FFF2-40B4-BE49-F238E27FC236}">
                <a16:creationId xmlns:a16="http://schemas.microsoft.com/office/drawing/2014/main" id="{782FE797-8727-395F-1CE3-E19387661C0C}"/>
              </a:ext>
            </a:extLst>
          </p:cNvPr>
          <p:cNvPicPr>
            <a:picLocks noChangeAspect="1"/>
          </p:cNvPicPr>
          <p:nvPr/>
        </p:nvPicPr>
        <p:blipFill>
          <a:blip r:embed="rId5"/>
          <a:stretch>
            <a:fillRect/>
          </a:stretch>
        </p:blipFill>
        <p:spPr>
          <a:xfrm>
            <a:off x="4876799" y="2552700"/>
            <a:ext cx="3890481" cy="3657600"/>
          </a:xfrm>
          <a:prstGeom prst="rect">
            <a:avLst/>
          </a:prstGeom>
        </p:spPr>
      </p:pic>
      <p:pic>
        <p:nvPicPr>
          <p:cNvPr id="16" name="Picture 15">
            <a:extLst>
              <a:ext uri="{FF2B5EF4-FFF2-40B4-BE49-F238E27FC236}">
                <a16:creationId xmlns:a16="http://schemas.microsoft.com/office/drawing/2014/main" id="{2B14CF7D-471D-0290-0D27-39D2855B5AD5}"/>
              </a:ext>
            </a:extLst>
          </p:cNvPr>
          <p:cNvPicPr>
            <a:picLocks noChangeAspect="1"/>
          </p:cNvPicPr>
          <p:nvPr/>
        </p:nvPicPr>
        <p:blipFill>
          <a:blip r:embed="rId6"/>
          <a:stretch>
            <a:fillRect/>
          </a:stretch>
        </p:blipFill>
        <p:spPr>
          <a:xfrm>
            <a:off x="2819399" y="6515100"/>
            <a:ext cx="4302323" cy="3771900"/>
          </a:xfrm>
          <a:prstGeom prst="rect">
            <a:avLst/>
          </a:prstGeom>
        </p:spPr>
      </p:pic>
      <p:pic>
        <p:nvPicPr>
          <p:cNvPr id="18" name="Picture 17">
            <a:extLst>
              <a:ext uri="{FF2B5EF4-FFF2-40B4-BE49-F238E27FC236}">
                <a16:creationId xmlns:a16="http://schemas.microsoft.com/office/drawing/2014/main" id="{2200822A-5A13-B517-03F4-FED4FADC8DF9}"/>
              </a:ext>
            </a:extLst>
          </p:cNvPr>
          <p:cNvPicPr>
            <a:picLocks noChangeAspect="1"/>
          </p:cNvPicPr>
          <p:nvPr/>
        </p:nvPicPr>
        <p:blipFill>
          <a:blip r:embed="rId7"/>
          <a:stretch>
            <a:fillRect/>
          </a:stretch>
        </p:blipFill>
        <p:spPr>
          <a:xfrm>
            <a:off x="9753600" y="2552700"/>
            <a:ext cx="4222620" cy="3629025"/>
          </a:xfrm>
          <a:prstGeom prst="rect">
            <a:avLst/>
          </a:prstGeom>
        </p:spPr>
      </p:pic>
      <p:pic>
        <p:nvPicPr>
          <p:cNvPr id="22" name="Picture 21">
            <a:extLst>
              <a:ext uri="{FF2B5EF4-FFF2-40B4-BE49-F238E27FC236}">
                <a16:creationId xmlns:a16="http://schemas.microsoft.com/office/drawing/2014/main" id="{15AD0E93-4E52-DB4C-35B5-8E5FAA569628}"/>
              </a:ext>
            </a:extLst>
          </p:cNvPr>
          <p:cNvPicPr>
            <a:picLocks noChangeAspect="1"/>
          </p:cNvPicPr>
          <p:nvPr/>
        </p:nvPicPr>
        <p:blipFill>
          <a:blip r:embed="rId8"/>
          <a:stretch>
            <a:fillRect/>
          </a:stretch>
        </p:blipFill>
        <p:spPr>
          <a:xfrm>
            <a:off x="13106400" y="6515100"/>
            <a:ext cx="4138691" cy="3543300"/>
          </a:xfrm>
          <a:prstGeom prst="rect">
            <a:avLst/>
          </a:prstGeom>
        </p:spPr>
      </p:pic>
    </p:spTree>
    <p:extLst>
      <p:ext uri="{BB962C8B-B14F-4D97-AF65-F5344CB8AC3E}">
        <p14:creationId xmlns:p14="http://schemas.microsoft.com/office/powerpoint/2010/main" val="1445035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16DFD2-0A88-6186-4E72-918DBFD6D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66675"/>
            <a:ext cx="14249400" cy="10153650"/>
          </a:xfrm>
          <a:prstGeom prst="rect">
            <a:avLst/>
          </a:prstGeom>
        </p:spPr>
      </p:pic>
    </p:spTree>
    <p:extLst>
      <p:ext uri="{BB962C8B-B14F-4D97-AF65-F5344CB8AC3E}">
        <p14:creationId xmlns:p14="http://schemas.microsoft.com/office/powerpoint/2010/main" val="2736072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ảnh báo nguy hiểm khi sử dụng điện thoại đang sạc (1)">
            <a:hlinkClick r:id="" action="ppaction://media"/>
            <a:extLst>
              <a:ext uri="{FF2B5EF4-FFF2-40B4-BE49-F238E27FC236}">
                <a16:creationId xmlns:a16="http://schemas.microsoft.com/office/drawing/2014/main" id="{66E30FA2-F699-9B40-0C41-4A8AB42759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25" y="98425"/>
            <a:ext cx="18288000" cy="10287000"/>
          </a:xfrm>
          <a:prstGeom prst="rect">
            <a:avLst/>
          </a:prstGeom>
        </p:spPr>
      </p:pic>
    </p:spTree>
    <p:extLst>
      <p:ext uri="{BB962C8B-B14F-4D97-AF65-F5344CB8AC3E}">
        <p14:creationId xmlns:p14="http://schemas.microsoft.com/office/powerpoint/2010/main" val="418093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D95E6813-D8FC-AC94-112E-F03046D5190A}"/>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22040166-884A-4404-3DB0-A6F2F87556D0}"/>
              </a:ext>
            </a:extLst>
          </p:cNvPr>
          <p:cNvSpPr txBox="1"/>
          <p:nvPr/>
        </p:nvSpPr>
        <p:spPr>
          <a:xfrm>
            <a:off x="7086600" y="3695700"/>
            <a:ext cx="3429000" cy="1754326"/>
          </a:xfrm>
          <a:prstGeom prst="rect">
            <a:avLst/>
          </a:prstGeom>
          <a:noFill/>
        </p:spPr>
        <p:txBody>
          <a:bodyPr wrap="square" rtlCol="0">
            <a:spAutoFit/>
          </a:bodyPr>
          <a:lstStyle/>
          <a:p>
            <a:pPr algn="ctr"/>
            <a:r>
              <a:rPr lang="en-US" sz="5400" b="1" dirty="0" err="1">
                <a:solidFill>
                  <a:srgbClr val="FF0000"/>
                </a:solidFill>
                <a:latin typeface="Cambria" panose="02040503050406030204" pitchFamily="18" charset="0"/>
                <a:ea typeface="Cambria" panose="02040503050406030204" pitchFamily="18" charset="0"/>
              </a:rPr>
              <a:t>Sử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endParaRPr lang="en-US" sz="5400" b="1" dirty="0">
              <a:solidFill>
                <a:srgbClr val="FF000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A2AD399-1316-9133-05CA-4B14212B8B7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Times New Roman" panose="02020603050405020304" pitchFamily="18" charset="0"/>
                <a:cs typeface="Times New Roman" panose="02020603050405020304" pitchFamily="18" charset="0"/>
              </a:rPr>
              <a:t>Không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sử</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dụng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khi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đang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sạc</a:t>
            </a:r>
            <a:r>
              <a:rPr lang="en-US" sz="4400" b="1" dirty="0">
                <a:solidFill>
                  <a:srgbClr val="002060"/>
                </a:solidFill>
                <a:latin typeface="Times New Roman" panose="02020603050405020304" pitchFamily="18" charset="0"/>
                <a:cs typeface="Times New Roman" panose="02020603050405020304" pitchFamily="18" charset="0"/>
              </a:rPr>
              <a:t> pin </a:t>
            </a:r>
            <a:r>
              <a:rPr lang="en-US" sz="4400" b="1" dirty="0" err="1">
                <a:solidFill>
                  <a:srgbClr val="002060"/>
                </a:solidFill>
                <a:latin typeface="Times New Roman" panose="02020603050405020304" pitchFamily="18" charset="0"/>
                <a:cs typeface="Times New Roman" panose="02020603050405020304" pitchFamily="18" charset="0"/>
              </a:rPr>
              <a:t>và</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khi</a:t>
            </a:r>
            <a:r>
              <a:rPr lang="en-US" sz="4400" b="1" dirty="0">
                <a:solidFill>
                  <a:srgbClr val="002060"/>
                </a:solidFill>
                <a:latin typeface="Times New Roman" panose="02020603050405020304" pitchFamily="18" charset="0"/>
                <a:cs typeface="Times New Roman" panose="02020603050405020304" pitchFamily="18" charset="0"/>
              </a:rPr>
              <a:t> pin </a:t>
            </a:r>
            <a:r>
              <a:rPr lang="en-US" sz="4400" b="1" dirty="0" err="1">
                <a:solidFill>
                  <a:srgbClr val="002060"/>
                </a:solidFill>
                <a:latin typeface="Times New Roman" panose="02020603050405020304" pitchFamily="18" charset="0"/>
                <a:cs typeface="Times New Roman" panose="02020603050405020304" pitchFamily="18" charset="0"/>
              </a:rPr>
              <a:t>yếu</a:t>
            </a:r>
            <a:r>
              <a:rPr lang="en-US" sz="4400" b="1" dirty="0">
                <a:solidFill>
                  <a:srgbClr val="002060"/>
                </a:solidFill>
                <a:latin typeface="Times New Roman" panose="02020603050405020304" pitchFamily="18" charset="0"/>
                <a:cs typeface="Times New Roman" panose="02020603050405020304" pitchFamily="18" charset="0"/>
              </a:rPr>
              <a:t>.</a:t>
            </a:r>
          </a:p>
        </p:txBody>
      </p:sp>
      <p:cxnSp>
        <p:nvCxnSpPr>
          <p:cNvPr id="7" name="Straight Connector 6">
            <a:extLst>
              <a:ext uri="{FF2B5EF4-FFF2-40B4-BE49-F238E27FC236}">
                <a16:creationId xmlns:a16="http://schemas.microsoft.com/office/drawing/2014/main" id="{9F467213-985F-8EBB-DD77-0025E20FBEC9}"/>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46409AF5-7381-B941-25BF-6E4837A91AB4}"/>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Times New Roman" panose="02020603050405020304" pitchFamily="18" charset="0"/>
                <a:cs typeface="Times New Roman" panose="02020603050405020304" pitchFamily="18" charset="0"/>
              </a:rPr>
              <a:t>Khi </a:t>
            </a:r>
            <a:r>
              <a:rPr lang="en-US" sz="4400" b="1" dirty="0" err="1">
                <a:solidFill>
                  <a:srgbClr val="002060"/>
                </a:solidFill>
                <a:latin typeface="Times New Roman" panose="02020603050405020304" pitchFamily="18" charset="0"/>
                <a:cs typeface="Times New Roman" panose="02020603050405020304" pitchFamily="18" charset="0"/>
              </a:rPr>
              <a:t>cần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thiết</a:t>
            </a:r>
            <a:r>
              <a:rPr lang="en-US" sz="4400" b="1" dirty="0">
                <a:solidFill>
                  <a:srgbClr val="002060"/>
                </a:solidFill>
                <a:latin typeface="Times New Roman" panose="02020603050405020304" pitchFamily="18" charset="0"/>
                <a:cs typeface="Times New Roman" panose="02020603050405020304" pitchFamily="18" charset="0"/>
              </a:rPr>
              <a:t>.</a:t>
            </a:r>
          </a:p>
          <a:p>
            <a:pPr algn="ctr"/>
            <a:endParaRPr lang="en-US" sz="4400" dirty="0">
              <a:solidFill>
                <a:srgbClr val="002060"/>
              </a:solidFill>
            </a:endParaRPr>
          </a:p>
        </p:txBody>
      </p:sp>
      <p:cxnSp>
        <p:nvCxnSpPr>
          <p:cNvPr id="15" name="Straight Connector 14">
            <a:extLst>
              <a:ext uri="{FF2B5EF4-FFF2-40B4-BE49-F238E27FC236}">
                <a16:creationId xmlns:a16="http://schemas.microsoft.com/office/drawing/2014/main" id="{A184C68E-9944-0866-7DA4-D7B1B8EAF77F}"/>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E94844C-E49D-EE0C-211E-DAC01102080A}"/>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Times New Roman" panose="02020603050405020304" pitchFamily="18" charset="0"/>
                <a:cs typeface="Times New Roman" panose="02020603050405020304" pitchFamily="18" charset="0"/>
              </a:rPr>
              <a:t>Thời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gian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vừa</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phải</a:t>
            </a:r>
            <a:r>
              <a:rPr lang="en-US" sz="4400" b="1" dirty="0">
                <a:solidFill>
                  <a:srgbClr val="002060"/>
                </a:solidFill>
                <a:latin typeface="Times New Roman" panose="02020603050405020304" pitchFamily="18" charset="0"/>
                <a:cs typeface="Times New Roman" panose="02020603050405020304" pitchFamily="18" charset="0"/>
              </a:rPr>
              <a:t>.</a:t>
            </a:r>
          </a:p>
        </p:txBody>
      </p:sp>
      <p:cxnSp>
        <p:nvCxnSpPr>
          <p:cNvPr id="25" name="Straight Connector 24">
            <a:extLst>
              <a:ext uri="{FF2B5EF4-FFF2-40B4-BE49-F238E27FC236}">
                <a16:creationId xmlns:a16="http://schemas.microsoft.com/office/drawing/2014/main" id="{4B8EF3D7-1157-66D3-BDCB-6EB74C2C3D37}"/>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E6D6831-5824-CC51-A553-C875683113C1}"/>
              </a:ext>
            </a:extLst>
          </p:cNvPr>
          <p:cNvSpPr/>
          <p:nvPr/>
        </p:nvSpPr>
        <p:spPr>
          <a:xfrm>
            <a:off x="12420600" y="75819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Times New Roman" panose="02020603050405020304" pitchFamily="18" charset="0"/>
                <a:cs typeface="Times New Roman" panose="02020603050405020304" pitchFamily="18" charset="0"/>
              </a:rPr>
              <a:t>Đảm</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bảo</a:t>
            </a:r>
            <a:r>
              <a:rPr lang="en-US" sz="4400" b="1" dirty="0">
                <a:solidFill>
                  <a:srgbClr val="002060"/>
                </a:solidFill>
                <a:latin typeface="Times New Roman" panose="02020603050405020304" pitchFamily="18" charset="0"/>
                <a:cs typeface="Times New Roman" panose="02020603050405020304" pitchFamily="18" charset="0"/>
              </a:rPr>
              <a:t> an </a:t>
            </a:r>
            <a:r>
              <a:rPr lang="en-US" sz="4400" b="1" dirty="0" err="1">
                <a:solidFill>
                  <a:srgbClr val="002060"/>
                </a:solidFill>
                <a:latin typeface="Times New Roman" panose="02020603050405020304" pitchFamily="18" charset="0"/>
                <a:cs typeface="Times New Roman" panose="02020603050405020304" pitchFamily="18" charset="0"/>
              </a:rPr>
              <a:t>toàn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bảo</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mật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thông</a:t>
            </a:r>
            <a:r>
              <a:rPr lang="en-US" sz="4400" b="1" dirty="0">
                <a:solidFill>
                  <a:srgbClr val="002060"/>
                </a:solidFill>
                <a:latin typeface="Times New Roman" panose="02020603050405020304" pitchFamily="18" charset="0"/>
                <a:cs typeface="Times New Roman" panose="02020603050405020304" pitchFamily="18" charset="0"/>
              </a:rPr>
              <a:t> tin.</a:t>
            </a:r>
          </a:p>
        </p:txBody>
      </p:sp>
      <p:cxnSp>
        <p:nvCxnSpPr>
          <p:cNvPr id="28" name="Straight Connector 27">
            <a:extLst>
              <a:ext uri="{FF2B5EF4-FFF2-40B4-BE49-F238E27FC236}">
                <a16:creationId xmlns:a16="http://schemas.microsoft.com/office/drawing/2014/main" id="{300C1AEB-6344-D19C-AA5F-6ED4CA198F3E}"/>
              </a:ext>
            </a:extLst>
          </p:cNvPr>
          <p:cNvCxnSpPr>
            <a:cxnSpLocks/>
          </p:cNvCxnSpPr>
          <p:nvPr/>
        </p:nvCxnSpPr>
        <p:spPr>
          <a:xfrm>
            <a:off x="10210800" y="5676900"/>
            <a:ext cx="2209800" cy="25146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439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24"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2743200" y="2933700"/>
            <a:ext cx="11601116" cy="3693319"/>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127" normalizeH="0" baseline="0" noProof="0" dirty="0">
                <a:ln>
                  <a:noFill/>
                </a:ln>
                <a:solidFill>
                  <a:srgbClr val="FEF0DA"/>
                </a:solidFill>
                <a:effectLst/>
                <a:uLnTx/>
                <a:uFillTx/>
                <a:latin typeface="Asap Bold"/>
                <a:ea typeface="Asap Bold"/>
                <a:cs typeface="Asap Bold"/>
                <a:sym typeface="Asap Bold"/>
              </a:rPr>
              <a:t>b) SỬ</a:t>
            </a:r>
            <a:r>
              <a:rPr kumimoji="0" lang="en-US" sz="8000" b="1" i="0" u="none" strike="noStrike" kern="1200" cap="none" spc="-127" normalizeH="0" noProof="0" dirty="0">
                <a:ln>
                  <a:noFill/>
                </a:ln>
                <a:solidFill>
                  <a:srgbClr val="FEF0DA"/>
                </a:solidFill>
                <a:effectLst/>
                <a:uLnTx/>
                <a:uFillTx/>
                <a:latin typeface="Asap Bold"/>
                <a:ea typeface="Asap Bold"/>
                <a:cs typeface="Asap Bold"/>
                <a:sym typeface="Asap Bold"/>
              </a:rPr>
              <a:t> DỤNG ĐIỆN THOẠI HIỆU QUẢ, PHÙ HỢP VỚI QUY TẮC GIAO TIẾP</a:t>
            </a:r>
            <a:endParaRPr kumimoji="0" lang="en-US" sz="8000" b="1" i="0" u="none" strike="noStrike" kern="1200" cap="none" spc="-127" normalizeH="0" baseline="0" noProof="0" dirty="0">
              <a:ln>
                <a:noFill/>
              </a:ln>
              <a:solidFill>
                <a:srgbClr val="FEF0DA"/>
              </a:solidFill>
              <a:effectLst/>
              <a:uLnTx/>
              <a:uFillTx/>
              <a:latin typeface="Asap Bold"/>
              <a:ea typeface="Asap Bold"/>
              <a:cs typeface="Asap Bold"/>
              <a:sym typeface="Asap Bold"/>
            </a:endParaRPr>
          </a:p>
        </p:txBody>
      </p:sp>
      <p:sp>
        <p:nvSpPr>
          <p:cNvPr id="17" name="Freeform 7">
            <a:extLst>
              <a:ext uri="{FF2B5EF4-FFF2-40B4-BE49-F238E27FC236}">
                <a16:creationId xmlns:a16="http://schemas.microsoft.com/office/drawing/2014/main" id="{FD623A27-F2F4-4EE5-E607-75438130A2B1}"/>
              </a:ext>
            </a:extLst>
          </p:cNvPr>
          <p:cNvSpPr/>
          <p:nvPr/>
        </p:nvSpPr>
        <p:spPr>
          <a:xfrm>
            <a:off x="13512229" y="4838700"/>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238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dicam 2024-08-12 18-09-00-890">
            <a:hlinkClick r:id="" action="ppaction://media"/>
            <a:extLst>
              <a:ext uri="{FF2B5EF4-FFF2-40B4-BE49-F238E27FC236}">
                <a16:creationId xmlns:a16="http://schemas.microsoft.com/office/drawing/2014/main" id="{A296356A-C077-14D2-C2A3-D4C2762E836B}"/>
              </a:ext>
            </a:extLst>
          </p:cNvPr>
          <p:cNvPicPr>
            <a:picLocks noChangeAspect="1"/>
          </p:cNvPicPr>
          <p:nvPr>
            <a:videoFile r:link="rId1"/>
            <p:extLst>
              <p:ext uri="{DAA4B4D4-6D71-4841-9C94-3DE7FCFB9230}">
                <p14:media xmlns:p14="http://schemas.microsoft.com/office/powerpoint/2010/main" r:embed="rId2">
                  <p14:trim st="5566" end="762"/>
                </p14:media>
              </p:ext>
            </p:extLst>
          </p:nvPr>
        </p:nvPicPr>
        <p:blipFill>
          <a:blip r:embed="rId5"/>
          <a:stretch>
            <a:fillRect/>
          </a:stretch>
        </p:blipFill>
        <p:spPr>
          <a:xfrm>
            <a:off x="21771" y="0"/>
            <a:ext cx="18288000" cy="10287000"/>
          </a:xfrm>
          <a:prstGeom prst="rect">
            <a:avLst/>
          </a:prstGeom>
        </p:spPr>
      </p:pic>
    </p:spTree>
    <p:extLst>
      <p:ext uri="{BB962C8B-B14F-4D97-AF65-F5344CB8AC3E}">
        <p14:creationId xmlns:p14="http://schemas.microsoft.com/office/powerpoint/2010/main" val="243242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D95E6813-D8FC-AC94-112E-F03046D5190A}"/>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22040166-884A-4404-3DB0-A6F2F87556D0}"/>
              </a:ext>
            </a:extLst>
          </p:cNvPr>
          <p:cNvSpPr txBox="1"/>
          <p:nvPr/>
        </p:nvSpPr>
        <p:spPr>
          <a:xfrm>
            <a:off x="7086600" y="3695700"/>
            <a:ext cx="34290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giao</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tiếp</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điện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thoại</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8A2AD399-1316-9133-05CA-4B14212B8B71}"/>
              </a:ext>
            </a:extLst>
          </p:cNvPr>
          <p:cNvSpPr/>
          <p:nvPr/>
        </p:nvSpPr>
        <p:spPr>
          <a:xfrm>
            <a:off x="0" y="876300"/>
            <a:ext cx="6172200" cy="21336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Chào</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hỏi</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xưng</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danh</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và</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nêu</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mục</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đích</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của</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cuộc</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gọi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9F467213-985F-8EBB-DD77-0025E20FBEC9}"/>
              </a:ext>
            </a:extLst>
          </p:cNvPr>
          <p:cNvCxnSpPr>
            <a:cxnSpLocks/>
          </p:cNvCxnSpPr>
          <p:nvPr/>
        </p:nvCxnSpPr>
        <p:spPr>
          <a:xfrm flipH="1" flipV="1">
            <a:off x="6172200" y="1790700"/>
            <a:ext cx="1219200" cy="1828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46409AF5-7381-B941-25BF-6E4837A91AB4}"/>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Giọng</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nói</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từ</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tốn</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vừa</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phải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15" name="Straight Connector 14">
            <a:extLst>
              <a:ext uri="{FF2B5EF4-FFF2-40B4-BE49-F238E27FC236}">
                <a16:creationId xmlns:a16="http://schemas.microsoft.com/office/drawing/2014/main" id="{A184C68E-9944-0866-7DA4-D7B1B8EAF77F}"/>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E94844C-E49D-EE0C-211E-DAC01102080A}"/>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Thái</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độ</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thân</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thiện</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lịch</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sự</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25" name="Straight Connector 24">
            <a:extLst>
              <a:ext uri="{FF2B5EF4-FFF2-40B4-BE49-F238E27FC236}">
                <a16:creationId xmlns:a16="http://schemas.microsoft.com/office/drawing/2014/main" id="{4B8EF3D7-1157-66D3-BDCB-6EB74C2C3D37}"/>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E6D6831-5824-CC51-A553-C875683113C1}"/>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Không</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bất</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ngờ</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kết</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thúc</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cuộc</a:t>
            </a:r>
            <a:r>
              <a:rPr kumimoji="0" lang="en-US" sz="4400" b="1" i="0" u="none" strike="noStrike" kern="1200" cap="none" spc="0" normalizeH="0" noProof="0" dirty="0">
                <a:ln>
                  <a:noFill/>
                </a:ln>
                <a:solidFill>
                  <a:srgbClr val="002060"/>
                </a:solidFill>
                <a:effectLst/>
                <a:uLnTx/>
                <a:uFillTx/>
                <a:latin typeface="Calibri"/>
                <a:ea typeface="+mn-ea"/>
                <a:cs typeface="+mn-cs"/>
              </a:rPr>
              <a:t> </a:t>
            </a:r>
            <a:r>
              <a:rPr kumimoji="0" lang="en-US" sz="4400" b="1" i="0" u="none" strike="noStrike" kern="1200" cap="none" spc="0" normalizeH="0" noProof="0" dirty="0" err="1">
                <a:ln>
                  <a:noFill/>
                </a:ln>
                <a:solidFill>
                  <a:srgbClr val="002060"/>
                </a:solidFill>
                <a:effectLst/>
                <a:uLnTx/>
                <a:uFillTx/>
                <a:latin typeface="Calibri"/>
                <a:ea typeface="+mn-ea"/>
                <a:cs typeface="+mn-cs"/>
              </a:rPr>
              <a:t>gọi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28" name="Straight Connector 27">
            <a:extLst>
              <a:ext uri="{FF2B5EF4-FFF2-40B4-BE49-F238E27FC236}">
                <a16:creationId xmlns:a16="http://schemas.microsoft.com/office/drawing/2014/main" id="{300C1AEB-6344-D19C-AA5F-6ED4CA198F3E}"/>
              </a:ext>
            </a:extLst>
          </p:cNvPr>
          <p:cNvCxnSpPr>
            <a:cxnSpLocks/>
            <a:endCxn id="27"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069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24"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Hãy chọn cách giao tiếp mà em thấy phù hợp nhất trong các tình huống dưới đây.</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4"/>
          <a:stretch>
            <a:fillRect/>
          </a:stretch>
        </p:blipFill>
        <p:spPr>
          <a:xfrm>
            <a:off x="685800" y="342900"/>
            <a:ext cx="847725" cy="981075"/>
          </a:xfrm>
          <a:prstGeom prst="rect">
            <a:avLst/>
          </a:prstGeom>
        </p:spPr>
      </p:pic>
      <p:sp>
        <p:nvSpPr>
          <p:cNvPr id="7" name="TextBox 6">
            <a:extLst>
              <a:ext uri="{FF2B5EF4-FFF2-40B4-BE49-F238E27FC236}">
                <a16:creationId xmlns:a16="http://schemas.microsoft.com/office/drawing/2014/main" id="{6EC26E57-CB32-D901-241B-37058516338B}"/>
              </a:ext>
            </a:extLst>
          </p:cNvPr>
          <p:cNvSpPr txBox="1"/>
          <p:nvPr/>
        </p:nvSpPr>
        <p:spPr>
          <a:xfrm>
            <a:off x="304800" y="2324100"/>
            <a:ext cx="13335000" cy="707886"/>
          </a:xfrm>
          <a:prstGeom prst="rect">
            <a:avLst/>
          </a:prstGeom>
          <a:noFill/>
        </p:spPr>
        <p:txBody>
          <a:bodyPr wrap="square" rtlCol="0">
            <a:spAutoFit/>
          </a:bodyPr>
          <a:lstStyle/>
          <a:p>
            <a:r>
              <a:rPr lang="en-US" sz="4000" b="1" i="0" dirty="0">
                <a:solidFill>
                  <a:srgbClr val="002060"/>
                </a:solidFill>
                <a:effectLst/>
                <a:latin typeface="Cambria" panose="02040503050406030204" pitchFamily="18" charset="0"/>
                <a:ea typeface="Cambria" panose="02040503050406030204" pitchFamily="18" charset="0"/>
              </a:rPr>
              <a:t>1.  Khi </a:t>
            </a:r>
            <a:r>
              <a:rPr lang="en-US" sz="4000" b="1" i="0" dirty="0" err="1">
                <a:solidFill>
                  <a:srgbClr val="002060"/>
                </a:solidFill>
                <a:effectLst/>
                <a:latin typeface="Cambria" panose="02040503050406030204" pitchFamily="18" charset="0"/>
                <a:ea typeface="Cambria" panose="02040503050406030204" pitchFamily="18" charset="0"/>
              </a:rPr>
              <a:t>bắt</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đầu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thực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hiện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một</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cuộc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gọi</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điện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thoại</a:t>
            </a:r>
            <a:endParaRPr lang="en-US" sz="4000" b="1"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9DAC164-3342-4C67-6E16-2146D86ABB9C}"/>
              </a:ext>
            </a:extLst>
          </p:cNvPr>
          <p:cNvPicPr>
            <a:picLocks noChangeAspect="1"/>
          </p:cNvPicPr>
          <p:nvPr/>
        </p:nvPicPr>
        <p:blipFill>
          <a:blip r:embed="rId5"/>
          <a:stretch>
            <a:fillRect/>
          </a:stretch>
        </p:blipFill>
        <p:spPr>
          <a:xfrm>
            <a:off x="4038600" y="3086100"/>
            <a:ext cx="11861292" cy="6896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green tick mark on a black background&#10;&#10;Description automatically generated">
            <a:extLst>
              <a:ext uri="{FF2B5EF4-FFF2-40B4-BE49-F238E27FC236}">
                <a16:creationId xmlns:a16="http://schemas.microsoft.com/office/drawing/2014/main" id="{3B68D903-FCEE-247D-FA7A-76D32D014B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400" y="3009900"/>
            <a:ext cx="2286000" cy="1935510"/>
          </a:xfrm>
          <a:prstGeom prst="rect">
            <a:avLst/>
          </a:prstGeom>
        </p:spPr>
      </p:pic>
    </p:spTree>
    <p:extLst>
      <p:ext uri="{BB962C8B-B14F-4D97-AF65-F5344CB8AC3E}">
        <p14:creationId xmlns:p14="http://schemas.microsoft.com/office/powerpoint/2010/main" val="1358461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98394"/>
        </a:solidFill>
        <a:effectLst/>
      </p:bgPr>
    </p:bg>
    <p:spTree>
      <p:nvGrpSpPr>
        <p:cNvPr id="1" name=""/>
        <p:cNvGrpSpPr/>
        <p:nvPr/>
      </p:nvGrpSpPr>
      <p:grpSpPr>
        <a:xfrm>
          <a:off x="0" y="0"/>
          <a:ext cx="0" cy="0"/>
          <a:chOff x="0" y="0"/>
          <a:chExt cx="0" cy="0"/>
        </a:xfrm>
      </p:grpSpPr>
      <p:pic>
        <p:nvPicPr>
          <p:cNvPr id="29" name="Picture 4">
            <a:extLst>
              <a:ext uri="{FF2B5EF4-FFF2-40B4-BE49-F238E27FC236}">
                <a16:creationId xmlns:a16="http://schemas.microsoft.com/office/drawing/2014/main" id="{7AF36B19-2A52-783C-1029-67C63100BE0B}"/>
              </a:ext>
            </a:extLst>
          </p:cNvPr>
          <p:cNvPicPr>
            <a:picLocks noChangeAspect="1"/>
          </p:cNvPicPr>
          <p:nvPr/>
        </p:nvPicPr>
        <p:blipFill>
          <a:blip r:embed="rId2"/>
          <a:srcRect/>
          <a:stretch>
            <a:fillRect/>
          </a:stretch>
        </p:blipFill>
        <p:spPr>
          <a:xfrm flipH="1">
            <a:off x="0" y="3608861"/>
            <a:ext cx="6248400" cy="6678139"/>
          </a:xfrm>
          <a:prstGeom prst="rect">
            <a:avLst/>
          </a:prstGeom>
        </p:spPr>
      </p:pic>
      <p:sp>
        <p:nvSpPr>
          <p:cNvPr id="30" name="Freeform 7">
            <a:extLst>
              <a:ext uri="{FF2B5EF4-FFF2-40B4-BE49-F238E27FC236}">
                <a16:creationId xmlns:a16="http://schemas.microsoft.com/office/drawing/2014/main" id="{6048EB36-E8AC-5D33-6C88-BB4F733B24C2}"/>
              </a:ext>
            </a:extLst>
          </p:cNvPr>
          <p:cNvSpPr/>
          <p:nvPr/>
        </p:nvSpPr>
        <p:spPr>
          <a:xfrm>
            <a:off x="15087600" y="16329"/>
            <a:ext cx="2880360" cy="41148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6" name="Picture 35">
            <a:extLst>
              <a:ext uri="{FF2B5EF4-FFF2-40B4-BE49-F238E27FC236}">
                <a16:creationId xmlns:a16="http://schemas.microsoft.com/office/drawing/2014/main" id="{B3EF913A-4831-A886-94B4-97F93C09F6A0}"/>
              </a:ext>
            </a:extLst>
          </p:cNvPr>
          <p:cNvPicPr>
            <a:picLocks noChangeAspect="1"/>
          </p:cNvPicPr>
          <p:nvPr/>
        </p:nvPicPr>
        <p:blipFill>
          <a:blip r:embed="rId5"/>
          <a:stretch>
            <a:fillRect/>
          </a:stretch>
        </p:blipFill>
        <p:spPr>
          <a:xfrm>
            <a:off x="4953000" y="723900"/>
            <a:ext cx="9345978" cy="50845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47E52-48BA-0EAA-5E06-61CA662304F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4BC2ADA-50D2-D2A3-E6D3-D029DE70F95A}"/>
              </a:ext>
            </a:extLst>
          </p:cNvPr>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4B91CE5B-3715-6027-AD10-70EDF065F089}"/>
              </a:ext>
            </a:extLst>
          </p:cNvPr>
          <p:cNvGrpSpPr/>
          <p:nvPr/>
        </p:nvGrpSpPr>
        <p:grpSpPr>
          <a:xfrm>
            <a:off x="304800" y="21770"/>
            <a:ext cx="17830800" cy="1825404"/>
            <a:chOff x="0" y="0"/>
            <a:chExt cx="10194245" cy="1908373"/>
          </a:xfrm>
        </p:grpSpPr>
        <p:grpSp>
          <p:nvGrpSpPr>
            <p:cNvPr id="4" name="Group 4">
              <a:extLst>
                <a:ext uri="{FF2B5EF4-FFF2-40B4-BE49-F238E27FC236}">
                  <a16:creationId xmlns:a16="http://schemas.microsoft.com/office/drawing/2014/main" id="{F7C4C123-766E-1A6F-6C85-83E5F94B6A4F}"/>
                </a:ext>
              </a:extLst>
            </p:cNvPr>
            <p:cNvGrpSpPr/>
            <p:nvPr/>
          </p:nvGrpSpPr>
          <p:grpSpPr>
            <a:xfrm>
              <a:off x="0" y="0"/>
              <a:ext cx="10194245" cy="1908373"/>
              <a:chOff x="0" y="0"/>
              <a:chExt cx="2375135" cy="444628"/>
            </a:xfrm>
          </p:grpSpPr>
          <p:sp>
            <p:nvSpPr>
              <p:cNvPr id="5" name="Freeform 5">
                <a:extLst>
                  <a:ext uri="{FF2B5EF4-FFF2-40B4-BE49-F238E27FC236}">
                    <a16:creationId xmlns:a16="http://schemas.microsoft.com/office/drawing/2014/main" id="{B0300AD0-71AE-3C8D-598A-DE2023A9A4D3}"/>
                  </a:ext>
                </a:extLst>
              </p:cNvPr>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a:extLst>
                <a:ext uri="{FF2B5EF4-FFF2-40B4-BE49-F238E27FC236}">
                  <a16:creationId xmlns:a16="http://schemas.microsoft.com/office/drawing/2014/main" id="{5A76F0CA-99D4-168B-A24D-9FC7038669DC}"/>
                </a:ext>
              </a:extLst>
            </p:cNvPr>
            <p:cNvSpPr txBox="1"/>
            <p:nvPr/>
          </p:nvSpPr>
          <p:spPr>
            <a:xfrm>
              <a:off x="697042" y="123372"/>
              <a:ext cx="9279376"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Hãy chọn cách giao tiếp mà em thấy phù hợp nhất trong các tình huống dưới đây.</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26" name="Picture 25">
            <a:extLst>
              <a:ext uri="{FF2B5EF4-FFF2-40B4-BE49-F238E27FC236}">
                <a16:creationId xmlns:a16="http://schemas.microsoft.com/office/drawing/2014/main" id="{98B63FFD-58D6-7A77-FB9F-AAFA110AC31A}"/>
              </a:ext>
            </a:extLst>
          </p:cNvPr>
          <p:cNvPicPr>
            <a:picLocks noChangeAspect="1"/>
          </p:cNvPicPr>
          <p:nvPr/>
        </p:nvPicPr>
        <p:blipFill>
          <a:blip r:embed="rId4"/>
          <a:stretch>
            <a:fillRect/>
          </a:stretch>
        </p:blipFill>
        <p:spPr>
          <a:xfrm>
            <a:off x="685800" y="342900"/>
            <a:ext cx="847725" cy="981075"/>
          </a:xfrm>
          <a:prstGeom prst="rect">
            <a:avLst/>
          </a:prstGeom>
        </p:spPr>
      </p:pic>
      <p:sp>
        <p:nvSpPr>
          <p:cNvPr id="7" name="TextBox 6">
            <a:extLst>
              <a:ext uri="{FF2B5EF4-FFF2-40B4-BE49-F238E27FC236}">
                <a16:creationId xmlns:a16="http://schemas.microsoft.com/office/drawing/2014/main" id="{9BCABA6C-3BA4-7298-33DB-5A45994AEF39}"/>
              </a:ext>
            </a:extLst>
          </p:cNvPr>
          <p:cNvSpPr txBox="1"/>
          <p:nvPr/>
        </p:nvSpPr>
        <p:spPr>
          <a:xfrm>
            <a:off x="304800" y="2324100"/>
            <a:ext cx="13335000" cy="707886"/>
          </a:xfrm>
          <a:prstGeom prst="rect">
            <a:avLst/>
          </a:prstGeom>
          <a:noFill/>
        </p:spPr>
        <p:txBody>
          <a:bodyPr wrap="square" rtlCol="0">
            <a:spAutoFit/>
          </a:bodyPr>
          <a:lstStyle/>
          <a:p>
            <a:pPr lvl="0"/>
            <a:r>
              <a:rPr lang="en-US" sz="4000" b="1" dirty="0">
                <a:solidFill>
                  <a:srgbClr val="002060"/>
                </a:solidFill>
                <a:latin typeface="Cambria" panose="02040503050406030204" pitchFamily="18" charset="0"/>
                <a:ea typeface="Cambria" panose="02040503050406030204" pitchFamily="18" charset="0"/>
              </a:rPr>
              <a:t>2.    Khi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thoại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341F754-C1DE-5FBC-8EC3-F803F7214C23}"/>
              </a:ext>
            </a:extLst>
          </p:cNvPr>
          <p:cNvPicPr>
            <a:picLocks noChangeAspect="1"/>
          </p:cNvPicPr>
          <p:nvPr/>
        </p:nvPicPr>
        <p:blipFill>
          <a:blip r:embed="rId5"/>
          <a:stretch>
            <a:fillRect/>
          </a:stretch>
        </p:blipFill>
        <p:spPr>
          <a:xfrm>
            <a:off x="4419600" y="3000730"/>
            <a:ext cx="10439400" cy="7318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11826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TH1">
            <a:hlinkClick r:id="" action="ppaction://media"/>
            <a:extLst>
              <a:ext uri="{FF2B5EF4-FFF2-40B4-BE49-F238E27FC236}">
                <a16:creationId xmlns:a16="http://schemas.microsoft.com/office/drawing/2014/main" id="{39266588-D073-739B-081C-DEE866B5ED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800" y="98424"/>
            <a:ext cx="15544800" cy="8397875"/>
          </a:xfrm>
          <a:prstGeom prst="rect">
            <a:avLst/>
          </a:prstGeom>
        </p:spPr>
      </p:pic>
    </p:spTree>
    <p:extLst>
      <p:ext uri="{BB962C8B-B14F-4D97-AF65-F5344CB8AC3E}">
        <p14:creationId xmlns:p14="http://schemas.microsoft.com/office/powerpoint/2010/main" val="219560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TH 2">
            <a:hlinkClick r:id="" action="ppaction://media"/>
            <a:extLst>
              <a:ext uri="{FF2B5EF4-FFF2-40B4-BE49-F238E27FC236}">
                <a16:creationId xmlns:a16="http://schemas.microsoft.com/office/drawing/2014/main" id="{8DEFB774-50C0-823C-D169-1E019F8C98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43201" y="98424"/>
            <a:ext cx="13487400" cy="8397875"/>
          </a:xfrm>
          <a:prstGeom prst="rect">
            <a:avLst/>
          </a:prstGeom>
        </p:spPr>
      </p:pic>
    </p:spTree>
    <p:extLst>
      <p:ext uri="{BB962C8B-B14F-4D97-AF65-F5344CB8AC3E}">
        <p14:creationId xmlns:p14="http://schemas.microsoft.com/office/powerpoint/2010/main" val="398439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F361E85A-D5CB-66BB-25F0-2F013358A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790700"/>
            <a:ext cx="12326471" cy="9525000"/>
          </a:xfrm>
          <a:prstGeom prst="rect">
            <a:avLst/>
          </a:prstGeom>
        </p:spPr>
      </p:pic>
    </p:spTree>
    <p:extLst>
      <p:ext uri="{BB962C8B-B14F-4D97-AF65-F5344CB8AC3E}">
        <p14:creationId xmlns:p14="http://schemas.microsoft.com/office/powerpoint/2010/main" val="56921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73753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Đóng vai và xử lí các tình huống trong các cuộc gọi điện thoại dưới đây</a:t>
              </a:r>
              <a:endParaRPr kumimoji="0" lang="en-US" sz="48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8" name="Picture 7">
            <a:extLst>
              <a:ext uri="{FF2B5EF4-FFF2-40B4-BE49-F238E27FC236}">
                <a16:creationId xmlns:a16="http://schemas.microsoft.com/office/drawing/2014/main" id="{EADC79DB-C3F2-984B-27B7-2AABFEC01FF1}"/>
              </a:ext>
            </a:extLst>
          </p:cNvPr>
          <p:cNvPicPr>
            <a:picLocks noChangeAspect="1"/>
          </p:cNvPicPr>
          <p:nvPr/>
        </p:nvPicPr>
        <p:blipFill>
          <a:blip r:embed="rId4"/>
          <a:stretch>
            <a:fillRect/>
          </a:stretch>
        </p:blipFill>
        <p:spPr>
          <a:xfrm>
            <a:off x="685800" y="342900"/>
            <a:ext cx="1105786" cy="1219200"/>
          </a:xfrm>
          <a:prstGeom prst="rect">
            <a:avLst/>
          </a:prstGeom>
        </p:spPr>
      </p:pic>
      <p:grpSp>
        <p:nvGrpSpPr>
          <p:cNvPr id="11" name="Group 10">
            <a:extLst>
              <a:ext uri="{FF2B5EF4-FFF2-40B4-BE49-F238E27FC236}">
                <a16:creationId xmlns:a16="http://schemas.microsoft.com/office/drawing/2014/main" id="{6DD92D39-AF7B-8BAD-25C7-585349B09D82}"/>
              </a:ext>
            </a:extLst>
          </p:cNvPr>
          <p:cNvGrpSpPr/>
          <p:nvPr/>
        </p:nvGrpSpPr>
        <p:grpSpPr>
          <a:xfrm>
            <a:off x="381000" y="2781300"/>
            <a:ext cx="7848600" cy="3124200"/>
            <a:chOff x="381000" y="2781300"/>
            <a:chExt cx="7848600" cy="3124200"/>
          </a:xfrm>
        </p:grpSpPr>
        <p:sp>
          <p:nvSpPr>
            <p:cNvPr id="9" name="Rectangle 8">
              <a:extLst>
                <a:ext uri="{FF2B5EF4-FFF2-40B4-BE49-F238E27FC236}">
                  <a16:creationId xmlns:a16="http://schemas.microsoft.com/office/drawing/2014/main" id="{B259E2DA-79CE-2D20-43A5-BEF4E632D107}"/>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0" i="0" dirty="0">
                  <a:solidFill>
                    <a:srgbClr val="002060"/>
                  </a:solidFill>
                  <a:effectLst/>
                  <a:latin typeface="Cambria" panose="02040503050406030204" pitchFamily="18" charset="0"/>
                  <a:ea typeface="Cambria" panose="02040503050406030204" pitchFamily="18" charset="0"/>
                </a:rPr>
                <a:t>Khi em ở nhà một mình và có cuộc gọi đến điện thoại cố định từ một người lạ</a:t>
              </a:r>
              <a:endParaRPr lang="en-US" sz="4400" dirty="0">
                <a:solidFill>
                  <a:srgbClr val="002060"/>
                </a:solidFill>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7CE8A07A-8049-9721-61E3-B2826401883B}"/>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grpSp>
      <p:grpSp>
        <p:nvGrpSpPr>
          <p:cNvPr id="12" name="Group 11">
            <a:extLst>
              <a:ext uri="{FF2B5EF4-FFF2-40B4-BE49-F238E27FC236}">
                <a16:creationId xmlns:a16="http://schemas.microsoft.com/office/drawing/2014/main" id="{D05D72D0-F6D7-DF54-8C86-397C19FD2FE5}"/>
              </a:ext>
            </a:extLst>
          </p:cNvPr>
          <p:cNvGrpSpPr/>
          <p:nvPr/>
        </p:nvGrpSpPr>
        <p:grpSpPr>
          <a:xfrm>
            <a:off x="9601200" y="2857500"/>
            <a:ext cx="7848600" cy="3124200"/>
            <a:chOff x="381000" y="2781300"/>
            <a:chExt cx="7848600" cy="3124200"/>
          </a:xfrm>
        </p:grpSpPr>
        <p:sp>
          <p:nvSpPr>
            <p:cNvPr id="13" name="Rectangle 12">
              <a:extLst>
                <a:ext uri="{FF2B5EF4-FFF2-40B4-BE49-F238E27FC236}">
                  <a16:creationId xmlns:a16="http://schemas.microsoft.com/office/drawing/2014/main" id="{B40E0356-B3B8-F5C8-6C7B-9FD784F85E89}"/>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0" i="0" dirty="0">
                  <a:solidFill>
                    <a:srgbClr val="002060"/>
                  </a:solidFill>
                  <a:effectLst/>
                  <a:latin typeface="Cambria" panose="02040503050406030204" pitchFamily="18" charset="0"/>
                  <a:ea typeface="Cambria" panose="02040503050406030204" pitchFamily="18" charset="0"/>
                </a:rPr>
                <a:t>Khi gọi điện thoại cho một người nhưng người khác nghe máy</a:t>
              </a:r>
              <a:endParaRPr lang="en-US" sz="4800" dirty="0">
                <a:solidFill>
                  <a:srgbClr val="002060"/>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77A23117-E8BB-06E9-B5B1-AD485F964AC6}"/>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grpSp>
      <p:grpSp>
        <p:nvGrpSpPr>
          <p:cNvPr id="15" name="Group 14">
            <a:extLst>
              <a:ext uri="{FF2B5EF4-FFF2-40B4-BE49-F238E27FC236}">
                <a16:creationId xmlns:a16="http://schemas.microsoft.com/office/drawing/2014/main" id="{7B958C94-7598-4807-5451-0F6AB1292568}"/>
              </a:ext>
            </a:extLst>
          </p:cNvPr>
          <p:cNvGrpSpPr/>
          <p:nvPr/>
        </p:nvGrpSpPr>
        <p:grpSpPr>
          <a:xfrm>
            <a:off x="5410200" y="6515100"/>
            <a:ext cx="7848600" cy="3124200"/>
            <a:chOff x="381000" y="2781300"/>
            <a:chExt cx="7848600" cy="3124200"/>
          </a:xfrm>
        </p:grpSpPr>
        <p:sp>
          <p:nvSpPr>
            <p:cNvPr id="16" name="Rectangle 15">
              <a:extLst>
                <a:ext uri="{FF2B5EF4-FFF2-40B4-BE49-F238E27FC236}">
                  <a16:creationId xmlns:a16="http://schemas.microsoft.com/office/drawing/2014/main" id="{ED9F6083-911D-BE81-722F-0679D696F7B2}"/>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0" i="0" dirty="0">
                  <a:solidFill>
                    <a:srgbClr val="002060"/>
                  </a:solidFill>
                  <a:effectLst/>
                  <a:latin typeface="Cambria" panose="02040503050406030204" pitchFamily="18" charset="0"/>
                  <a:ea typeface="Cambria" panose="02040503050406030204" pitchFamily="18" charset="0"/>
                </a:rPr>
                <a:t>Gọi điện thoại cho bạn để trao đổi về nội dung bài học</a:t>
              </a:r>
              <a:endParaRPr lang="en-US" sz="4400" dirty="0">
                <a:solidFill>
                  <a:srgbClr val="00206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D7180B5A-21ED-CC58-A767-1217017519A1}"/>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grpSp>
    </p:spTree>
    <p:extLst>
      <p:ext uri="{BB962C8B-B14F-4D97-AF65-F5344CB8AC3E}">
        <p14:creationId xmlns:p14="http://schemas.microsoft.com/office/powerpoint/2010/main" val="1611976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3780509" y="4540104"/>
            <a:ext cx="3702369" cy="5473326"/>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11106830" y="4511980"/>
            <a:ext cx="4186106" cy="5473325"/>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3146727" y="1800637"/>
            <a:ext cx="12080271" cy="3685352"/>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4070752" y="3162300"/>
            <a:ext cx="13683848" cy="64008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 Trước tiên, em nên giữ bình tĩnh và không cung cấp thông tin cá nhân quan trọng cho người lạ.</a:t>
            </a:r>
          </a:p>
          <a:p>
            <a:pPr algn="just"/>
            <a:r>
              <a:rPr lang="vi-VN" sz="3600" b="1" dirty="0">
                <a:solidFill>
                  <a:srgbClr val="002060"/>
                </a:solidFill>
                <a:latin typeface="Cambria" panose="02040503050406030204" pitchFamily="18" charset="0"/>
                <a:ea typeface="Cambria" panose="02040503050406030204" pitchFamily="18" charset="0"/>
              </a:rPr>
              <a:t>  - Em có thể tiếp tục cuộc gọi để xem người lạ muốn nói gì. Tuy nhiên, em nên cẩn thận và không tiết lộ thông tin </a:t>
            </a:r>
            <a:r>
              <a:rPr lang="en-US" sz="3600" b="1" dirty="0" err="1">
                <a:solidFill>
                  <a:srgbClr val="002060"/>
                </a:solidFill>
                <a:latin typeface="Cambria" panose="02040503050406030204" pitchFamily="18" charset="0"/>
                <a:ea typeface="Cambria" panose="02040503050406030204" pitchFamily="18" charset="0"/>
              </a:rPr>
              <a:t>cá</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nhân</a:t>
            </a:r>
            <a:r>
              <a:rPr lang="vi-VN" sz="3600" b="1" dirty="0">
                <a:solidFill>
                  <a:srgbClr val="002060"/>
                </a:solidFill>
                <a:latin typeface="Cambria" panose="02040503050406030204" pitchFamily="18" charset="0"/>
                <a:ea typeface="Cambria" panose="02040503050406030204" pitchFamily="18" charset="0"/>
              </a:rPr>
              <a:t>.</a:t>
            </a:r>
          </a:p>
          <a:p>
            <a:pPr algn="just"/>
            <a:r>
              <a:rPr lang="vi-VN" sz="3600" b="1" dirty="0">
                <a:solidFill>
                  <a:srgbClr val="002060"/>
                </a:solidFill>
                <a:latin typeface="Cambria" panose="02040503050406030204" pitchFamily="18" charset="0"/>
                <a:ea typeface="Cambria" panose="02040503050406030204" pitchFamily="18" charset="0"/>
              </a:rPr>
              <a:t>  - Nếu người lạ có hành vi đáng ngờ, em có thể chấm dứt cuộc gọi và treo máy.</a:t>
            </a:r>
          </a:p>
          <a:p>
            <a:pPr algn="just"/>
            <a:r>
              <a:rPr lang="vi-VN" sz="3600" b="1" dirty="0">
                <a:solidFill>
                  <a:srgbClr val="002060"/>
                </a:solidFill>
                <a:latin typeface="Cambria" panose="02040503050406030204" pitchFamily="18" charset="0"/>
                <a:ea typeface="Cambria" panose="02040503050406030204" pitchFamily="18" charset="0"/>
              </a:rPr>
              <a:t>  - Đối với trường hợp người lạ gọi quấy rối liên tục, em nên thông báo cho người lớn trong gia đình hoặc cơ quan chức năng để được hỗ trợ và bảo vệ.</a:t>
            </a: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864391" y="5143500"/>
            <a:ext cx="3388298" cy="5009025"/>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864390" y="574678"/>
            <a:ext cx="16513929" cy="205422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defTabSz="1371600">
              <a:defRPr/>
            </a:pPr>
            <a:r>
              <a:rPr lang="en-US" sz="5400" b="1" dirty="0">
                <a:solidFill>
                  <a:prstClr val="black"/>
                </a:solidFill>
                <a:latin typeface="Calibri" panose="020F0502020204030204"/>
              </a:rPr>
              <a:t>1. </a:t>
            </a:r>
            <a:r>
              <a:rPr lang="vi-VN" sz="5400" b="1" dirty="0">
                <a:solidFill>
                  <a:prstClr val="black"/>
                </a:solidFill>
                <a:latin typeface="Calibri" panose="020F0502020204030204"/>
              </a:rPr>
              <a:t>Khi em ở nhà một mình và có cuộc gọi đến điện thoại cố định từ một người lạ</a:t>
            </a:r>
            <a:r>
              <a:rPr lang="en-US" sz="5400" b="1" dirty="0">
                <a:solidFill>
                  <a:prstClr val="black"/>
                </a:solidFill>
                <a:latin typeface="Calibri" panose="020F0502020204030204"/>
              </a:rPr>
              <a:t>.</a:t>
            </a:r>
            <a:endParaRPr lang="vi-VN" sz="5400" b="1" dirty="0">
              <a:solidFill>
                <a:prstClr val="black"/>
              </a:solidFill>
              <a:latin typeface="Calibri" panose="020F0502020204030204"/>
            </a:endParaRP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34DCF119-AAC9-C11C-0609-1B5378396E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638300"/>
            <a:ext cx="9938707" cy="8001502"/>
          </a:xfrm>
          <a:prstGeom prst="rect">
            <a:avLst/>
          </a:prstGeom>
        </p:spPr>
      </p:pic>
    </p:spTree>
    <p:extLst>
      <p:ext uri="{BB962C8B-B14F-4D97-AF65-F5344CB8AC3E}">
        <p14:creationId xmlns:p14="http://schemas.microsoft.com/office/powerpoint/2010/main" val="165420646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392086" y="123372"/>
              <a:ext cx="9584331"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Chia sẻ với người thân trong gia đình về cách sử dụng điện thoại an toàn, tiết kiệm, hiệu quả và phù hợp với quy tắc giao tiếp</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18" name="Picture 17">
            <a:extLst>
              <a:ext uri="{FF2B5EF4-FFF2-40B4-BE49-F238E27FC236}">
                <a16:creationId xmlns:a16="http://schemas.microsoft.com/office/drawing/2014/main" id="{47015D4A-F10A-563F-DA41-8D0BA10B409A}"/>
              </a:ext>
            </a:extLst>
          </p:cNvPr>
          <p:cNvPicPr>
            <a:picLocks noChangeAspect="1"/>
          </p:cNvPicPr>
          <p:nvPr/>
        </p:nvPicPr>
        <p:blipFill>
          <a:blip r:embed="rId4"/>
          <a:stretch>
            <a:fillRect/>
          </a:stretch>
        </p:blipFill>
        <p:spPr>
          <a:xfrm>
            <a:off x="6096000" y="2039332"/>
            <a:ext cx="5838825" cy="8247668"/>
          </a:xfrm>
          <a:prstGeom prst="rect">
            <a:avLst/>
          </a:prstGeom>
        </p:spPr>
      </p:pic>
    </p:spTree>
    <p:extLst>
      <p:ext uri="{BB962C8B-B14F-4D97-AF65-F5344CB8AC3E}">
        <p14:creationId xmlns:p14="http://schemas.microsoft.com/office/powerpoint/2010/main" val="3482955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1459" y="1347571"/>
            <a:ext cx="11785081" cy="6894272"/>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692981" y="4672491"/>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8"/>
          <p:cNvPicPr>
            <a:picLocks noChangeAspect="1"/>
          </p:cNvPicPr>
          <p:nvPr/>
        </p:nvPicPr>
        <p:blipFill>
          <a:blip r:embed="rId11"/>
          <a:srcRect/>
          <a:stretch>
            <a:fillRect/>
          </a:stretch>
        </p:blipFill>
        <p:spPr>
          <a:xfrm>
            <a:off x="-199438" y="6056536"/>
            <a:ext cx="5023695" cy="4370614"/>
          </a:xfrm>
          <a:prstGeom prst="rect">
            <a:avLst/>
          </a:prstGeom>
        </p:spPr>
      </p:pic>
      <p:pic>
        <p:nvPicPr>
          <p:cNvPr id="9" name="Picture 8">
            <a:extLst>
              <a:ext uri="{FF2B5EF4-FFF2-40B4-BE49-F238E27FC236}">
                <a16:creationId xmlns:a16="http://schemas.microsoft.com/office/drawing/2014/main" id="{988B7B65-ADBF-228B-622E-E64491E5F14E}"/>
              </a:ext>
            </a:extLst>
          </p:cNvPr>
          <p:cNvPicPr>
            <a:picLocks noChangeAspect="1"/>
          </p:cNvPicPr>
          <p:nvPr/>
        </p:nvPicPr>
        <p:blipFill>
          <a:blip r:embed="rId12"/>
          <a:stretch>
            <a:fillRect/>
          </a:stretch>
        </p:blipFill>
        <p:spPr>
          <a:xfrm>
            <a:off x="2895600" y="2628900"/>
            <a:ext cx="12645260" cy="3810000"/>
          </a:xfrm>
          <a:prstGeom prst="rect">
            <a:avLst/>
          </a:prstGeom>
        </p:spPr>
      </p:pic>
    </p:spTree>
    <p:extLst>
      <p:ext uri="{BB962C8B-B14F-4D97-AF65-F5344CB8AC3E}">
        <p14:creationId xmlns:p14="http://schemas.microsoft.com/office/powerpoint/2010/main" val="3699310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4">
              <a:extLst>
                <a:ext uri="{96DAC541-7B7A-43D3-8B79-37D633B846F1}">
                  <asvg:svgBlip xmlns:asvg="http://schemas.microsoft.com/office/drawing/2016/SVG/main" r:embed="rId5"/>
                </a:ext>
              </a:extLst>
            </a:blip>
            <a:stretch>
              <a:fillRect b="-29252"/>
            </a:stretch>
          </a:blipFill>
        </p:spPr>
        <p:txBody>
          <a:bodyPr/>
          <a:lstStyle/>
          <a:p>
            <a:endParaRPr lang="en-US"/>
          </a:p>
        </p:txBody>
      </p:sp>
      <p:pic>
        <p:nvPicPr>
          <p:cNvPr id="12" name="Picture 11">
            <a:extLst>
              <a:ext uri="{FF2B5EF4-FFF2-40B4-BE49-F238E27FC236}">
                <a16:creationId xmlns:a16="http://schemas.microsoft.com/office/drawing/2014/main" id="{6A7A58F0-B948-AC96-0B02-D1D1BFA02EF9}"/>
              </a:ext>
            </a:extLst>
          </p:cNvPr>
          <p:cNvPicPr>
            <a:picLocks noChangeAspect="1"/>
          </p:cNvPicPr>
          <p:nvPr/>
        </p:nvPicPr>
        <p:blipFill>
          <a:blip r:embed="rId6"/>
          <a:stretch>
            <a:fillRect/>
          </a:stretch>
        </p:blipFill>
        <p:spPr>
          <a:xfrm>
            <a:off x="304800" y="876300"/>
            <a:ext cx="8219830" cy="10059232"/>
          </a:xfrm>
          <a:prstGeom prst="rect">
            <a:avLst/>
          </a:prstGeom>
        </p:spPr>
      </p:pic>
      <p:pic>
        <p:nvPicPr>
          <p:cNvPr id="17" name="Video-chưa-đặt-tên-‐-Được-tạo-bằng-Clipchamp">
            <a:hlinkClick r:id="" action="ppaction://media"/>
            <a:extLst>
              <a:ext uri="{FF2B5EF4-FFF2-40B4-BE49-F238E27FC236}">
                <a16:creationId xmlns:a16="http://schemas.microsoft.com/office/drawing/2014/main" id="{7AE8BE08-3BD8-194B-468B-24FFFFB085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33600" y="190500"/>
            <a:ext cx="1422400" cy="1422400"/>
          </a:xfrm>
          <a:prstGeom prst="rect">
            <a:avLst/>
          </a:prstGeom>
        </p:spPr>
      </p:pic>
      <p:sp>
        <p:nvSpPr>
          <p:cNvPr id="19" name="Freeform 16">
            <a:extLst>
              <a:ext uri="{FF2B5EF4-FFF2-40B4-BE49-F238E27FC236}">
                <a16:creationId xmlns:a16="http://schemas.microsoft.com/office/drawing/2014/main" id="{857A49CB-8BA2-A292-FB4C-BAE8BC401816}"/>
              </a:ext>
            </a:extLst>
          </p:cNvPr>
          <p:cNvSpPr/>
          <p:nvPr/>
        </p:nvSpPr>
        <p:spPr>
          <a:xfrm rot="-150985" flipH="1">
            <a:off x="8824830" y="808192"/>
            <a:ext cx="8993010" cy="8583140"/>
          </a:xfrm>
          <a:custGeom>
            <a:avLst/>
            <a:gdLst/>
            <a:ahLst/>
            <a:cxnLst/>
            <a:rect l="l" t="t" r="r" b="b"/>
            <a:pathLst>
              <a:path w="7818414" h="7534108">
                <a:moveTo>
                  <a:pt x="7818414" y="0"/>
                </a:moveTo>
                <a:lnTo>
                  <a:pt x="0" y="0"/>
                </a:lnTo>
                <a:lnTo>
                  <a:pt x="0" y="7534108"/>
                </a:lnTo>
                <a:lnTo>
                  <a:pt x="7818414" y="7534108"/>
                </a:lnTo>
                <a:lnTo>
                  <a:pt x="781841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4DD30830-5626-DA24-2B38-E11641EC56E2}"/>
              </a:ext>
            </a:extLst>
          </p:cNvPr>
          <p:cNvSpPr txBox="1"/>
          <p:nvPr/>
        </p:nvSpPr>
        <p:spPr>
          <a:xfrm>
            <a:off x="9601200" y="2247900"/>
            <a:ext cx="7620000" cy="5973430"/>
          </a:xfrm>
          <a:prstGeom prst="rect">
            <a:avLst/>
          </a:prstGeom>
          <a:noFill/>
        </p:spPr>
        <p:txBody>
          <a:bodyPr wrap="square" rtlCol="0">
            <a:spAutoFit/>
          </a:bodyPr>
          <a:lstStyle/>
          <a:p>
            <a:pPr algn="ctr" rtl="0">
              <a:spcBef>
                <a:spcPts val="0"/>
              </a:spcBef>
              <a:spcAft>
                <a:spcPts val="500"/>
              </a:spcAft>
            </a:pPr>
            <a:r>
              <a:rPr lang="vi-VN" sz="5400" b="1" i="0" u="none" strike="noStrike" dirty="0">
                <a:solidFill>
                  <a:srgbClr val="FFC000"/>
                </a:solidFill>
                <a:effectLst/>
                <a:latin typeface="Cambria" panose="02040503050406030204" pitchFamily="18" charset="0"/>
                <a:ea typeface="Cambria" panose="02040503050406030204" pitchFamily="18" charset="0"/>
              </a:rPr>
              <a:t>LUẬT CHƠI</a:t>
            </a:r>
            <a:endParaRPr lang="vi-VN" sz="5400" b="0" dirty="0">
              <a:solidFill>
                <a:srgbClr val="FFC00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5400" b="1" i="0" u="none" strike="noStrike" dirty="0">
                <a:solidFill>
                  <a:schemeClr val="bg1"/>
                </a:solidFill>
                <a:effectLst/>
                <a:latin typeface="Cambria" panose="02040503050406030204" pitchFamily="18" charset="0"/>
                <a:ea typeface="Cambria" panose="02040503050406030204" pitchFamily="18" charset="0"/>
              </a:rPr>
              <a:t>Có 4 câu hỏi tương ứng với 4 chữ số của mật mã. Các bạn sẽ có 10 giây để đọc và trả lời bằng cách</a:t>
            </a:r>
            <a:r>
              <a:rPr lang="en-US" sz="5400" dirty="0">
                <a:solidFill>
                  <a:schemeClr val="bg1"/>
                </a:solidFill>
                <a:latin typeface="Cambria" panose="02040503050406030204" pitchFamily="18" charset="0"/>
                <a:ea typeface="Cambria" panose="02040503050406030204" pitchFamily="18" charset="0"/>
              </a:rPr>
              <a:t> </a:t>
            </a:r>
            <a:r>
              <a:rPr lang="vi-VN" sz="5400" b="1" i="0" u="none" strike="noStrike" dirty="0">
                <a:solidFill>
                  <a:schemeClr val="bg1"/>
                </a:solidFill>
                <a:effectLst/>
                <a:latin typeface="Cambria" panose="02040503050406030204" pitchFamily="18" charset="0"/>
                <a:ea typeface="Cambria" panose="02040503050406030204" pitchFamily="18" charset="0"/>
              </a:rPr>
              <a:t>giơ các thẻ có đáp án</a:t>
            </a:r>
            <a:r>
              <a:rPr lang="en-US" sz="5400" dirty="0">
                <a:solidFill>
                  <a:schemeClr val="bg1"/>
                </a:solidFill>
                <a:latin typeface="Cambria" panose="02040503050406030204" pitchFamily="18" charset="0"/>
                <a:ea typeface="Cambria" panose="02040503050406030204" pitchFamily="18" charset="0"/>
              </a:rPr>
              <a:t> </a:t>
            </a:r>
            <a:r>
              <a:rPr lang="vi-VN" sz="5400" b="1" i="0" u="none" strike="noStrike" dirty="0">
                <a:solidFill>
                  <a:schemeClr val="bg1"/>
                </a:solidFill>
                <a:effectLst/>
                <a:latin typeface="Cambria" panose="02040503050406030204" pitchFamily="18" charset="0"/>
                <a:ea typeface="Cambria" panose="02040503050406030204" pitchFamily="18" charset="0"/>
              </a:rPr>
              <a:t>tương ứng.</a:t>
            </a:r>
            <a:endParaRPr lang="vi-VN" sz="5400" b="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221" fill="hold"/>
                                        <p:tgtEl>
                                          <p:spTgt spid="17"/>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19"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3">
              <a:extLst>
                <a:ext uri="{96DAC541-7B7A-43D3-8B79-37D633B846F1}">
                  <asvg:svgBlip xmlns:asvg="http://schemas.microsoft.com/office/drawing/2016/SVG/main" r:embed="rId4"/>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Điện Thoại Thông Minh Màn Hình Cảm - Miễn Phí vector hình ảnh trên Pixabay  - Pixabay">
            <a:extLst>
              <a:ext uri="{FF2B5EF4-FFF2-40B4-BE49-F238E27FC236}">
                <a16:creationId xmlns:a16="http://schemas.microsoft.com/office/drawing/2014/main" id="{D6D08FE4-37F7-B97B-39B0-DD9FC2460A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1771"/>
            <a:ext cx="8816493" cy="10308771"/>
          </a:xfrm>
          <a:prstGeom prst="rect">
            <a:avLst/>
          </a:prstGeom>
          <a:noFill/>
          <a:extLst>
            <a:ext uri="{909E8E84-426E-40DD-AFC4-6F175D3DCCD1}">
              <a14:hiddenFill xmlns:a14="http://schemas.microsoft.com/office/drawing/2010/main">
                <a:solidFill>
                  <a:srgbClr val="FFFFFF"/>
                </a:solidFill>
              </a14:hiddenFill>
            </a:ext>
          </a:extLst>
        </p:spPr>
      </p:pic>
      <p:sp>
        <p:nvSpPr>
          <p:cNvPr id="3" name="1">
            <a:hlinkClick r:id="rId6" action="ppaction://hlinksldjump"/>
            <a:extLst>
              <a:ext uri="{FF2B5EF4-FFF2-40B4-BE49-F238E27FC236}">
                <a16:creationId xmlns:a16="http://schemas.microsoft.com/office/drawing/2014/main" id="{413341CF-D4CE-8675-ACD9-4151A885B769}"/>
              </a:ext>
            </a:extLst>
          </p:cNvPr>
          <p:cNvSpPr/>
          <p:nvPr/>
        </p:nvSpPr>
        <p:spPr>
          <a:xfrm>
            <a:off x="65532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a:hlinkClick r:id="rId7" action="ppaction://hlinksldjump"/>
            <a:extLst>
              <a:ext uri="{FF2B5EF4-FFF2-40B4-BE49-F238E27FC236}">
                <a16:creationId xmlns:a16="http://schemas.microsoft.com/office/drawing/2014/main" id="{9D0A2068-3CE1-2D9C-0F70-4E44264BEA0B}"/>
              </a:ext>
            </a:extLst>
          </p:cNvPr>
          <p:cNvSpPr/>
          <p:nvPr/>
        </p:nvSpPr>
        <p:spPr>
          <a:xfrm>
            <a:off x="83820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3">
            <a:hlinkClick r:id="rId8" action="ppaction://hlinksldjump"/>
            <a:extLst>
              <a:ext uri="{FF2B5EF4-FFF2-40B4-BE49-F238E27FC236}">
                <a16:creationId xmlns:a16="http://schemas.microsoft.com/office/drawing/2014/main" id="{285F600A-D4D5-DCD0-24ED-AB62ACE65A93}"/>
              </a:ext>
            </a:extLst>
          </p:cNvPr>
          <p:cNvSpPr/>
          <p:nvPr/>
        </p:nvSpPr>
        <p:spPr>
          <a:xfrm>
            <a:off x="102108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4">
            <a:hlinkClick r:id="rId9" action="ppaction://hlinksldjump"/>
            <a:extLst>
              <a:ext uri="{FF2B5EF4-FFF2-40B4-BE49-F238E27FC236}">
                <a16:creationId xmlns:a16="http://schemas.microsoft.com/office/drawing/2014/main" id="{12314D82-05B5-86CB-8F28-F30F8D2A4D7E}"/>
              </a:ext>
            </a:extLst>
          </p:cNvPr>
          <p:cNvSpPr/>
          <p:nvPr/>
        </p:nvSpPr>
        <p:spPr>
          <a:xfrm>
            <a:off x="119634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EBFF004-3724-CC79-2A8E-6A56363C322B}"/>
              </a:ext>
            </a:extLst>
          </p:cNvPr>
          <p:cNvSpPr txBox="1"/>
          <p:nvPr/>
        </p:nvSpPr>
        <p:spPr>
          <a:xfrm>
            <a:off x="6934200" y="3695700"/>
            <a:ext cx="762000" cy="1015663"/>
          </a:xfrm>
          <a:prstGeom prst="rect">
            <a:avLst/>
          </a:prstGeom>
          <a:noFill/>
        </p:spPr>
        <p:txBody>
          <a:bodyPr wrap="square" rtlCol="0">
            <a:spAutoFit/>
          </a:bodyPr>
          <a:lstStyle/>
          <a:p>
            <a:r>
              <a:rPr lang="en-US" sz="6000" dirty="0">
                <a:solidFill>
                  <a:schemeClr val="bg1"/>
                </a:solidFill>
              </a:rPr>
              <a:t>2</a:t>
            </a:r>
          </a:p>
        </p:txBody>
      </p:sp>
      <p:sp>
        <p:nvSpPr>
          <p:cNvPr id="9" name="TextBox 8">
            <a:extLst>
              <a:ext uri="{FF2B5EF4-FFF2-40B4-BE49-F238E27FC236}">
                <a16:creationId xmlns:a16="http://schemas.microsoft.com/office/drawing/2014/main" id="{D74F4727-516D-899E-AC97-57308797C722}"/>
              </a:ext>
            </a:extLst>
          </p:cNvPr>
          <p:cNvSpPr txBox="1"/>
          <p:nvPr/>
        </p:nvSpPr>
        <p:spPr>
          <a:xfrm>
            <a:off x="8763000" y="3695700"/>
            <a:ext cx="762000" cy="1015663"/>
          </a:xfrm>
          <a:prstGeom prst="rect">
            <a:avLst/>
          </a:prstGeom>
          <a:noFill/>
        </p:spPr>
        <p:txBody>
          <a:bodyPr wrap="square" rtlCol="0">
            <a:spAutoFit/>
          </a:bodyPr>
          <a:lstStyle/>
          <a:p>
            <a:r>
              <a:rPr lang="en-US" sz="6000" dirty="0">
                <a:solidFill>
                  <a:schemeClr val="bg1"/>
                </a:solidFill>
              </a:rPr>
              <a:t>0</a:t>
            </a:r>
          </a:p>
        </p:txBody>
      </p:sp>
      <p:sp>
        <p:nvSpPr>
          <p:cNvPr id="10" name="TextBox 9">
            <a:extLst>
              <a:ext uri="{FF2B5EF4-FFF2-40B4-BE49-F238E27FC236}">
                <a16:creationId xmlns:a16="http://schemas.microsoft.com/office/drawing/2014/main" id="{AF3D5F7B-C403-32E8-B285-5F8AB16CD494}"/>
              </a:ext>
            </a:extLst>
          </p:cNvPr>
          <p:cNvSpPr txBox="1"/>
          <p:nvPr/>
        </p:nvSpPr>
        <p:spPr>
          <a:xfrm>
            <a:off x="10591800" y="3619500"/>
            <a:ext cx="762000" cy="1015663"/>
          </a:xfrm>
          <a:prstGeom prst="rect">
            <a:avLst/>
          </a:prstGeom>
          <a:noFill/>
        </p:spPr>
        <p:txBody>
          <a:bodyPr wrap="square" rtlCol="0">
            <a:spAutoFit/>
          </a:bodyPr>
          <a:lstStyle/>
          <a:p>
            <a:r>
              <a:rPr lang="en-US" sz="6000" dirty="0">
                <a:solidFill>
                  <a:schemeClr val="bg1"/>
                </a:solidFill>
              </a:rPr>
              <a:t>2</a:t>
            </a:r>
          </a:p>
        </p:txBody>
      </p:sp>
      <p:sp>
        <p:nvSpPr>
          <p:cNvPr id="11" name="TextBox 10">
            <a:extLst>
              <a:ext uri="{FF2B5EF4-FFF2-40B4-BE49-F238E27FC236}">
                <a16:creationId xmlns:a16="http://schemas.microsoft.com/office/drawing/2014/main" id="{AAF13BF2-4A74-0D72-DDEB-941E72DCCA8E}"/>
              </a:ext>
            </a:extLst>
          </p:cNvPr>
          <p:cNvSpPr txBox="1"/>
          <p:nvPr/>
        </p:nvSpPr>
        <p:spPr>
          <a:xfrm>
            <a:off x="12344400" y="3695700"/>
            <a:ext cx="762000" cy="1015663"/>
          </a:xfrm>
          <a:prstGeom prst="rect">
            <a:avLst/>
          </a:prstGeom>
          <a:noFill/>
        </p:spPr>
        <p:txBody>
          <a:bodyPr wrap="square" rtlCol="0">
            <a:spAutoFit/>
          </a:bodyPr>
          <a:lstStyle/>
          <a:p>
            <a:r>
              <a:rPr lang="en-US" sz="6000" dirty="0">
                <a:solidFill>
                  <a:schemeClr val="bg1"/>
                </a:solidFill>
              </a:rPr>
              <a:t>5</a:t>
            </a:r>
          </a:p>
        </p:txBody>
      </p:sp>
      <p:sp>
        <p:nvSpPr>
          <p:cNvPr id="13" name="Rectangle: Rounded Corners 12">
            <a:hlinkClick r:id="rId10" action="ppaction://hlinksldjump"/>
            <a:extLst>
              <a:ext uri="{FF2B5EF4-FFF2-40B4-BE49-F238E27FC236}">
                <a16:creationId xmlns:a16="http://schemas.microsoft.com/office/drawing/2014/main" id="{5C1F1631-53E3-BECA-7015-669C1058F274}"/>
              </a:ext>
            </a:extLst>
          </p:cNvPr>
          <p:cNvSpPr/>
          <p:nvPr/>
        </p:nvSpPr>
        <p:spPr>
          <a:xfrm>
            <a:off x="5443" y="190500"/>
            <a:ext cx="19050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Học</a:t>
            </a:r>
            <a:r>
              <a:rPr lang="en-US" sz="3600" dirty="0"/>
              <a:t> </a:t>
            </a:r>
            <a:r>
              <a:rPr lang="en-US" sz="3600" dirty="0" err="1"/>
              <a:t>tiếp</a:t>
            </a:r>
            <a:endParaRPr lang="en-US" sz="3600" dirty="0"/>
          </a:p>
        </p:txBody>
      </p:sp>
    </p:spTree>
    <p:extLst>
      <p:ext uri="{BB962C8B-B14F-4D97-AF65-F5344CB8AC3E}">
        <p14:creationId xmlns:p14="http://schemas.microsoft.com/office/powerpoint/2010/main" val="58125869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childTnLst>
        </p:cTn>
      </p:par>
    </p:tnLst>
    <p:bldLst>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6">
              <a:extLst>
                <a:ext uri="{96DAC541-7B7A-43D3-8B79-37D633B846F1}">
                  <asvg:svgBlip xmlns:asvg="http://schemas.microsoft.com/office/drawing/2016/SVG/main" r:embed="rId7"/>
                </a:ext>
              </a:extLst>
            </a:blip>
            <a:stretch>
              <a:fillRect l="-1573" t="-3027" r="-2540" b="-30137"/>
            </a:stretch>
          </a:blipFill>
        </p:spPr>
        <p:txBody>
          <a:bodyPr/>
          <a:lstStyle/>
          <a:p>
            <a:endParaRPr lang="en-US"/>
          </a:p>
        </p:txBody>
      </p:sp>
      <p:sp>
        <p:nvSpPr>
          <p:cNvPr id="23" name="Rectangle 22">
            <a:extLst>
              <a:ext uri="{FF2B5EF4-FFF2-40B4-BE49-F238E27FC236}">
                <a16:creationId xmlns:a16="http://schemas.microsoft.com/office/drawing/2014/main" id="{1EE6F37E-D584-A968-1911-4D8D402B7F5D}"/>
              </a:ext>
            </a:extLst>
          </p:cNvPr>
          <p:cNvSpPr/>
          <p:nvPr/>
        </p:nvSpPr>
        <p:spPr>
          <a:xfrm>
            <a:off x="2089537" y="8102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defRPr/>
            </a:pPr>
            <a:r>
              <a:rPr lang="en-US" sz="6600" dirty="0">
                <a:solidFill>
                  <a:srgbClr val="4472C4">
                    <a:lumMod val="50000"/>
                  </a:srgbClr>
                </a:solidFill>
                <a:latin typeface="Calibri" panose="020F0502020204030204"/>
                <a:ea typeface="Arial-Rounded" pitchFamily="34" charset="0"/>
                <a:cs typeface="Arial-Rounded" pitchFamily="34" charset="0"/>
              </a:rPr>
              <a:t>D. </a:t>
            </a:r>
            <a:r>
              <a:rPr lang="en-US" sz="6600" dirty="0" err="1">
                <a:solidFill>
                  <a:srgbClr val="4472C4">
                    <a:lumMod val="50000"/>
                  </a:srgbClr>
                </a:solidFill>
                <a:latin typeface="Calibri" panose="020F0502020204030204"/>
                <a:ea typeface="Arial-Rounded" pitchFamily="34" charset="0"/>
                <a:cs typeface="Arial-Rounded" pitchFamily="34" charset="0"/>
              </a:rPr>
              <a:t>Tất</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cả</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các</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đáp</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án</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trên</a:t>
            </a:r>
            <a:endParaRPr lang="vi-VN" sz="6600" dirty="0">
              <a:solidFill>
                <a:srgbClr val="4472C4">
                  <a:lumMod val="50000"/>
                </a:srgbClr>
              </a:solidFill>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C.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Giải</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trí</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Xem</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phim</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nghe</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nhạc</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78000" y="8115300"/>
            <a:ext cx="1197146" cy="1174112"/>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Dùng</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để</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liên</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lạc</a:t>
            </a:r>
            <a:endPar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sp>
        <p:nvSpPr>
          <p:cNvPr id="29" name="Rectangle 28">
            <a:extLst>
              <a:ext uri="{FF2B5EF4-FFF2-40B4-BE49-F238E27FC236}">
                <a16:creationId xmlns:a16="http://schemas.microsoft.com/office/drawing/2014/main" id="{F322AB30-A40D-230F-311B-6DAB368FA0B1}"/>
              </a:ext>
            </a:extLst>
          </p:cNvPr>
          <p:cNvSpPr/>
          <p:nvPr/>
        </p:nvSpPr>
        <p:spPr>
          <a:xfrm>
            <a:off x="1905000" y="228600"/>
            <a:ext cx="14097000" cy="1200032"/>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algn="ctr" defTabSz="1371600"/>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1.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Điện</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thoại</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có</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những</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dụng</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nào</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B.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Hỗ</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trợ</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học</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tập</a:t>
            </a:r>
            <a:endPar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33" name="Picture 10">
            <a:extLst>
              <a:ext uri="{FF2B5EF4-FFF2-40B4-BE49-F238E27FC236}">
                <a16:creationId xmlns:a16="http://schemas.microsoft.com/office/drawing/2014/main" id="{2C48FF4D-5CFD-9553-19BE-A9F2953F3685}"/>
              </a:ext>
            </a:extLst>
          </p:cNvPr>
          <p:cNvPicPr>
            <a:picLocks noChangeAspect="1"/>
          </p:cNvPicPr>
          <p:nvPr/>
        </p:nvPicPr>
        <p:blipFill>
          <a:blip r:embed="rId9"/>
          <a:srcRect/>
          <a:stretch>
            <a:fillRect/>
          </a:stretch>
        </p:blipFill>
        <p:spPr>
          <a:xfrm>
            <a:off x="-143527" y="-114300"/>
            <a:ext cx="2505906" cy="1527038"/>
          </a:xfrm>
          <a:prstGeom prst="rect">
            <a:avLst/>
          </a:prstGeom>
        </p:spPr>
      </p:pic>
      <p:sp>
        <p:nvSpPr>
          <p:cNvPr id="34" name="Arrow: Left 33">
            <a:hlinkClick r:id="rId10" action="ppaction://hlinksldjump"/>
            <a:extLst>
              <a:ext uri="{FF2B5EF4-FFF2-40B4-BE49-F238E27FC236}">
                <a16:creationId xmlns:a16="http://schemas.microsoft.com/office/drawing/2014/main" id="{16AB4631-2292-95B5-56F5-E0A949C941F7}"/>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hlinkClick r:id="" action="ppaction://media"/>
            <a:extLst>
              <a:ext uri="{FF2B5EF4-FFF2-40B4-BE49-F238E27FC236}">
                <a16:creationId xmlns:a16="http://schemas.microsoft.com/office/drawing/2014/main" id="{52965A39-F619-6164-F12B-27EF9450DDC9}"/>
              </a:ext>
            </a:extLst>
          </p:cNvPr>
          <p:cNvPicPr>
            <a:picLocks noChangeAspect="1"/>
          </p:cNvPicPr>
          <p:nvPr>
            <a:videoFile r:link="rId2"/>
            <p:extLst>
              <p:ext uri="{DAA4B4D4-6D71-4841-9C94-3DE7FCFB9230}">
                <p14:media xmlns:p14="http://schemas.microsoft.com/office/powerpoint/2010/main" r:embed="rId1"/>
              </p:ext>
            </p:extLst>
          </p:nvPr>
        </p:nvPicPr>
        <p:blipFill>
          <a:blip r:embed="rId11"/>
          <a:srcRect/>
          <a:stretch>
            <a:fillRect/>
          </a:stretch>
        </p:blipFill>
        <p:spPr>
          <a:xfrm>
            <a:off x="16230600" y="342900"/>
            <a:ext cx="1681215" cy="14218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par>
                                <p:cTn id="30" presetID="1" presetClass="mediacall" presetSubtype="0" fill="hold" nodeType="withEffect">
                                  <p:stCondLst>
                                    <p:cond delay="0"/>
                                  </p:stCondLst>
                                  <p:childTnLst>
                                    <p:cmd type="call" cmd="playFrom(0.0)">
                                      <p:cBhvr>
                                        <p:cTn id="31" dur="11076"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10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withEffect">
                                  <p:stCondLst>
                                    <p:cond delay="0"/>
                                  </p:stCondLst>
                                  <p:childTnLst>
                                    <p:animClr clrSpc="rgb" dir="cw">
                                      <p:cBhvr>
                                        <p:cTn id="40" dur="250" fill="hold"/>
                                        <p:tgtEl>
                                          <p:spTgt spid="23"/>
                                        </p:tgtEl>
                                        <p:attrNameLst>
                                          <p:attrName>fillcolor</p:attrName>
                                        </p:attrNameLst>
                                      </p:cBhvr>
                                      <p:to>
                                        <a:schemeClr val="bg2"/>
                                      </p:to>
                                    </p:animClr>
                                    <p:set>
                                      <p:cBhvr>
                                        <p:cTn id="41" dur="250" fill="hold"/>
                                        <p:tgtEl>
                                          <p:spTgt spid="23"/>
                                        </p:tgtEl>
                                        <p:attrNameLst>
                                          <p:attrName>fill.type</p:attrName>
                                        </p:attrNameLst>
                                      </p:cBhvr>
                                      <p:to>
                                        <p:strVal val="solid"/>
                                      </p:to>
                                    </p:set>
                                    <p:set>
                                      <p:cBhvr>
                                        <p:cTn id="42" dur="250" fill="hold"/>
                                        <p:tgtEl>
                                          <p:spTgt spid="23"/>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4" name="click.wav"/>
                                        </p:tgtEl>
                                      </p:cMediaNode>
                                    </p:audio>
                                  </p:subTnLst>
                                </p:cTn>
                              </p:par>
                              <p:par>
                                <p:cTn id="43" presetID="1" presetClass="emph" presetSubtype="2" fill="hold" nodeType="withEffect">
                                  <p:stCondLst>
                                    <p:cond delay="500"/>
                                  </p:stCondLst>
                                  <p:childTnLst>
                                    <p:animClr clrSpc="rgb" dir="cw">
                                      <p:cBhvr>
                                        <p:cTn id="44" dur="250" fill="hold"/>
                                        <p:tgtEl>
                                          <p:spTgt spid="23"/>
                                        </p:tgtEl>
                                        <p:attrNameLst>
                                          <p:attrName>fillcolor</p:attrName>
                                        </p:attrNameLst>
                                      </p:cBhvr>
                                      <p:to>
                                        <a:srgbClr val="FFFF00"/>
                                      </p:to>
                                    </p:animClr>
                                    <p:set>
                                      <p:cBhvr>
                                        <p:cTn id="45" dur="250" fill="hold"/>
                                        <p:tgtEl>
                                          <p:spTgt spid="23"/>
                                        </p:tgtEl>
                                        <p:attrNameLst>
                                          <p:attrName>fill.type</p:attrName>
                                        </p:attrNameLst>
                                      </p:cBhvr>
                                      <p:to>
                                        <p:strVal val="solid"/>
                                      </p:to>
                                    </p:set>
                                    <p:set>
                                      <p:cBhvr>
                                        <p:cTn id="46" dur="250" fill="hold"/>
                                        <p:tgtEl>
                                          <p:spTgt spid="23"/>
                                        </p:tgtEl>
                                        <p:attrNameLst>
                                          <p:attrName>fill.on</p:attrName>
                                        </p:attrNameLst>
                                      </p:cBhvr>
                                      <p:to>
                                        <p:strVal val="true"/>
                                      </p:to>
                                    </p:set>
                                  </p:childTnLst>
                                </p:cTn>
                              </p:par>
                              <p:par>
                                <p:cTn id="47" presetID="23" presetClass="entr" presetSubtype="32" fill="hold" nodeType="withEffect">
                                  <p:stCondLst>
                                    <p:cond delay="500"/>
                                  </p:stCondLst>
                                  <p:childTnLst>
                                    <p:set>
                                      <p:cBhvr>
                                        <p:cTn id="48" dur="1" fill="hold">
                                          <p:stCondLst>
                                            <p:cond delay="0"/>
                                          </p:stCondLst>
                                        </p:cTn>
                                        <p:tgtEl>
                                          <p:spTgt spid="25"/>
                                        </p:tgtEl>
                                        <p:attrNameLst>
                                          <p:attrName>style.visibility</p:attrName>
                                        </p:attrNameLst>
                                      </p:cBhvr>
                                      <p:to>
                                        <p:strVal val="visible"/>
                                      </p:to>
                                    </p:set>
                                    <p:anim calcmode="lin" valueType="num">
                                      <p:cBhvr>
                                        <p:cTn id="49" dur="250" fill="hold"/>
                                        <p:tgtEl>
                                          <p:spTgt spid="25"/>
                                        </p:tgtEl>
                                        <p:attrNameLst>
                                          <p:attrName>ppt_w</p:attrName>
                                        </p:attrNameLst>
                                      </p:cBhvr>
                                      <p:tavLst>
                                        <p:tav tm="0">
                                          <p:val>
                                            <p:strVal val="4*#ppt_w"/>
                                          </p:val>
                                        </p:tav>
                                        <p:tav tm="100000">
                                          <p:val>
                                            <p:strVal val="#ppt_w"/>
                                          </p:val>
                                        </p:tav>
                                      </p:tavLst>
                                    </p:anim>
                                    <p:anim calcmode="lin" valueType="num">
                                      <p:cBhvr>
                                        <p:cTn id="5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23"/>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24"/>
                                        </p:tgtEl>
                                        <p:attrNameLst>
                                          <p:attrName>fillcolor</p:attrName>
                                        </p:attrNameLst>
                                      </p:cBhvr>
                                      <p:to>
                                        <a:schemeClr val="accent1"/>
                                      </p:to>
                                    </p:animClr>
                                    <p:set>
                                      <p:cBhvr>
                                        <p:cTn id="56" dur="250" fill="hold"/>
                                        <p:tgtEl>
                                          <p:spTgt spid="24"/>
                                        </p:tgtEl>
                                        <p:attrNameLst>
                                          <p:attrName>fill.type</p:attrName>
                                        </p:attrNameLst>
                                      </p:cBhvr>
                                      <p:to>
                                        <p:strVal val="solid"/>
                                      </p:to>
                                    </p:set>
                                    <p:set>
                                      <p:cBhvr>
                                        <p:cTn id="57" dur="250" fill="hold"/>
                                        <p:tgtEl>
                                          <p:spTgt spid="24"/>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par>
                                <p:cTn id="58" presetID="1" presetClass="emph" presetSubtype="2" fill="hold" nodeType="withEffect">
                                  <p:stCondLst>
                                    <p:cond delay="500"/>
                                  </p:stCondLst>
                                  <p:childTnLst>
                                    <p:animClr clrSpc="rgb" dir="cw">
                                      <p:cBhvr>
                                        <p:cTn id="59" dur="250" fill="hold"/>
                                        <p:tgtEl>
                                          <p:spTgt spid="24"/>
                                        </p:tgtEl>
                                        <p:attrNameLst>
                                          <p:attrName>fillcolor</p:attrName>
                                        </p:attrNameLst>
                                      </p:cBhvr>
                                      <p:to>
                                        <a:schemeClr val="accent1"/>
                                      </p:to>
                                    </p:animClr>
                                    <p:set>
                                      <p:cBhvr>
                                        <p:cTn id="60" dur="250" fill="hold"/>
                                        <p:tgtEl>
                                          <p:spTgt spid="24"/>
                                        </p:tgtEl>
                                        <p:attrNameLst>
                                          <p:attrName>fill.type</p:attrName>
                                        </p:attrNameLst>
                                      </p:cBhvr>
                                      <p:to>
                                        <p:strVal val="solid"/>
                                      </p:to>
                                    </p:set>
                                    <p:set>
                                      <p:cBhvr>
                                        <p:cTn id="61"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7"/>
                                        </p:tgtEl>
                                        <p:attrNameLst>
                                          <p:attrName>fillcolor</p:attrName>
                                        </p:attrNameLst>
                                      </p:cBhvr>
                                      <p:to>
                                        <a:schemeClr val="accent1"/>
                                      </p:to>
                                    </p:animClr>
                                    <p:set>
                                      <p:cBhvr>
                                        <p:cTn id="67" dur="250" fill="hold"/>
                                        <p:tgtEl>
                                          <p:spTgt spid="27"/>
                                        </p:tgtEl>
                                        <p:attrNameLst>
                                          <p:attrName>fill.type</p:attrName>
                                        </p:attrNameLst>
                                      </p:cBhvr>
                                      <p:to>
                                        <p:strVal val="solid"/>
                                      </p:to>
                                    </p:set>
                                    <p:set>
                                      <p:cBhvr>
                                        <p:cTn id="68" dur="250" fill="hold"/>
                                        <p:tgtEl>
                                          <p:spTgt spid="27"/>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par>
                                <p:cTn id="69" presetID="1" presetClass="emph" presetSubtype="2" fill="hold" nodeType="withEffect">
                                  <p:stCondLst>
                                    <p:cond delay="500"/>
                                  </p:stCondLst>
                                  <p:childTnLst>
                                    <p:animClr clrSpc="rgb" dir="cw">
                                      <p:cBhvr>
                                        <p:cTn id="70" dur="250" fill="hold"/>
                                        <p:tgtEl>
                                          <p:spTgt spid="27"/>
                                        </p:tgtEl>
                                        <p:attrNameLst>
                                          <p:attrName>fillcolor</p:attrName>
                                        </p:attrNameLst>
                                      </p:cBhvr>
                                      <p:to>
                                        <a:schemeClr val="accent1"/>
                                      </p:to>
                                    </p:animClr>
                                    <p:set>
                                      <p:cBhvr>
                                        <p:cTn id="71" dur="250" fill="hold"/>
                                        <p:tgtEl>
                                          <p:spTgt spid="27"/>
                                        </p:tgtEl>
                                        <p:attrNameLst>
                                          <p:attrName>fill.type</p:attrName>
                                        </p:attrNameLst>
                                      </p:cBhvr>
                                      <p:to>
                                        <p:strVal val="solid"/>
                                      </p:to>
                                    </p:set>
                                    <p:set>
                                      <p:cBhvr>
                                        <p:cTn id="72"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73" restart="whenNotActive" fill="hold" evtFilter="cancelBubble" nodeType="interactiveSeq">
                <p:stCondLst>
                  <p:cond evt="onClick" delay="0">
                    <p:tgtEl>
                      <p:spTgt spid="30"/>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30"/>
                                        </p:tgtEl>
                                        <p:attrNameLst>
                                          <p:attrName>fillcolor</p:attrName>
                                        </p:attrNameLst>
                                      </p:cBhvr>
                                      <p:to>
                                        <a:schemeClr val="accent1"/>
                                      </p:to>
                                    </p:animClr>
                                    <p:set>
                                      <p:cBhvr>
                                        <p:cTn id="78" dur="250" fill="hold"/>
                                        <p:tgtEl>
                                          <p:spTgt spid="30"/>
                                        </p:tgtEl>
                                        <p:attrNameLst>
                                          <p:attrName>fill.type</p:attrName>
                                        </p:attrNameLst>
                                      </p:cBhvr>
                                      <p:to>
                                        <p:strVal val="solid"/>
                                      </p:to>
                                    </p:set>
                                    <p:set>
                                      <p:cBhvr>
                                        <p:cTn id="79" dur="250" fill="hold"/>
                                        <p:tgtEl>
                                          <p:spTgt spid="30"/>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1" presetClass="emph" presetSubtype="2" fill="hold" nodeType="withEffect">
                                  <p:stCondLst>
                                    <p:cond delay="500"/>
                                  </p:stCondLst>
                                  <p:childTnLst>
                                    <p:animClr clrSpc="rgb" dir="cw">
                                      <p:cBhvr>
                                        <p:cTn id="81" dur="250" fill="hold"/>
                                        <p:tgtEl>
                                          <p:spTgt spid="30"/>
                                        </p:tgtEl>
                                        <p:attrNameLst>
                                          <p:attrName>fillcolor</p:attrName>
                                        </p:attrNameLst>
                                      </p:cBhvr>
                                      <p:to>
                                        <a:schemeClr val="accent1"/>
                                      </p:to>
                                    </p:animClr>
                                    <p:set>
                                      <p:cBhvr>
                                        <p:cTn id="82" dur="250" fill="hold"/>
                                        <p:tgtEl>
                                          <p:spTgt spid="30"/>
                                        </p:tgtEl>
                                        <p:attrNameLst>
                                          <p:attrName>fill.type</p:attrName>
                                        </p:attrNameLst>
                                      </p:cBhvr>
                                      <p:to>
                                        <p:strVal val="solid"/>
                                      </p:to>
                                    </p:set>
                                    <p:set>
                                      <p:cBhvr>
                                        <p:cTn id="83"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84" restart="whenNotActive" fill="hold" evtFilter="cancelBubble" nodeType="interactiveSeq">
                <p:stCondLst>
                  <p:cond evt="onClick" delay="0">
                    <p:tgtEl>
                      <p:spTgt spid="3"/>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3"/>
                                        </p:tgtEl>
                                      </p:cBhvr>
                                    </p:cmd>
                                  </p:childTnLst>
                                </p:cTn>
                              </p:par>
                            </p:childTnLst>
                          </p:cTn>
                        </p:par>
                      </p:childTnLst>
                    </p:cTn>
                  </p:par>
                </p:childTnLst>
              </p:cTn>
              <p:nextCondLst>
                <p:cond evt="onClick" delay="0">
                  <p:tgtEl>
                    <p:spTgt spid="3"/>
                  </p:tgtEl>
                </p:cond>
              </p:nextCondLst>
            </p:seq>
            <p:video>
              <p:cMediaNode vol="100000">
                <p:cTn id="89" fill="hold" display="0">
                  <p:stCondLst>
                    <p:cond delay="indefinite"/>
                  </p:stCondLst>
                </p:cTn>
                <p:tgtEl>
                  <p:spTgt spid="3"/>
                </p:tgtEl>
              </p:cMediaNode>
            </p:video>
          </p:childTnLst>
        </p:cTn>
      </p:par>
    </p:tnLst>
    <p:bldLst>
      <p:bldP spid="23" grpId="0" animBg="1"/>
      <p:bldP spid="24" grpId="0" animBg="1"/>
      <p:bldP spid="27" grpId="0" animBg="1"/>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6">
              <a:extLst>
                <a:ext uri="{96DAC541-7B7A-43D3-8B79-37D633B846F1}">
                  <asvg:svgBlip xmlns:asvg="http://schemas.microsoft.com/office/drawing/2016/SVG/main" r:embed="rId7"/>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1981200" y="4610100"/>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Ống</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nghe</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và</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nói</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Camera</a:t>
            </a: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78000" y="4686300"/>
            <a:ext cx="1197146" cy="1174112"/>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Màn</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hình</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cảm</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ứng</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29" name="Rectangle 28">
            <a:extLst>
              <a:ext uri="{FF2B5EF4-FFF2-40B4-BE49-F238E27FC236}">
                <a16:creationId xmlns:a16="http://schemas.microsoft.com/office/drawing/2014/main" id="{F322AB30-A40D-230F-311B-6DAB368FA0B1}"/>
              </a:ext>
            </a:extLst>
          </p:cNvPr>
          <p:cNvSpPr/>
          <p:nvPr/>
        </p:nvSpPr>
        <p:spPr>
          <a:xfrm>
            <a:off x="1113916" y="228600"/>
            <a:ext cx="14721289" cy="2215694"/>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2.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Đâu</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không</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phải</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một</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bộ</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phận</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của</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di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động</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1994189" y="8204708"/>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Cổng</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sạc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 name="Picture 2" descr="Điện Thoại Thông Minh Màn Hình Cảm - Miễn Phí vector hình ảnh trên Pixabay  - Pixabay">
            <a:extLst>
              <a:ext uri="{FF2B5EF4-FFF2-40B4-BE49-F238E27FC236}">
                <a16:creationId xmlns:a16="http://schemas.microsoft.com/office/drawing/2014/main" id="{CC76902C-E35A-0979-71D8-1517558333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381000" y="190500"/>
            <a:ext cx="1143000" cy="1507671"/>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10" action="ppaction://hlinksldjump"/>
            <a:extLst>
              <a:ext uri="{FF2B5EF4-FFF2-40B4-BE49-F238E27FC236}">
                <a16:creationId xmlns:a16="http://schemas.microsoft.com/office/drawing/2014/main" id="{4B34570E-6668-8130-8E6D-85DD48A32CF1}"/>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a:hlinkClick r:id="" action="ppaction://media"/>
            <a:extLst>
              <a:ext uri="{FF2B5EF4-FFF2-40B4-BE49-F238E27FC236}">
                <a16:creationId xmlns:a16="http://schemas.microsoft.com/office/drawing/2014/main" id="{93B110D0-5FFD-54EA-5702-C99919F602BE}"/>
              </a:ext>
            </a:extLst>
          </p:cNvPr>
          <p:cNvPicPr>
            <a:picLocks noChangeAspect="1"/>
          </p:cNvPicPr>
          <p:nvPr>
            <a:videoFile r:link="rId2"/>
            <p:extLst>
              <p:ext uri="{DAA4B4D4-6D71-4841-9C94-3DE7FCFB9230}">
                <p14:media xmlns:p14="http://schemas.microsoft.com/office/powerpoint/2010/main" r:embed="rId1"/>
              </p:ext>
            </p:extLst>
          </p:nvPr>
        </p:nvPicPr>
        <p:blipFill>
          <a:blip r:embed="rId11"/>
          <a:srcRect/>
          <a:stretch>
            <a:fillRect/>
          </a:stretch>
        </p:blipFill>
        <p:spPr>
          <a:xfrm>
            <a:off x="16230600" y="342900"/>
            <a:ext cx="1681215" cy="1421848"/>
          </a:xfrm>
          <a:prstGeom prst="rect">
            <a:avLst/>
          </a:prstGeom>
        </p:spPr>
      </p:pic>
    </p:spTree>
    <p:extLst>
      <p:ext uri="{BB962C8B-B14F-4D97-AF65-F5344CB8AC3E}">
        <p14:creationId xmlns:p14="http://schemas.microsoft.com/office/powerpoint/2010/main" val="279934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par>
                                <p:cTn id="30" presetID="1" presetClass="mediacall" presetSubtype="0" fill="hold" nodeType="withEffect">
                                  <p:stCondLst>
                                    <p:cond delay="0"/>
                                  </p:stCondLst>
                                  <p:childTnLst>
                                    <p:cmd type="call" cmd="playFrom(0.0)">
                                      <p:cBhvr>
                                        <p:cTn id="31" dur="11076" fill="hold"/>
                                        <p:tgtEl>
                                          <p:spTgt spid="5"/>
                                        </p:tgtEl>
                                      </p:cBhvr>
                                    </p:cmd>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10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withEffect">
                                  <p:stCondLst>
                                    <p:cond delay="0"/>
                                  </p:stCondLst>
                                  <p:childTnLst>
                                    <p:animClr clrSpc="rgb" dir="cw">
                                      <p:cBhvr>
                                        <p:cTn id="40" dur="250" fill="hold"/>
                                        <p:tgtEl>
                                          <p:spTgt spid="23"/>
                                        </p:tgtEl>
                                        <p:attrNameLst>
                                          <p:attrName>fillcolor</p:attrName>
                                        </p:attrNameLst>
                                      </p:cBhvr>
                                      <p:to>
                                        <a:schemeClr val="bg2"/>
                                      </p:to>
                                    </p:animClr>
                                    <p:set>
                                      <p:cBhvr>
                                        <p:cTn id="41" dur="250" fill="hold"/>
                                        <p:tgtEl>
                                          <p:spTgt spid="23"/>
                                        </p:tgtEl>
                                        <p:attrNameLst>
                                          <p:attrName>fill.type</p:attrName>
                                        </p:attrNameLst>
                                      </p:cBhvr>
                                      <p:to>
                                        <p:strVal val="solid"/>
                                      </p:to>
                                    </p:set>
                                    <p:set>
                                      <p:cBhvr>
                                        <p:cTn id="42" dur="250" fill="hold"/>
                                        <p:tgtEl>
                                          <p:spTgt spid="23"/>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4" name="click.wav"/>
                                        </p:tgtEl>
                                      </p:cMediaNode>
                                    </p:audio>
                                  </p:subTnLst>
                                </p:cTn>
                              </p:par>
                              <p:par>
                                <p:cTn id="43" presetID="1" presetClass="emph" presetSubtype="2" fill="hold" nodeType="withEffect">
                                  <p:stCondLst>
                                    <p:cond delay="500"/>
                                  </p:stCondLst>
                                  <p:childTnLst>
                                    <p:animClr clrSpc="rgb" dir="cw">
                                      <p:cBhvr>
                                        <p:cTn id="44" dur="250" fill="hold"/>
                                        <p:tgtEl>
                                          <p:spTgt spid="23"/>
                                        </p:tgtEl>
                                        <p:attrNameLst>
                                          <p:attrName>fillcolor</p:attrName>
                                        </p:attrNameLst>
                                      </p:cBhvr>
                                      <p:to>
                                        <a:srgbClr val="FFFF00"/>
                                      </p:to>
                                    </p:animClr>
                                    <p:set>
                                      <p:cBhvr>
                                        <p:cTn id="45" dur="250" fill="hold"/>
                                        <p:tgtEl>
                                          <p:spTgt spid="23"/>
                                        </p:tgtEl>
                                        <p:attrNameLst>
                                          <p:attrName>fill.type</p:attrName>
                                        </p:attrNameLst>
                                      </p:cBhvr>
                                      <p:to>
                                        <p:strVal val="solid"/>
                                      </p:to>
                                    </p:set>
                                    <p:set>
                                      <p:cBhvr>
                                        <p:cTn id="46" dur="250" fill="hold"/>
                                        <p:tgtEl>
                                          <p:spTgt spid="23"/>
                                        </p:tgtEl>
                                        <p:attrNameLst>
                                          <p:attrName>fill.on</p:attrName>
                                        </p:attrNameLst>
                                      </p:cBhvr>
                                      <p:to>
                                        <p:strVal val="true"/>
                                      </p:to>
                                    </p:set>
                                  </p:childTnLst>
                                </p:cTn>
                              </p:par>
                              <p:par>
                                <p:cTn id="47" presetID="23" presetClass="entr" presetSubtype="32" fill="hold" nodeType="withEffect">
                                  <p:stCondLst>
                                    <p:cond delay="500"/>
                                  </p:stCondLst>
                                  <p:childTnLst>
                                    <p:set>
                                      <p:cBhvr>
                                        <p:cTn id="48" dur="1" fill="hold">
                                          <p:stCondLst>
                                            <p:cond delay="0"/>
                                          </p:stCondLst>
                                        </p:cTn>
                                        <p:tgtEl>
                                          <p:spTgt spid="25"/>
                                        </p:tgtEl>
                                        <p:attrNameLst>
                                          <p:attrName>style.visibility</p:attrName>
                                        </p:attrNameLst>
                                      </p:cBhvr>
                                      <p:to>
                                        <p:strVal val="visible"/>
                                      </p:to>
                                    </p:set>
                                    <p:anim calcmode="lin" valueType="num">
                                      <p:cBhvr>
                                        <p:cTn id="49" dur="250" fill="hold"/>
                                        <p:tgtEl>
                                          <p:spTgt spid="25"/>
                                        </p:tgtEl>
                                        <p:attrNameLst>
                                          <p:attrName>ppt_w</p:attrName>
                                        </p:attrNameLst>
                                      </p:cBhvr>
                                      <p:tavLst>
                                        <p:tav tm="0">
                                          <p:val>
                                            <p:strVal val="4*#ppt_w"/>
                                          </p:val>
                                        </p:tav>
                                        <p:tav tm="100000">
                                          <p:val>
                                            <p:strVal val="#ppt_w"/>
                                          </p:val>
                                        </p:tav>
                                      </p:tavLst>
                                    </p:anim>
                                    <p:anim calcmode="lin" valueType="num">
                                      <p:cBhvr>
                                        <p:cTn id="5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23"/>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24"/>
                                        </p:tgtEl>
                                        <p:attrNameLst>
                                          <p:attrName>fillcolor</p:attrName>
                                        </p:attrNameLst>
                                      </p:cBhvr>
                                      <p:to>
                                        <a:schemeClr val="accent1"/>
                                      </p:to>
                                    </p:animClr>
                                    <p:set>
                                      <p:cBhvr>
                                        <p:cTn id="56" dur="250" fill="hold"/>
                                        <p:tgtEl>
                                          <p:spTgt spid="24"/>
                                        </p:tgtEl>
                                        <p:attrNameLst>
                                          <p:attrName>fill.type</p:attrName>
                                        </p:attrNameLst>
                                      </p:cBhvr>
                                      <p:to>
                                        <p:strVal val="solid"/>
                                      </p:to>
                                    </p:set>
                                    <p:set>
                                      <p:cBhvr>
                                        <p:cTn id="57" dur="250" fill="hold"/>
                                        <p:tgtEl>
                                          <p:spTgt spid="24"/>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par>
                                <p:cTn id="58" presetID="1" presetClass="emph" presetSubtype="2" fill="hold" nodeType="withEffect">
                                  <p:stCondLst>
                                    <p:cond delay="500"/>
                                  </p:stCondLst>
                                  <p:childTnLst>
                                    <p:animClr clrSpc="rgb" dir="cw">
                                      <p:cBhvr>
                                        <p:cTn id="59" dur="250" fill="hold"/>
                                        <p:tgtEl>
                                          <p:spTgt spid="24"/>
                                        </p:tgtEl>
                                        <p:attrNameLst>
                                          <p:attrName>fillcolor</p:attrName>
                                        </p:attrNameLst>
                                      </p:cBhvr>
                                      <p:to>
                                        <a:schemeClr val="accent1"/>
                                      </p:to>
                                    </p:animClr>
                                    <p:set>
                                      <p:cBhvr>
                                        <p:cTn id="60" dur="250" fill="hold"/>
                                        <p:tgtEl>
                                          <p:spTgt spid="24"/>
                                        </p:tgtEl>
                                        <p:attrNameLst>
                                          <p:attrName>fill.type</p:attrName>
                                        </p:attrNameLst>
                                      </p:cBhvr>
                                      <p:to>
                                        <p:strVal val="solid"/>
                                      </p:to>
                                    </p:set>
                                    <p:set>
                                      <p:cBhvr>
                                        <p:cTn id="61"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7"/>
                                        </p:tgtEl>
                                        <p:attrNameLst>
                                          <p:attrName>fillcolor</p:attrName>
                                        </p:attrNameLst>
                                      </p:cBhvr>
                                      <p:to>
                                        <a:schemeClr val="accent1"/>
                                      </p:to>
                                    </p:animClr>
                                    <p:set>
                                      <p:cBhvr>
                                        <p:cTn id="67" dur="250" fill="hold"/>
                                        <p:tgtEl>
                                          <p:spTgt spid="27"/>
                                        </p:tgtEl>
                                        <p:attrNameLst>
                                          <p:attrName>fill.type</p:attrName>
                                        </p:attrNameLst>
                                      </p:cBhvr>
                                      <p:to>
                                        <p:strVal val="solid"/>
                                      </p:to>
                                    </p:set>
                                    <p:set>
                                      <p:cBhvr>
                                        <p:cTn id="68" dur="250" fill="hold"/>
                                        <p:tgtEl>
                                          <p:spTgt spid="27"/>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par>
                                <p:cTn id="69" presetID="1" presetClass="emph" presetSubtype="2" fill="hold" nodeType="withEffect">
                                  <p:stCondLst>
                                    <p:cond delay="500"/>
                                  </p:stCondLst>
                                  <p:childTnLst>
                                    <p:animClr clrSpc="rgb" dir="cw">
                                      <p:cBhvr>
                                        <p:cTn id="70" dur="250" fill="hold"/>
                                        <p:tgtEl>
                                          <p:spTgt spid="27"/>
                                        </p:tgtEl>
                                        <p:attrNameLst>
                                          <p:attrName>fillcolor</p:attrName>
                                        </p:attrNameLst>
                                      </p:cBhvr>
                                      <p:to>
                                        <a:schemeClr val="accent1"/>
                                      </p:to>
                                    </p:animClr>
                                    <p:set>
                                      <p:cBhvr>
                                        <p:cTn id="71" dur="250" fill="hold"/>
                                        <p:tgtEl>
                                          <p:spTgt spid="27"/>
                                        </p:tgtEl>
                                        <p:attrNameLst>
                                          <p:attrName>fill.type</p:attrName>
                                        </p:attrNameLst>
                                      </p:cBhvr>
                                      <p:to>
                                        <p:strVal val="solid"/>
                                      </p:to>
                                    </p:set>
                                    <p:set>
                                      <p:cBhvr>
                                        <p:cTn id="72"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73" restart="whenNotActive" fill="hold" evtFilter="cancelBubble" nodeType="interactiveSeq">
                <p:stCondLst>
                  <p:cond evt="onClick" delay="0">
                    <p:tgtEl>
                      <p:spTgt spid="30"/>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30"/>
                                        </p:tgtEl>
                                        <p:attrNameLst>
                                          <p:attrName>fillcolor</p:attrName>
                                        </p:attrNameLst>
                                      </p:cBhvr>
                                      <p:to>
                                        <a:schemeClr val="accent1"/>
                                      </p:to>
                                    </p:animClr>
                                    <p:set>
                                      <p:cBhvr>
                                        <p:cTn id="78" dur="250" fill="hold"/>
                                        <p:tgtEl>
                                          <p:spTgt spid="30"/>
                                        </p:tgtEl>
                                        <p:attrNameLst>
                                          <p:attrName>fill.type</p:attrName>
                                        </p:attrNameLst>
                                      </p:cBhvr>
                                      <p:to>
                                        <p:strVal val="solid"/>
                                      </p:to>
                                    </p:set>
                                    <p:set>
                                      <p:cBhvr>
                                        <p:cTn id="79" dur="250" fill="hold"/>
                                        <p:tgtEl>
                                          <p:spTgt spid="30"/>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1" presetClass="emph" presetSubtype="2" fill="hold" nodeType="withEffect">
                                  <p:stCondLst>
                                    <p:cond delay="500"/>
                                  </p:stCondLst>
                                  <p:childTnLst>
                                    <p:animClr clrSpc="rgb" dir="cw">
                                      <p:cBhvr>
                                        <p:cTn id="81" dur="250" fill="hold"/>
                                        <p:tgtEl>
                                          <p:spTgt spid="30"/>
                                        </p:tgtEl>
                                        <p:attrNameLst>
                                          <p:attrName>fillcolor</p:attrName>
                                        </p:attrNameLst>
                                      </p:cBhvr>
                                      <p:to>
                                        <a:schemeClr val="accent1"/>
                                      </p:to>
                                    </p:animClr>
                                    <p:set>
                                      <p:cBhvr>
                                        <p:cTn id="82" dur="250" fill="hold"/>
                                        <p:tgtEl>
                                          <p:spTgt spid="30"/>
                                        </p:tgtEl>
                                        <p:attrNameLst>
                                          <p:attrName>fill.type</p:attrName>
                                        </p:attrNameLst>
                                      </p:cBhvr>
                                      <p:to>
                                        <p:strVal val="solid"/>
                                      </p:to>
                                    </p:set>
                                    <p:set>
                                      <p:cBhvr>
                                        <p:cTn id="83"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84" restart="whenNotActive" fill="hold" evtFilter="cancelBubble" nodeType="interactiveSeq">
                <p:stCondLst>
                  <p:cond evt="onClick" delay="0">
                    <p:tgtEl>
                      <p:spTgt spid="5"/>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5"/>
                                        </p:tgtEl>
                                      </p:cBhvr>
                                    </p:cmd>
                                  </p:childTnLst>
                                </p:cTn>
                              </p:par>
                            </p:childTnLst>
                          </p:cTn>
                        </p:par>
                      </p:childTnLst>
                    </p:cTn>
                  </p:par>
                </p:childTnLst>
              </p:cTn>
              <p:nextCondLst>
                <p:cond evt="onClick" delay="0">
                  <p:tgtEl>
                    <p:spTgt spid="5"/>
                  </p:tgtEl>
                </p:cond>
              </p:nextCondLst>
            </p:seq>
            <p:video>
              <p:cMediaNode vol="100000">
                <p:cTn id="89" fill="hold" display="0">
                  <p:stCondLst>
                    <p:cond delay="indefinite"/>
                  </p:stCondLst>
                </p:cTn>
                <p:tgtEl>
                  <p:spTgt spid="5"/>
                </p:tgtEl>
              </p:cMediaNode>
            </p:video>
          </p:childTnLst>
        </p:cTn>
      </p:par>
    </p:tnLst>
    <p:bldLst>
      <p:bldP spid="23" grpId="0" animBg="1"/>
      <p:bldP spid="24" grpId="0" animBg="1"/>
      <p:bldP spid="27"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6">
              <a:extLst>
                <a:ext uri="{96DAC541-7B7A-43D3-8B79-37D633B846F1}">
                  <asvg:svgBlip xmlns:asvg="http://schemas.microsoft.com/office/drawing/2016/SVG/main" r:embed="rId7"/>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2089537" y="2387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Kết</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thúc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cuộc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gọi</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Danh </a:t>
            </a:r>
            <a:r>
              <a:rPr kumimoji="0" lang="en-US" sz="6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bạ</a:t>
            </a:r>
            <a:r>
              <a:rPr kumimoji="0" lang="en-US" sz="60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60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endPar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78000" y="2400300"/>
            <a:ext cx="1197146" cy="1174112"/>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22776" y="8267977"/>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Máy</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ảnh</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29" name="Rectangle 28">
            <a:extLst>
              <a:ext uri="{FF2B5EF4-FFF2-40B4-BE49-F238E27FC236}">
                <a16:creationId xmlns:a16="http://schemas.microsoft.com/office/drawing/2014/main" id="{F322AB30-A40D-230F-311B-6DAB368FA0B1}"/>
              </a:ext>
            </a:extLst>
          </p:cNvPr>
          <p:cNvSpPr/>
          <p:nvPr/>
        </p:nvSpPr>
        <p:spPr>
          <a:xfrm>
            <a:off x="1113916" y="228600"/>
            <a:ext cx="13059284" cy="1292365"/>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3. </a:t>
            </a:r>
            <a:r>
              <a:rPr kumimoji="0" lang="en-US" sz="72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Đây</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là</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biểu</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tượng</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gì</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Thực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hiện</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cuộc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gọi</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3" name="Picture 10">
            <a:extLst>
              <a:ext uri="{FF2B5EF4-FFF2-40B4-BE49-F238E27FC236}">
                <a16:creationId xmlns:a16="http://schemas.microsoft.com/office/drawing/2014/main" id="{2C48FF4D-5CFD-9553-19BE-A9F2953F3685}"/>
              </a:ext>
            </a:extLst>
          </p:cNvPr>
          <p:cNvPicPr>
            <a:picLocks noChangeAspect="1"/>
          </p:cNvPicPr>
          <p:nvPr/>
        </p:nvPicPr>
        <p:blipFill>
          <a:blip r:embed="rId9"/>
          <a:srcRect/>
          <a:stretch>
            <a:fillRect/>
          </a:stretch>
        </p:blipFill>
        <p:spPr>
          <a:xfrm>
            <a:off x="228600" y="-266700"/>
            <a:ext cx="2505906" cy="1866900"/>
          </a:xfrm>
          <a:prstGeom prst="rect">
            <a:avLst/>
          </a:prstGeom>
        </p:spPr>
      </p:pic>
      <p:pic>
        <p:nvPicPr>
          <p:cNvPr id="4" name="Picture 3">
            <a:extLst>
              <a:ext uri="{FF2B5EF4-FFF2-40B4-BE49-F238E27FC236}">
                <a16:creationId xmlns:a16="http://schemas.microsoft.com/office/drawing/2014/main" id="{06C0968E-7B9D-1CB8-E706-5616619FA713}"/>
              </a:ext>
            </a:extLst>
          </p:cNvPr>
          <p:cNvPicPr>
            <a:picLocks noChangeAspect="1"/>
          </p:cNvPicPr>
          <p:nvPr/>
        </p:nvPicPr>
        <p:blipFill>
          <a:blip r:embed="rId10"/>
          <a:stretch>
            <a:fillRect/>
          </a:stretch>
        </p:blipFill>
        <p:spPr>
          <a:xfrm>
            <a:off x="14173200" y="114300"/>
            <a:ext cx="1693415" cy="1600200"/>
          </a:xfrm>
          <a:prstGeom prst="rect">
            <a:avLst/>
          </a:prstGeom>
        </p:spPr>
      </p:pic>
      <p:sp>
        <p:nvSpPr>
          <p:cNvPr id="5" name="Arrow: Left 4">
            <a:hlinkClick r:id="rId11" action="ppaction://hlinksldjump"/>
            <a:extLst>
              <a:ext uri="{FF2B5EF4-FFF2-40B4-BE49-F238E27FC236}">
                <a16:creationId xmlns:a16="http://schemas.microsoft.com/office/drawing/2014/main" id="{1C548EEE-F7CE-E4CB-71C5-B67A409790D5}"/>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hlinkClick r:id="" action="ppaction://media"/>
            <a:extLst>
              <a:ext uri="{FF2B5EF4-FFF2-40B4-BE49-F238E27FC236}">
                <a16:creationId xmlns:a16="http://schemas.microsoft.com/office/drawing/2014/main" id="{BBEEB9FD-4681-D93A-794E-E01C5E78DF51}"/>
              </a:ext>
            </a:extLst>
          </p:cNvPr>
          <p:cNvPicPr>
            <a:picLocks noChangeAspect="1"/>
          </p:cNvPicPr>
          <p:nvPr>
            <a:videoFile r:link="rId2"/>
            <p:extLst>
              <p:ext uri="{DAA4B4D4-6D71-4841-9C94-3DE7FCFB9230}">
                <p14:media xmlns:p14="http://schemas.microsoft.com/office/powerpoint/2010/main" r:embed="rId1"/>
              </p:ext>
            </p:extLst>
          </p:nvPr>
        </p:nvPicPr>
        <p:blipFill>
          <a:blip r:embed="rId12"/>
          <a:srcRect/>
          <a:stretch>
            <a:fillRect/>
          </a:stretch>
        </p:blipFill>
        <p:spPr>
          <a:xfrm>
            <a:off x="16230600" y="342900"/>
            <a:ext cx="1681215" cy="1421848"/>
          </a:xfrm>
          <a:prstGeom prst="rect">
            <a:avLst/>
          </a:prstGeom>
        </p:spPr>
      </p:pic>
    </p:spTree>
    <p:extLst>
      <p:ext uri="{BB962C8B-B14F-4D97-AF65-F5344CB8AC3E}">
        <p14:creationId xmlns:p14="http://schemas.microsoft.com/office/powerpoint/2010/main" val="175677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par>
                                <p:cTn id="30" presetID="1" presetClass="mediacall" presetSubtype="0" fill="hold" nodeType="withEffect">
                                  <p:stCondLst>
                                    <p:cond delay="0"/>
                                  </p:stCondLst>
                                  <p:childTnLst>
                                    <p:cmd type="call" cmd="playFrom(0.0)">
                                      <p:cBhvr>
                                        <p:cTn id="31" dur="11076"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10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withEffect">
                                  <p:stCondLst>
                                    <p:cond delay="0"/>
                                  </p:stCondLst>
                                  <p:childTnLst>
                                    <p:animClr clrSpc="rgb" dir="cw">
                                      <p:cBhvr>
                                        <p:cTn id="40" dur="250" fill="hold"/>
                                        <p:tgtEl>
                                          <p:spTgt spid="23"/>
                                        </p:tgtEl>
                                        <p:attrNameLst>
                                          <p:attrName>fillcolor</p:attrName>
                                        </p:attrNameLst>
                                      </p:cBhvr>
                                      <p:to>
                                        <a:schemeClr val="bg2"/>
                                      </p:to>
                                    </p:animClr>
                                    <p:set>
                                      <p:cBhvr>
                                        <p:cTn id="41" dur="250" fill="hold"/>
                                        <p:tgtEl>
                                          <p:spTgt spid="23"/>
                                        </p:tgtEl>
                                        <p:attrNameLst>
                                          <p:attrName>fill.type</p:attrName>
                                        </p:attrNameLst>
                                      </p:cBhvr>
                                      <p:to>
                                        <p:strVal val="solid"/>
                                      </p:to>
                                    </p:set>
                                    <p:set>
                                      <p:cBhvr>
                                        <p:cTn id="42" dur="250" fill="hold"/>
                                        <p:tgtEl>
                                          <p:spTgt spid="23"/>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4" name="click.wav"/>
                                        </p:tgtEl>
                                      </p:cMediaNode>
                                    </p:audio>
                                  </p:subTnLst>
                                </p:cTn>
                              </p:par>
                              <p:par>
                                <p:cTn id="43" presetID="1" presetClass="emph" presetSubtype="2" fill="hold" nodeType="withEffect">
                                  <p:stCondLst>
                                    <p:cond delay="500"/>
                                  </p:stCondLst>
                                  <p:childTnLst>
                                    <p:animClr clrSpc="rgb" dir="cw">
                                      <p:cBhvr>
                                        <p:cTn id="44" dur="250" fill="hold"/>
                                        <p:tgtEl>
                                          <p:spTgt spid="23"/>
                                        </p:tgtEl>
                                        <p:attrNameLst>
                                          <p:attrName>fillcolor</p:attrName>
                                        </p:attrNameLst>
                                      </p:cBhvr>
                                      <p:to>
                                        <a:srgbClr val="FFFF00"/>
                                      </p:to>
                                    </p:animClr>
                                    <p:set>
                                      <p:cBhvr>
                                        <p:cTn id="45" dur="250" fill="hold"/>
                                        <p:tgtEl>
                                          <p:spTgt spid="23"/>
                                        </p:tgtEl>
                                        <p:attrNameLst>
                                          <p:attrName>fill.type</p:attrName>
                                        </p:attrNameLst>
                                      </p:cBhvr>
                                      <p:to>
                                        <p:strVal val="solid"/>
                                      </p:to>
                                    </p:set>
                                    <p:set>
                                      <p:cBhvr>
                                        <p:cTn id="46" dur="250" fill="hold"/>
                                        <p:tgtEl>
                                          <p:spTgt spid="23"/>
                                        </p:tgtEl>
                                        <p:attrNameLst>
                                          <p:attrName>fill.on</p:attrName>
                                        </p:attrNameLst>
                                      </p:cBhvr>
                                      <p:to>
                                        <p:strVal val="true"/>
                                      </p:to>
                                    </p:set>
                                  </p:childTnLst>
                                </p:cTn>
                              </p:par>
                              <p:par>
                                <p:cTn id="47" presetID="23" presetClass="entr" presetSubtype="32" fill="hold" nodeType="withEffect">
                                  <p:stCondLst>
                                    <p:cond delay="500"/>
                                  </p:stCondLst>
                                  <p:childTnLst>
                                    <p:set>
                                      <p:cBhvr>
                                        <p:cTn id="48" dur="1" fill="hold">
                                          <p:stCondLst>
                                            <p:cond delay="0"/>
                                          </p:stCondLst>
                                        </p:cTn>
                                        <p:tgtEl>
                                          <p:spTgt spid="25"/>
                                        </p:tgtEl>
                                        <p:attrNameLst>
                                          <p:attrName>style.visibility</p:attrName>
                                        </p:attrNameLst>
                                      </p:cBhvr>
                                      <p:to>
                                        <p:strVal val="visible"/>
                                      </p:to>
                                    </p:set>
                                    <p:anim calcmode="lin" valueType="num">
                                      <p:cBhvr>
                                        <p:cTn id="49" dur="250" fill="hold"/>
                                        <p:tgtEl>
                                          <p:spTgt spid="25"/>
                                        </p:tgtEl>
                                        <p:attrNameLst>
                                          <p:attrName>ppt_w</p:attrName>
                                        </p:attrNameLst>
                                      </p:cBhvr>
                                      <p:tavLst>
                                        <p:tav tm="0">
                                          <p:val>
                                            <p:strVal val="4*#ppt_w"/>
                                          </p:val>
                                        </p:tav>
                                        <p:tav tm="100000">
                                          <p:val>
                                            <p:strVal val="#ppt_w"/>
                                          </p:val>
                                        </p:tav>
                                      </p:tavLst>
                                    </p:anim>
                                    <p:anim calcmode="lin" valueType="num">
                                      <p:cBhvr>
                                        <p:cTn id="5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23"/>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24"/>
                                        </p:tgtEl>
                                        <p:attrNameLst>
                                          <p:attrName>fillcolor</p:attrName>
                                        </p:attrNameLst>
                                      </p:cBhvr>
                                      <p:to>
                                        <a:schemeClr val="accent1"/>
                                      </p:to>
                                    </p:animClr>
                                    <p:set>
                                      <p:cBhvr>
                                        <p:cTn id="56" dur="250" fill="hold"/>
                                        <p:tgtEl>
                                          <p:spTgt spid="24"/>
                                        </p:tgtEl>
                                        <p:attrNameLst>
                                          <p:attrName>fill.type</p:attrName>
                                        </p:attrNameLst>
                                      </p:cBhvr>
                                      <p:to>
                                        <p:strVal val="solid"/>
                                      </p:to>
                                    </p:set>
                                    <p:set>
                                      <p:cBhvr>
                                        <p:cTn id="57" dur="250" fill="hold"/>
                                        <p:tgtEl>
                                          <p:spTgt spid="24"/>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par>
                                <p:cTn id="58" presetID="1" presetClass="emph" presetSubtype="2" fill="hold" nodeType="withEffect">
                                  <p:stCondLst>
                                    <p:cond delay="500"/>
                                  </p:stCondLst>
                                  <p:childTnLst>
                                    <p:animClr clrSpc="rgb" dir="cw">
                                      <p:cBhvr>
                                        <p:cTn id="59" dur="250" fill="hold"/>
                                        <p:tgtEl>
                                          <p:spTgt spid="24"/>
                                        </p:tgtEl>
                                        <p:attrNameLst>
                                          <p:attrName>fillcolor</p:attrName>
                                        </p:attrNameLst>
                                      </p:cBhvr>
                                      <p:to>
                                        <a:schemeClr val="accent1"/>
                                      </p:to>
                                    </p:animClr>
                                    <p:set>
                                      <p:cBhvr>
                                        <p:cTn id="60" dur="250" fill="hold"/>
                                        <p:tgtEl>
                                          <p:spTgt spid="24"/>
                                        </p:tgtEl>
                                        <p:attrNameLst>
                                          <p:attrName>fill.type</p:attrName>
                                        </p:attrNameLst>
                                      </p:cBhvr>
                                      <p:to>
                                        <p:strVal val="solid"/>
                                      </p:to>
                                    </p:set>
                                    <p:set>
                                      <p:cBhvr>
                                        <p:cTn id="61"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7"/>
                                        </p:tgtEl>
                                        <p:attrNameLst>
                                          <p:attrName>fillcolor</p:attrName>
                                        </p:attrNameLst>
                                      </p:cBhvr>
                                      <p:to>
                                        <a:schemeClr val="accent1"/>
                                      </p:to>
                                    </p:animClr>
                                    <p:set>
                                      <p:cBhvr>
                                        <p:cTn id="67" dur="250" fill="hold"/>
                                        <p:tgtEl>
                                          <p:spTgt spid="27"/>
                                        </p:tgtEl>
                                        <p:attrNameLst>
                                          <p:attrName>fill.type</p:attrName>
                                        </p:attrNameLst>
                                      </p:cBhvr>
                                      <p:to>
                                        <p:strVal val="solid"/>
                                      </p:to>
                                    </p:set>
                                    <p:set>
                                      <p:cBhvr>
                                        <p:cTn id="68" dur="250" fill="hold"/>
                                        <p:tgtEl>
                                          <p:spTgt spid="27"/>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par>
                                <p:cTn id="69" presetID="1" presetClass="emph" presetSubtype="2" fill="hold" nodeType="withEffect">
                                  <p:stCondLst>
                                    <p:cond delay="500"/>
                                  </p:stCondLst>
                                  <p:childTnLst>
                                    <p:animClr clrSpc="rgb" dir="cw">
                                      <p:cBhvr>
                                        <p:cTn id="70" dur="250" fill="hold"/>
                                        <p:tgtEl>
                                          <p:spTgt spid="27"/>
                                        </p:tgtEl>
                                        <p:attrNameLst>
                                          <p:attrName>fillcolor</p:attrName>
                                        </p:attrNameLst>
                                      </p:cBhvr>
                                      <p:to>
                                        <a:schemeClr val="accent1"/>
                                      </p:to>
                                    </p:animClr>
                                    <p:set>
                                      <p:cBhvr>
                                        <p:cTn id="71" dur="250" fill="hold"/>
                                        <p:tgtEl>
                                          <p:spTgt spid="27"/>
                                        </p:tgtEl>
                                        <p:attrNameLst>
                                          <p:attrName>fill.type</p:attrName>
                                        </p:attrNameLst>
                                      </p:cBhvr>
                                      <p:to>
                                        <p:strVal val="solid"/>
                                      </p:to>
                                    </p:set>
                                    <p:set>
                                      <p:cBhvr>
                                        <p:cTn id="72"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73" restart="whenNotActive" fill="hold" evtFilter="cancelBubble" nodeType="interactiveSeq">
                <p:stCondLst>
                  <p:cond evt="onClick" delay="0">
                    <p:tgtEl>
                      <p:spTgt spid="30"/>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30"/>
                                        </p:tgtEl>
                                        <p:attrNameLst>
                                          <p:attrName>fillcolor</p:attrName>
                                        </p:attrNameLst>
                                      </p:cBhvr>
                                      <p:to>
                                        <a:schemeClr val="accent1"/>
                                      </p:to>
                                    </p:animClr>
                                    <p:set>
                                      <p:cBhvr>
                                        <p:cTn id="78" dur="250" fill="hold"/>
                                        <p:tgtEl>
                                          <p:spTgt spid="30"/>
                                        </p:tgtEl>
                                        <p:attrNameLst>
                                          <p:attrName>fill.type</p:attrName>
                                        </p:attrNameLst>
                                      </p:cBhvr>
                                      <p:to>
                                        <p:strVal val="solid"/>
                                      </p:to>
                                    </p:set>
                                    <p:set>
                                      <p:cBhvr>
                                        <p:cTn id="79" dur="250" fill="hold"/>
                                        <p:tgtEl>
                                          <p:spTgt spid="30"/>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1" presetClass="emph" presetSubtype="2" fill="hold" nodeType="withEffect">
                                  <p:stCondLst>
                                    <p:cond delay="500"/>
                                  </p:stCondLst>
                                  <p:childTnLst>
                                    <p:animClr clrSpc="rgb" dir="cw">
                                      <p:cBhvr>
                                        <p:cTn id="81" dur="250" fill="hold"/>
                                        <p:tgtEl>
                                          <p:spTgt spid="30"/>
                                        </p:tgtEl>
                                        <p:attrNameLst>
                                          <p:attrName>fillcolor</p:attrName>
                                        </p:attrNameLst>
                                      </p:cBhvr>
                                      <p:to>
                                        <a:schemeClr val="accent1"/>
                                      </p:to>
                                    </p:animClr>
                                    <p:set>
                                      <p:cBhvr>
                                        <p:cTn id="82" dur="250" fill="hold"/>
                                        <p:tgtEl>
                                          <p:spTgt spid="30"/>
                                        </p:tgtEl>
                                        <p:attrNameLst>
                                          <p:attrName>fill.type</p:attrName>
                                        </p:attrNameLst>
                                      </p:cBhvr>
                                      <p:to>
                                        <p:strVal val="solid"/>
                                      </p:to>
                                    </p:set>
                                    <p:set>
                                      <p:cBhvr>
                                        <p:cTn id="83"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84" restart="whenNotActive" fill="hold" evtFilter="cancelBubble" nodeType="interactiveSeq">
                <p:stCondLst>
                  <p:cond evt="onClick" delay="0">
                    <p:tgtEl>
                      <p:spTgt spid="3"/>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3"/>
                                        </p:tgtEl>
                                      </p:cBhvr>
                                    </p:cmd>
                                  </p:childTnLst>
                                </p:cTn>
                              </p:par>
                            </p:childTnLst>
                          </p:cTn>
                        </p:par>
                      </p:childTnLst>
                    </p:cTn>
                  </p:par>
                </p:childTnLst>
              </p:cTn>
              <p:nextCondLst>
                <p:cond evt="onClick" delay="0">
                  <p:tgtEl>
                    <p:spTgt spid="3"/>
                  </p:tgtEl>
                </p:cond>
              </p:nextCondLst>
            </p:seq>
            <p:video>
              <p:cMediaNode vol="100000">
                <p:cTn id="89" fill="hold" display="0">
                  <p:stCondLst>
                    <p:cond delay="indefinite"/>
                  </p:stCondLst>
                </p:cTn>
                <p:tgtEl>
                  <p:spTgt spid="3"/>
                </p:tgtEl>
              </p:cMediaNode>
            </p:video>
          </p:childTnLst>
        </p:cTn>
      </p:par>
    </p:tnLst>
    <p:bldLst>
      <p:bldP spid="23" grpId="0" animBg="1"/>
      <p:bldP spid="24" grpId="0" animBg="1"/>
      <p:bldP spid="27"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6">
              <a:extLst>
                <a:ext uri="{96DAC541-7B7A-43D3-8B79-37D633B846F1}">
                  <asvg:svgBlip xmlns:asvg="http://schemas.microsoft.com/office/drawing/2016/SVG/main" r:embed="rId7"/>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2089537" y="8102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D. 3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bước</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5 </a:t>
            </a:r>
            <a:r>
              <a:rPr kumimoji="0" lang="en-US" sz="6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78000" y="8115300"/>
            <a:ext cx="1197146" cy="1174112"/>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2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29" name="Rectangle 28">
            <a:extLst>
              <a:ext uri="{FF2B5EF4-FFF2-40B4-BE49-F238E27FC236}">
                <a16:creationId xmlns:a16="http://schemas.microsoft.com/office/drawing/2014/main" id="{F322AB30-A40D-230F-311B-6DAB368FA0B1}"/>
              </a:ext>
            </a:extLst>
          </p:cNvPr>
          <p:cNvSpPr/>
          <p:nvPr/>
        </p:nvSpPr>
        <p:spPr>
          <a:xfrm>
            <a:off x="1113916" y="228600"/>
            <a:ext cx="14721289" cy="2215694"/>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Có</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mấy</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thực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hiện</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một</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cuộc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gọi</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4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 name="Arrow: Left 2">
            <a:hlinkClick r:id="rId9" action="ppaction://hlinksldjump"/>
            <a:extLst>
              <a:ext uri="{FF2B5EF4-FFF2-40B4-BE49-F238E27FC236}">
                <a16:creationId xmlns:a16="http://schemas.microsoft.com/office/drawing/2014/main" id="{377C2ECC-75E0-1FCA-FEF6-CE2E9DDABFDF}"/>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hlinkClick r:id="" action="ppaction://media"/>
            <a:extLst>
              <a:ext uri="{FF2B5EF4-FFF2-40B4-BE49-F238E27FC236}">
                <a16:creationId xmlns:a16="http://schemas.microsoft.com/office/drawing/2014/main" id="{F8BFFD8F-3C1A-A5E8-4BBC-810A6386842E}"/>
              </a:ext>
            </a:extLst>
          </p:cNvPr>
          <p:cNvPicPr>
            <a:picLocks noChangeAspect="1"/>
          </p:cNvPicPr>
          <p:nvPr>
            <a:videoFile r:link="rId2"/>
            <p:extLst>
              <p:ext uri="{DAA4B4D4-6D71-4841-9C94-3DE7FCFB9230}">
                <p14:media xmlns:p14="http://schemas.microsoft.com/office/powerpoint/2010/main" r:embed="rId1"/>
              </p:ext>
            </p:extLst>
          </p:nvPr>
        </p:nvPicPr>
        <p:blipFill>
          <a:blip r:embed="rId10"/>
          <a:srcRect/>
          <a:stretch>
            <a:fillRect/>
          </a:stretch>
        </p:blipFill>
        <p:spPr>
          <a:xfrm>
            <a:off x="16230600" y="342900"/>
            <a:ext cx="1681215" cy="1421848"/>
          </a:xfrm>
          <a:prstGeom prst="rect">
            <a:avLst/>
          </a:prstGeom>
        </p:spPr>
      </p:pic>
    </p:spTree>
    <p:extLst>
      <p:ext uri="{BB962C8B-B14F-4D97-AF65-F5344CB8AC3E}">
        <p14:creationId xmlns:p14="http://schemas.microsoft.com/office/powerpoint/2010/main" val="198923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par>
                                <p:cTn id="30" presetID="1" presetClass="mediacall" presetSubtype="0" fill="hold" nodeType="withEffect">
                                  <p:stCondLst>
                                    <p:cond delay="0"/>
                                  </p:stCondLst>
                                  <p:childTnLst>
                                    <p:cmd type="call" cmd="playFrom(0.0)">
                                      <p:cBhvr>
                                        <p:cTn id="31" dur="11076" fill="hold"/>
                                        <p:tgtEl>
                                          <p:spTgt spid="4"/>
                                        </p:tgtEl>
                                      </p:cBhvr>
                                    </p:cmd>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10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withEffect">
                                  <p:stCondLst>
                                    <p:cond delay="0"/>
                                  </p:stCondLst>
                                  <p:childTnLst>
                                    <p:animClr clrSpc="rgb" dir="cw">
                                      <p:cBhvr>
                                        <p:cTn id="40" dur="250" fill="hold"/>
                                        <p:tgtEl>
                                          <p:spTgt spid="23"/>
                                        </p:tgtEl>
                                        <p:attrNameLst>
                                          <p:attrName>fillcolor</p:attrName>
                                        </p:attrNameLst>
                                      </p:cBhvr>
                                      <p:to>
                                        <a:schemeClr val="bg2"/>
                                      </p:to>
                                    </p:animClr>
                                    <p:set>
                                      <p:cBhvr>
                                        <p:cTn id="41" dur="250" fill="hold"/>
                                        <p:tgtEl>
                                          <p:spTgt spid="23"/>
                                        </p:tgtEl>
                                        <p:attrNameLst>
                                          <p:attrName>fill.type</p:attrName>
                                        </p:attrNameLst>
                                      </p:cBhvr>
                                      <p:to>
                                        <p:strVal val="solid"/>
                                      </p:to>
                                    </p:set>
                                    <p:set>
                                      <p:cBhvr>
                                        <p:cTn id="42" dur="250" fill="hold"/>
                                        <p:tgtEl>
                                          <p:spTgt spid="23"/>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4" name="click.wav"/>
                                        </p:tgtEl>
                                      </p:cMediaNode>
                                    </p:audio>
                                  </p:subTnLst>
                                </p:cTn>
                              </p:par>
                              <p:par>
                                <p:cTn id="43" presetID="1" presetClass="emph" presetSubtype="2" fill="hold" nodeType="withEffect">
                                  <p:stCondLst>
                                    <p:cond delay="500"/>
                                  </p:stCondLst>
                                  <p:childTnLst>
                                    <p:animClr clrSpc="rgb" dir="cw">
                                      <p:cBhvr>
                                        <p:cTn id="44" dur="250" fill="hold"/>
                                        <p:tgtEl>
                                          <p:spTgt spid="23"/>
                                        </p:tgtEl>
                                        <p:attrNameLst>
                                          <p:attrName>fillcolor</p:attrName>
                                        </p:attrNameLst>
                                      </p:cBhvr>
                                      <p:to>
                                        <a:srgbClr val="FFFF00"/>
                                      </p:to>
                                    </p:animClr>
                                    <p:set>
                                      <p:cBhvr>
                                        <p:cTn id="45" dur="250" fill="hold"/>
                                        <p:tgtEl>
                                          <p:spTgt spid="23"/>
                                        </p:tgtEl>
                                        <p:attrNameLst>
                                          <p:attrName>fill.type</p:attrName>
                                        </p:attrNameLst>
                                      </p:cBhvr>
                                      <p:to>
                                        <p:strVal val="solid"/>
                                      </p:to>
                                    </p:set>
                                    <p:set>
                                      <p:cBhvr>
                                        <p:cTn id="46" dur="250" fill="hold"/>
                                        <p:tgtEl>
                                          <p:spTgt spid="23"/>
                                        </p:tgtEl>
                                        <p:attrNameLst>
                                          <p:attrName>fill.on</p:attrName>
                                        </p:attrNameLst>
                                      </p:cBhvr>
                                      <p:to>
                                        <p:strVal val="true"/>
                                      </p:to>
                                    </p:set>
                                  </p:childTnLst>
                                </p:cTn>
                              </p:par>
                              <p:par>
                                <p:cTn id="47" presetID="23" presetClass="entr" presetSubtype="32" fill="hold" nodeType="withEffect">
                                  <p:stCondLst>
                                    <p:cond delay="500"/>
                                  </p:stCondLst>
                                  <p:childTnLst>
                                    <p:set>
                                      <p:cBhvr>
                                        <p:cTn id="48" dur="1" fill="hold">
                                          <p:stCondLst>
                                            <p:cond delay="0"/>
                                          </p:stCondLst>
                                        </p:cTn>
                                        <p:tgtEl>
                                          <p:spTgt spid="25"/>
                                        </p:tgtEl>
                                        <p:attrNameLst>
                                          <p:attrName>style.visibility</p:attrName>
                                        </p:attrNameLst>
                                      </p:cBhvr>
                                      <p:to>
                                        <p:strVal val="visible"/>
                                      </p:to>
                                    </p:set>
                                    <p:anim calcmode="lin" valueType="num">
                                      <p:cBhvr>
                                        <p:cTn id="49" dur="250" fill="hold"/>
                                        <p:tgtEl>
                                          <p:spTgt spid="25"/>
                                        </p:tgtEl>
                                        <p:attrNameLst>
                                          <p:attrName>ppt_w</p:attrName>
                                        </p:attrNameLst>
                                      </p:cBhvr>
                                      <p:tavLst>
                                        <p:tav tm="0">
                                          <p:val>
                                            <p:strVal val="4*#ppt_w"/>
                                          </p:val>
                                        </p:tav>
                                        <p:tav tm="100000">
                                          <p:val>
                                            <p:strVal val="#ppt_w"/>
                                          </p:val>
                                        </p:tav>
                                      </p:tavLst>
                                    </p:anim>
                                    <p:anim calcmode="lin" valueType="num">
                                      <p:cBhvr>
                                        <p:cTn id="5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23"/>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24"/>
                                        </p:tgtEl>
                                        <p:attrNameLst>
                                          <p:attrName>fillcolor</p:attrName>
                                        </p:attrNameLst>
                                      </p:cBhvr>
                                      <p:to>
                                        <a:schemeClr val="accent1"/>
                                      </p:to>
                                    </p:animClr>
                                    <p:set>
                                      <p:cBhvr>
                                        <p:cTn id="56" dur="250" fill="hold"/>
                                        <p:tgtEl>
                                          <p:spTgt spid="24"/>
                                        </p:tgtEl>
                                        <p:attrNameLst>
                                          <p:attrName>fill.type</p:attrName>
                                        </p:attrNameLst>
                                      </p:cBhvr>
                                      <p:to>
                                        <p:strVal val="solid"/>
                                      </p:to>
                                    </p:set>
                                    <p:set>
                                      <p:cBhvr>
                                        <p:cTn id="57" dur="250" fill="hold"/>
                                        <p:tgtEl>
                                          <p:spTgt spid="24"/>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par>
                                <p:cTn id="58" presetID="1" presetClass="emph" presetSubtype="2" fill="hold" nodeType="withEffect">
                                  <p:stCondLst>
                                    <p:cond delay="500"/>
                                  </p:stCondLst>
                                  <p:childTnLst>
                                    <p:animClr clrSpc="rgb" dir="cw">
                                      <p:cBhvr>
                                        <p:cTn id="59" dur="250" fill="hold"/>
                                        <p:tgtEl>
                                          <p:spTgt spid="24"/>
                                        </p:tgtEl>
                                        <p:attrNameLst>
                                          <p:attrName>fillcolor</p:attrName>
                                        </p:attrNameLst>
                                      </p:cBhvr>
                                      <p:to>
                                        <a:schemeClr val="accent1"/>
                                      </p:to>
                                    </p:animClr>
                                    <p:set>
                                      <p:cBhvr>
                                        <p:cTn id="60" dur="250" fill="hold"/>
                                        <p:tgtEl>
                                          <p:spTgt spid="24"/>
                                        </p:tgtEl>
                                        <p:attrNameLst>
                                          <p:attrName>fill.type</p:attrName>
                                        </p:attrNameLst>
                                      </p:cBhvr>
                                      <p:to>
                                        <p:strVal val="solid"/>
                                      </p:to>
                                    </p:set>
                                    <p:set>
                                      <p:cBhvr>
                                        <p:cTn id="61"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7"/>
                                        </p:tgtEl>
                                        <p:attrNameLst>
                                          <p:attrName>fillcolor</p:attrName>
                                        </p:attrNameLst>
                                      </p:cBhvr>
                                      <p:to>
                                        <a:schemeClr val="accent1"/>
                                      </p:to>
                                    </p:animClr>
                                    <p:set>
                                      <p:cBhvr>
                                        <p:cTn id="67" dur="250" fill="hold"/>
                                        <p:tgtEl>
                                          <p:spTgt spid="27"/>
                                        </p:tgtEl>
                                        <p:attrNameLst>
                                          <p:attrName>fill.type</p:attrName>
                                        </p:attrNameLst>
                                      </p:cBhvr>
                                      <p:to>
                                        <p:strVal val="solid"/>
                                      </p:to>
                                    </p:set>
                                    <p:set>
                                      <p:cBhvr>
                                        <p:cTn id="68" dur="250" fill="hold"/>
                                        <p:tgtEl>
                                          <p:spTgt spid="27"/>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par>
                                <p:cTn id="69" presetID="1" presetClass="emph" presetSubtype="2" fill="hold" nodeType="withEffect">
                                  <p:stCondLst>
                                    <p:cond delay="500"/>
                                  </p:stCondLst>
                                  <p:childTnLst>
                                    <p:animClr clrSpc="rgb" dir="cw">
                                      <p:cBhvr>
                                        <p:cTn id="70" dur="250" fill="hold"/>
                                        <p:tgtEl>
                                          <p:spTgt spid="27"/>
                                        </p:tgtEl>
                                        <p:attrNameLst>
                                          <p:attrName>fillcolor</p:attrName>
                                        </p:attrNameLst>
                                      </p:cBhvr>
                                      <p:to>
                                        <a:schemeClr val="accent1"/>
                                      </p:to>
                                    </p:animClr>
                                    <p:set>
                                      <p:cBhvr>
                                        <p:cTn id="71" dur="250" fill="hold"/>
                                        <p:tgtEl>
                                          <p:spTgt spid="27"/>
                                        </p:tgtEl>
                                        <p:attrNameLst>
                                          <p:attrName>fill.type</p:attrName>
                                        </p:attrNameLst>
                                      </p:cBhvr>
                                      <p:to>
                                        <p:strVal val="solid"/>
                                      </p:to>
                                    </p:set>
                                    <p:set>
                                      <p:cBhvr>
                                        <p:cTn id="72"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73" restart="whenNotActive" fill="hold" evtFilter="cancelBubble" nodeType="interactiveSeq">
                <p:stCondLst>
                  <p:cond evt="onClick" delay="0">
                    <p:tgtEl>
                      <p:spTgt spid="30"/>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30"/>
                                        </p:tgtEl>
                                        <p:attrNameLst>
                                          <p:attrName>fillcolor</p:attrName>
                                        </p:attrNameLst>
                                      </p:cBhvr>
                                      <p:to>
                                        <a:schemeClr val="accent1"/>
                                      </p:to>
                                    </p:animClr>
                                    <p:set>
                                      <p:cBhvr>
                                        <p:cTn id="78" dur="250" fill="hold"/>
                                        <p:tgtEl>
                                          <p:spTgt spid="30"/>
                                        </p:tgtEl>
                                        <p:attrNameLst>
                                          <p:attrName>fill.type</p:attrName>
                                        </p:attrNameLst>
                                      </p:cBhvr>
                                      <p:to>
                                        <p:strVal val="solid"/>
                                      </p:to>
                                    </p:set>
                                    <p:set>
                                      <p:cBhvr>
                                        <p:cTn id="79" dur="250" fill="hold"/>
                                        <p:tgtEl>
                                          <p:spTgt spid="30"/>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1" presetClass="emph" presetSubtype="2" fill="hold" nodeType="withEffect">
                                  <p:stCondLst>
                                    <p:cond delay="500"/>
                                  </p:stCondLst>
                                  <p:childTnLst>
                                    <p:animClr clrSpc="rgb" dir="cw">
                                      <p:cBhvr>
                                        <p:cTn id="81" dur="250" fill="hold"/>
                                        <p:tgtEl>
                                          <p:spTgt spid="30"/>
                                        </p:tgtEl>
                                        <p:attrNameLst>
                                          <p:attrName>fillcolor</p:attrName>
                                        </p:attrNameLst>
                                      </p:cBhvr>
                                      <p:to>
                                        <a:schemeClr val="accent1"/>
                                      </p:to>
                                    </p:animClr>
                                    <p:set>
                                      <p:cBhvr>
                                        <p:cTn id="82" dur="250" fill="hold"/>
                                        <p:tgtEl>
                                          <p:spTgt spid="30"/>
                                        </p:tgtEl>
                                        <p:attrNameLst>
                                          <p:attrName>fill.type</p:attrName>
                                        </p:attrNameLst>
                                      </p:cBhvr>
                                      <p:to>
                                        <p:strVal val="solid"/>
                                      </p:to>
                                    </p:set>
                                    <p:set>
                                      <p:cBhvr>
                                        <p:cTn id="83"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84" restart="whenNotActive" fill="hold" evtFilter="cancelBubble" nodeType="interactiveSeq">
                <p:stCondLst>
                  <p:cond evt="onClick" delay="0">
                    <p:tgtEl>
                      <p:spTgt spid="4"/>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4"/>
                                        </p:tgtEl>
                                      </p:cBhvr>
                                    </p:cmd>
                                  </p:childTnLst>
                                </p:cTn>
                              </p:par>
                            </p:childTnLst>
                          </p:cTn>
                        </p:par>
                      </p:childTnLst>
                    </p:cTn>
                  </p:par>
                </p:childTnLst>
              </p:cTn>
              <p:nextCondLst>
                <p:cond evt="onClick" delay="0">
                  <p:tgtEl>
                    <p:spTgt spid="4"/>
                  </p:tgtEl>
                </p:cond>
              </p:nextCondLst>
            </p:seq>
            <p:video>
              <p:cMediaNode vol="100000">
                <p:cTn id="89" fill="hold" display="0">
                  <p:stCondLst>
                    <p:cond delay="indefinite"/>
                  </p:stCondLst>
                </p:cTn>
                <p:tgtEl>
                  <p:spTgt spid="4"/>
                </p:tgtEl>
              </p:cMediaNode>
            </p:video>
          </p:childTnLst>
        </p:cTn>
      </p:par>
    </p:tnLst>
    <p:bldLst>
      <p:bldP spid="23" grpId="0" animBg="1"/>
      <p:bldP spid="24" grpId="0" animBg="1"/>
      <p:bldP spid="27"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endParaRPr lang="en-US"/>
          </a:p>
        </p:txBody>
      </p:sp>
      <p:sp>
        <p:nvSpPr>
          <p:cNvPr id="3" name="Freeform 3"/>
          <p:cNvSpPr/>
          <p:nvPr/>
        </p:nvSpPr>
        <p:spPr>
          <a:xfrm>
            <a:off x="3251459" y="1347571"/>
            <a:ext cx="11785081" cy="6894272"/>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3692981" y="4672491"/>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endParaRPr lang="en-US"/>
          </a:p>
        </p:txBody>
      </p:sp>
      <p:pic>
        <p:nvPicPr>
          <p:cNvPr id="8" name="Picture 8"/>
          <p:cNvPicPr>
            <a:picLocks noChangeAspect="1"/>
          </p:cNvPicPr>
          <p:nvPr/>
        </p:nvPicPr>
        <p:blipFill>
          <a:blip r:embed="rId11"/>
          <a:srcRect/>
          <a:stretch>
            <a:fillRect/>
          </a:stretch>
        </p:blipFill>
        <p:spPr>
          <a:xfrm>
            <a:off x="-199438" y="6056536"/>
            <a:ext cx="5023695" cy="4370614"/>
          </a:xfrm>
          <a:prstGeom prst="rect">
            <a:avLst/>
          </a:prstGeom>
        </p:spPr>
      </p:pic>
      <p:pic>
        <p:nvPicPr>
          <p:cNvPr id="12" name="Picture 11">
            <a:extLst>
              <a:ext uri="{FF2B5EF4-FFF2-40B4-BE49-F238E27FC236}">
                <a16:creationId xmlns:a16="http://schemas.microsoft.com/office/drawing/2014/main" id="{9EC15717-C257-3155-3852-D006EDC9D774}"/>
              </a:ext>
            </a:extLst>
          </p:cNvPr>
          <p:cNvPicPr>
            <a:picLocks noChangeAspect="1"/>
          </p:cNvPicPr>
          <p:nvPr/>
        </p:nvPicPr>
        <p:blipFill>
          <a:blip r:embed="rId12"/>
          <a:stretch>
            <a:fillRect/>
          </a:stretch>
        </p:blipFill>
        <p:spPr>
          <a:xfrm>
            <a:off x="6781800" y="876300"/>
            <a:ext cx="4462659" cy="1298561"/>
          </a:xfrm>
          <a:prstGeom prst="rect">
            <a:avLst/>
          </a:prstGeom>
        </p:spPr>
      </p:pic>
      <p:pic>
        <p:nvPicPr>
          <p:cNvPr id="13" name="Picture 12">
            <a:extLst>
              <a:ext uri="{FF2B5EF4-FFF2-40B4-BE49-F238E27FC236}">
                <a16:creationId xmlns:a16="http://schemas.microsoft.com/office/drawing/2014/main" id="{74E05862-44EA-2BBB-A28C-25430A6D47F4}"/>
              </a:ext>
            </a:extLst>
          </p:cNvPr>
          <p:cNvPicPr>
            <a:picLocks noChangeAspect="1"/>
          </p:cNvPicPr>
          <p:nvPr/>
        </p:nvPicPr>
        <p:blipFill>
          <a:blip r:embed="rId13"/>
          <a:stretch>
            <a:fillRect/>
          </a:stretch>
        </p:blipFill>
        <p:spPr>
          <a:xfrm>
            <a:off x="3352800" y="1943100"/>
            <a:ext cx="11510246" cy="5803895"/>
          </a:xfrm>
          <a:prstGeom prst="rect">
            <a:avLst/>
          </a:prstGeom>
        </p:spPr>
      </p:pic>
      <p:pic>
        <p:nvPicPr>
          <p:cNvPr id="18" name="Picture 17">
            <a:extLst>
              <a:ext uri="{FF2B5EF4-FFF2-40B4-BE49-F238E27FC236}">
                <a16:creationId xmlns:a16="http://schemas.microsoft.com/office/drawing/2014/main" id="{8E078831-16B3-51EB-282D-57AD5FF069C3}"/>
              </a:ext>
            </a:extLst>
          </p:cNvPr>
          <p:cNvPicPr>
            <a:picLocks noChangeAspect="1"/>
          </p:cNvPicPr>
          <p:nvPr/>
        </p:nvPicPr>
        <p:blipFill>
          <a:blip r:embed="rId14"/>
          <a:stretch>
            <a:fillRect/>
          </a:stretch>
        </p:blipFill>
        <p:spPr>
          <a:xfrm>
            <a:off x="1981200" y="723900"/>
            <a:ext cx="2895851" cy="2341067"/>
          </a:xfrm>
          <a:prstGeom prst="rect">
            <a:avLst/>
          </a:prstGeom>
        </p:spPr>
      </p:pic>
      <p:sp>
        <p:nvSpPr>
          <p:cNvPr id="4" name="TextBox 3">
            <a:extLst>
              <a:ext uri="{FF2B5EF4-FFF2-40B4-BE49-F238E27FC236}">
                <a16:creationId xmlns:a16="http://schemas.microsoft.com/office/drawing/2014/main" id="{EC8758C9-0321-6EDA-4785-2F54D18D833E}"/>
              </a:ext>
            </a:extLst>
          </p:cNvPr>
          <p:cNvSpPr txBox="1"/>
          <p:nvPr/>
        </p:nvSpPr>
        <p:spPr>
          <a:xfrm>
            <a:off x="7924800" y="6896100"/>
            <a:ext cx="3048000" cy="1015663"/>
          </a:xfrm>
          <a:prstGeom prst="rect">
            <a:avLst/>
          </a:prstGeom>
          <a:noFill/>
        </p:spPr>
        <p:txBody>
          <a:bodyPr wrap="square" rtlCol="0">
            <a:spAutoFit/>
          </a:bodyPr>
          <a:lstStyle/>
          <a:p>
            <a:r>
              <a:rPr lang="en-US" sz="6000" b="1" dirty="0">
                <a:solidFill>
                  <a:schemeClr val="bg1"/>
                </a:solidFill>
              </a:rPr>
              <a:t>(</a:t>
            </a:r>
            <a:r>
              <a:rPr lang="en-US" sz="6000" b="1" dirty="0" err="1">
                <a:solidFill>
                  <a:schemeClr val="bg1"/>
                </a:solidFill>
              </a:rPr>
              <a:t>Tiết</a:t>
            </a:r>
            <a:r>
              <a:rPr lang="en-US" sz="6000" b="1">
                <a:solidFill>
                  <a:schemeClr val="bg1"/>
                </a:solidFill>
              </a:rPr>
              <a:t> 4)</a:t>
            </a:r>
            <a:endParaRPr lang="en-US" sz="6000" b="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TotalTime>
  <Words>612</Words>
  <Application>Microsoft Office PowerPoint</Application>
  <PresentationFormat>Custom</PresentationFormat>
  <Paragraphs>64</Paragraphs>
  <Slides>29</Slides>
  <Notes>4</Notes>
  <HiddenSlides>0</HiddenSlides>
  <MMClips>9</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Asap Bold</vt:lpstr>
      <vt:lpstr>Arial</vt:lpstr>
      <vt:lpstr>Calibri</vt:lpstr>
      <vt:lpstr>Calibri Light</vt:lpstr>
      <vt:lpstr>Cambria</vt:lpstr>
      <vt:lpstr>Times New Roman</vt:lpstr>
      <vt:lpstr>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trahuong1977@gmail.com</cp:lastModifiedBy>
  <cp:revision>54</cp:revision>
  <dcterms:created xsi:type="dcterms:W3CDTF">2006-08-16T00:00:00Z</dcterms:created>
  <dcterms:modified xsi:type="dcterms:W3CDTF">2025-08-29T16:00:41Z</dcterms:modified>
  <dc:identifier>DAGGBMTwqNQ</dc:identifier>
</cp:coreProperties>
</file>