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5" r:id="rId3"/>
    <p:sldMasterId id="2147483709" r:id="rId4"/>
    <p:sldMasterId id="2147483711" r:id="rId5"/>
  </p:sldMasterIdLst>
  <p:notesMasterIdLst>
    <p:notesMasterId r:id="rId25"/>
  </p:notesMasterIdLst>
  <p:sldIdLst>
    <p:sldId id="283" r:id="rId6"/>
    <p:sldId id="294" r:id="rId7"/>
    <p:sldId id="269" r:id="rId8"/>
    <p:sldId id="475" r:id="rId9"/>
    <p:sldId id="296" r:id="rId10"/>
    <p:sldId id="476" r:id="rId11"/>
    <p:sldId id="478" r:id="rId12"/>
    <p:sldId id="282" r:id="rId13"/>
    <p:sldId id="285" r:id="rId14"/>
    <p:sldId id="297" r:id="rId15"/>
    <p:sldId id="270" r:id="rId16"/>
    <p:sldId id="301" r:id="rId17"/>
    <p:sldId id="303" r:id="rId18"/>
    <p:sldId id="304" r:id="rId19"/>
    <p:sldId id="275" r:id="rId20"/>
    <p:sldId id="469" r:id="rId21"/>
    <p:sldId id="473" r:id="rId22"/>
    <p:sldId id="346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DA333-F21B-4C5D-B68E-BA6733D30F3F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7FDFD-CC69-406E-B16C-EFC7C3D4B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69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7FDFD-CC69-406E-B16C-EFC7C3D4B7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38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7FDFD-CC69-406E-B16C-EFC7C3D4B7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98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5AE14-BEEE-452C-9B7C-3E425AB50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5AE14-BEEE-452C-9B7C-3E425AB50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73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5AE14-BEEE-452C-9B7C-3E425AB50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807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5AE14-BEEE-452C-9B7C-3E425AB50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109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7FDFD-CC69-406E-B16C-EFC7C3D4B7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37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7FDFD-CC69-406E-B16C-EFC7C3D4B7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86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nhóm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đọc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hay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nhất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VÀNG VÀ GÕ)</a:t>
            </a:r>
            <a:endParaRPr lang="en-US" b="1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6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svg"/><Relationship Id="rId21" Type="http://schemas.openxmlformats.org/officeDocument/2006/relationships/image" Target="../media/image3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5" Type="http://schemas.openxmlformats.org/officeDocument/2006/relationships/image" Target="../media/image37.sv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36.pn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23" Type="http://schemas.openxmlformats.org/officeDocument/2006/relationships/image" Target="../media/image35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3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3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83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9767294" y="152695"/>
            <a:ext cx="545950" cy="1015920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6959" y="410302"/>
            <a:ext cx="1259043" cy="1279617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21977E1-3416-40AE-93BF-255D7D098DB4}"/>
              </a:ext>
            </a:extLst>
          </p:cNvPr>
          <p:cNvGrpSpPr/>
          <p:nvPr userDrawn="1"/>
        </p:nvGrpSpPr>
        <p:grpSpPr>
          <a:xfrm rot="10800000">
            <a:off x="10769601" y="-3"/>
            <a:ext cx="1422399" cy="1241665"/>
            <a:chOff x="0" y="5685082"/>
            <a:chExt cx="1299855" cy="1172917"/>
          </a:xfrm>
        </p:grpSpPr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id="{619830EE-DBBA-416A-8C38-86B198ECE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73209" b="45296"/>
            <a:stretch/>
          </p:blipFill>
          <p:spPr>
            <a:xfrm>
              <a:off x="843029" y="5925192"/>
              <a:ext cx="456826" cy="932807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id="{76AAA628-0820-4539-8EE1-43A09AA359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61622" b="72636"/>
            <a:stretch/>
          </p:blipFill>
          <p:spPr>
            <a:xfrm>
              <a:off x="0" y="5685082"/>
              <a:ext cx="408087" cy="290977"/>
            </a:xfrm>
            <a:prstGeom prst="rect">
              <a:avLst/>
            </a:prstGeom>
          </p:spPr>
        </p:pic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F2D05594-23F4-469D-A764-6EA9DFBC55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" y="6082824"/>
              <a:ext cx="895252" cy="775175"/>
            </a:xfrm>
            <a:custGeom>
              <a:avLst/>
              <a:gdLst>
                <a:gd name="connsiteX0" fmla="*/ 234919 w 657477"/>
                <a:gd name="connsiteY0" fmla="*/ 0 h 569292"/>
                <a:gd name="connsiteX1" fmla="*/ 657477 w 657477"/>
                <a:gd name="connsiteY1" fmla="*/ 422558 h 569292"/>
                <a:gd name="connsiteX2" fmla="*/ 648892 w 657477"/>
                <a:gd name="connsiteY2" fmla="*/ 507718 h 569292"/>
                <a:gd name="connsiteX3" fmla="*/ 629779 w 657477"/>
                <a:gd name="connsiteY3" fmla="*/ 569292 h 569292"/>
                <a:gd name="connsiteX4" fmla="*/ 0 w 657477"/>
                <a:gd name="connsiteY4" fmla="*/ 569292 h 569292"/>
                <a:gd name="connsiteX5" fmla="*/ 0 w 657477"/>
                <a:gd name="connsiteY5" fmla="*/ 71441 h 569292"/>
                <a:gd name="connsiteX6" fmla="*/ 70441 w 657477"/>
                <a:gd name="connsiteY6" fmla="*/ 33207 h 569292"/>
                <a:gd name="connsiteX7" fmla="*/ 234919 w 657477"/>
                <a:gd name="connsiteY7" fmla="*/ 0 h 56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477" h="569292">
                  <a:moveTo>
                    <a:pt x="234919" y="0"/>
                  </a:moveTo>
                  <a:cubicBezTo>
                    <a:pt x="468291" y="0"/>
                    <a:pt x="657477" y="189186"/>
                    <a:pt x="657477" y="422558"/>
                  </a:cubicBezTo>
                  <a:cubicBezTo>
                    <a:pt x="657477" y="451730"/>
                    <a:pt x="654521" y="480211"/>
                    <a:pt x="648892" y="507718"/>
                  </a:cubicBezTo>
                  <a:lnTo>
                    <a:pt x="629779" y="569292"/>
                  </a:lnTo>
                  <a:lnTo>
                    <a:pt x="0" y="569292"/>
                  </a:lnTo>
                  <a:lnTo>
                    <a:pt x="0" y="71441"/>
                  </a:lnTo>
                  <a:lnTo>
                    <a:pt x="70441" y="33207"/>
                  </a:lnTo>
                  <a:cubicBezTo>
                    <a:pt x="120995" y="11824"/>
                    <a:pt x="176576" y="0"/>
                    <a:pt x="234919" y="0"/>
                  </a:cubicBezTo>
                  <a:close/>
                </a:path>
              </a:pathLst>
            </a:custGeom>
            <a:solidFill>
              <a:srgbClr val="005EB3"/>
            </a:solidFill>
            <a:ln w="698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  <p:pic>
        <p:nvPicPr>
          <p:cNvPr id="52" name="그래픽 51">
            <a:extLst>
              <a:ext uri="{FF2B5EF4-FFF2-40B4-BE49-F238E27FC236}">
                <a16:creationId xmlns:a16="http://schemas.microsoft.com/office/drawing/2014/main" id="{EFBB5EEF-1E77-4973-9576-A93F54E9C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22170"/>
          <a:stretch/>
        </p:blipFill>
        <p:spPr>
          <a:xfrm rot="5400000" flipV="1">
            <a:off x="8900322" y="3582487"/>
            <a:ext cx="1511611" cy="5071746"/>
          </a:xfrm>
          <a:prstGeom prst="rect">
            <a:avLst/>
          </a:prstGeom>
        </p:spPr>
      </p:pic>
      <p:pic>
        <p:nvPicPr>
          <p:cNvPr id="12" name="그래픽 8">
            <a:extLst>
              <a:ext uri="{FF2B5EF4-FFF2-40B4-BE49-F238E27FC236}">
                <a16:creationId xmlns:a16="http://schemas.microsoft.com/office/drawing/2014/main" id="{84B98520-1914-4A97-8EFF-A30CD9C11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4717"/>
          <a:stretch/>
        </p:blipFill>
        <p:spPr>
          <a:xfrm rot="5400000" flipH="1">
            <a:off x="-1088001" y="1088001"/>
            <a:ext cx="4368800" cy="2192798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200000">
            <a:off x="1634570" y="5674458"/>
            <a:ext cx="260761" cy="11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83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0AD58835-E9BC-4784-B0E6-E026463CF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1447"/>
          <a:stretch/>
        </p:blipFill>
        <p:spPr>
          <a:xfrm>
            <a:off x="8370692" y="-1"/>
            <a:ext cx="1452014" cy="995407"/>
          </a:xfrm>
          <a:prstGeom prst="rect">
            <a:avLst/>
          </a:prstGeom>
        </p:spPr>
      </p:pic>
      <p:pic>
        <p:nvPicPr>
          <p:cNvPr id="47" name="그래픽 46">
            <a:extLst>
              <a:ext uri="{FF2B5EF4-FFF2-40B4-BE49-F238E27FC236}">
                <a16:creationId xmlns:a16="http://schemas.microsoft.com/office/drawing/2014/main" id="{233D58E4-C666-4F91-BDF6-8C6CC52B2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7803"/>
          <a:stretch/>
        </p:blipFill>
        <p:spPr>
          <a:xfrm flipH="1">
            <a:off x="9594786" y="5871655"/>
            <a:ext cx="2597213" cy="986346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91808043-3A0D-4AAA-95BC-BCD3A42FB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9616"/>
          <a:stretch/>
        </p:blipFill>
        <p:spPr>
          <a:xfrm flipH="1">
            <a:off x="9594785" y="-1"/>
            <a:ext cx="2597213" cy="1411451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79" y="5374657"/>
            <a:ext cx="2854400" cy="1483343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47138" y="432091"/>
            <a:ext cx="260761" cy="1136175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818528C4-FEA1-4A29-B511-585E14D662C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3437" y="5548896"/>
            <a:ext cx="934895" cy="934895"/>
          </a:xfrm>
          <a:prstGeom prst="rect">
            <a:avLst/>
          </a:prstGeom>
        </p:spPr>
      </p:pic>
      <p:pic>
        <p:nvPicPr>
          <p:cNvPr id="28" name="그래픽 27">
            <a:extLst>
              <a:ext uri="{FF2B5EF4-FFF2-40B4-BE49-F238E27FC236}">
                <a16:creationId xmlns:a16="http://schemas.microsoft.com/office/drawing/2014/main" id="{2FB9E521-6DC4-4392-9C46-53A8AD767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4530" t="54055" r="-1"/>
          <a:stretch/>
        </p:blipFill>
        <p:spPr>
          <a:xfrm>
            <a:off x="10419375" y="5952119"/>
            <a:ext cx="1466851" cy="559777"/>
          </a:xfrm>
          <a:prstGeom prst="rect">
            <a:avLst/>
          </a:prstGeom>
        </p:spPr>
      </p:pic>
      <p:pic>
        <p:nvPicPr>
          <p:cNvPr id="29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07544" y="6073056"/>
            <a:ext cx="245140" cy="268862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08332" y="565051"/>
            <a:ext cx="271498" cy="271498"/>
          </a:xfrm>
          <a:prstGeom prst="rect">
            <a:avLst/>
          </a:prstGeom>
        </p:spPr>
      </p:pic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925213" y="5942177"/>
            <a:ext cx="361735" cy="701547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5212" t="22210"/>
          <a:stretch/>
        </p:blipFill>
        <p:spPr>
          <a:xfrm>
            <a:off x="0" y="0"/>
            <a:ext cx="1084962" cy="995407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8EA4B090-B6DC-4B1A-B572-BE0A749EC02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6200000">
            <a:off x="-348392" y="1430833"/>
            <a:ext cx="1950641" cy="3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514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162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70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299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9191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3808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99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14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C64F-BB0E-46F2-9665-AC646217F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F543C-4C25-45DA-97C4-A4538DDE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E11B0-E8BD-4B09-ADC3-175AADEC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97AC5-D535-47BC-98EF-3804FC6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579B6-B31A-477C-9DB7-9D8E4F87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1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F83-F809-42FF-9FEB-4BFFEAFAF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5949-4E7E-48FF-B602-C5558D2F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579CA-3D95-4D01-9CB8-86F627D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4B45-0A24-449E-94DD-D8D1D64C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E3FE-901E-4C74-8D8B-C5A3C74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49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FC0E-7026-45A2-B0CB-01DC1282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02222-9AE0-4290-B885-07CE16F7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1A188-0C64-4FCB-9638-303E11F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011D-2A52-44D8-A9CB-662B504E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7A55-3880-456A-B24C-F77EFAA3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83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C0B8-F44B-480B-8B3C-4D4197C75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0D039-53DF-4570-ABF3-8379F690E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527F3-8498-4AFA-BA4F-86F419B1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7D2CA-F65A-4E17-85A6-1CD7FF6D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8BC47-1ED5-4EC3-BE25-9EE69D67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D507-0815-4267-8314-71B2BB48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35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8962-4BAE-4FB7-A4EF-A3F478BE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1A9A-4F6E-4F01-BFB4-0453C9617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4B3A-B30A-4A45-A7DD-D34577EAB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BC11C-D7A1-4DE3-9AF3-B7AD14546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64C53E-360E-46CC-AB85-CBD9F8B15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E511F0-5A9C-4734-BC7C-5DB736D2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E596FE-24F7-45C7-A6A6-8F4DEC69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7F18C-EC0B-488B-A3B7-CD61FC9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12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095DF-BF10-4FC6-B18E-0F954029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D64AA-33B4-4DE5-BCA3-B928352C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1DD4D-614B-4D2D-94F9-85C596B1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D72DA-95E2-43AC-B79E-94036A7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91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5D94F4-4DCD-424E-A3B0-6CF38892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59CF-2C0E-4116-AE7A-3F77E55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A3ED-8154-4E23-9794-36BF0262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96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3778D-5F70-4437-8D68-4FEB0E6F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4B98-A5C7-4362-AA94-C5C0BB8A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3C0BD-CE03-4A66-BCFE-2093D07B8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2CAC6-A985-4E51-9A17-1F3B80FD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826F6-3C6F-4C6C-9C6D-57F61947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E6E47-C10C-4834-89D0-97D3186A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15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DF18-CE41-4D1D-AD29-6406F59A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73E0A-12FF-4C8C-B7E2-1B8E6C0D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8B44-FA62-4BC6-9047-A8C80EE6A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CA3DD-4DF7-49A3-8E16-7D25AB502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98B4B-9E5A-43C2-8C53-74D80624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D0094-9D12-4762-85AD-35F0DEB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18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DD12-4488-44FC-AAF1-4722F5FF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64E2A-1B7D-4E4A-A335-63A48B2BA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2AA6-1E99-41D0-969C-9A7795C4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A436-9EA7-4F04-8E6F-668600AE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4B2AC-3B32-41CF-8FC0-3C2E6FBE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17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57572-F7CD-414A-B6E8-E8E9D3882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09426-A716-45F5-80F1-30E16024C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112F-3784-49D9-80E9-B53CC364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858E4EFA-8564-4BBA-B33A-0AE029A904D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CC08-13F7-4C84-AF3B-0BCFE816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4314-CDD8-4767-905F-A6C2114D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C44E4BE-4E6A-400A-8D15-49AD800E3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585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245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84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92331"/>
      </p:ext>
    </p:extLst>
  </p:cSld>
  <p:clrMapOvr>
    <a:masterClrMapping/>
  </p:clrMapOvr>
  <p:transition spd="slow">
    <p:pull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7F90-DCA8-4F0F-AED0-0128FC1F0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9150-6F72-42C2-91D3-4C25D797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E484-8968-46B2-9B74-6D621055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7F581-C22C-4DFC-A144-6BC547EF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BA3C-8BA4-4077-BCC2-96D2FBB9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22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67C0-EBFA-40E3-9FB7-55D4A7F5A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BD9F-9EF4-447D-81B6-5345266A5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0AD7-91E5-4E35-8A20-1BB927FD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2F6CA-AAEC-4EDE-8EE6-97D944F4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1BA13-CC13-419C-BC68-286608ED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5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AC79-9E90-4CE5-9B2F-42D89D7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264DB-AAB9-4493-A22A-1A85518B1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DAAE-A14A-4964-BA0F-DC2A569A1E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72D8C-4381-4DB8-971C-A70B31D8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A943-81B4-49FF-9FD9-5B43955D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14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471CE-A705-4632-9B8F-4AE651C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9A1E5-7B7B-4E41-B023-7665FC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29C0D-A115-4BBA-882D-0AD98D4F9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A0A-916B-417B-AA62-37209B3C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30EBF-2054-425F-B393-E438A008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85757-87E9-42CD-8142-29E7CA86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660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B361-0A1A-4397-9A98-3874C8DF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E12-3BF7-4F16-8DBC-058A0A60E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2F9DD-2673-4574-B174-DC46B2240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7ADD7-678D-4833-8034-02EBC26B4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C9C76-DBF6-4620-8043-028295E58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F2B21-ED87-4964-992A-7124DD1A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B29EA-C904-4A38-AB0F-BBACD6D2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CA08B-82C2-419F-997F-A19BC0CC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2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F00B-906A-4DB3-B271-593EB1D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070341-60E5-4EC6-97F1-07DDABF9C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026473-42BE-4EB3-B3E6-8A28151A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7F90B-1D8F-43E6-9339-2E7A86BE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01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92F32-DB70-449D-8D72-D56D2F5B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3E639-C139-4B98-83E0-831820F1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2E341-9B86-48D3-9BD9-E7945C65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71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0F05C-1E3C-4A51-AA93-11086C4A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AD414-B59E-4B0E-AE8D-108172707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15EC0-1CCF-4E4C-9C13-39789B95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88994-13E6-4AF6-8441-64BE7B3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D10BEE-4E23-4FD6-8E39-E684746D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9F1AF4-6624-469D-8C9C-3CD6F712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41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94B3-8B2B-4DB1-87D8-729DDF9AD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34B598-5E2E-45B0-A1A6-ABF0141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EFF27-C723-41C2-97EB-D3040382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968EF-A833-4B32-A11C-1C830C0B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6D905-3AF8-498E-93C1-E2A630A4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1E5AC-944C-49D4-991D-D464790B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0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85F7-072C-48D7-9703-95EF6292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3CC0B-F6FD-43A0-A10C-72F638725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8AFB-08B6-41D0-8304-7AE0BE33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5E2C-FA0B-4A9A-B7AC-895FD98CC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3740-351E-4663-891B-9626CBCA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46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95BF-4E14-457C-95A2-5A0E652F5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57B2-0E34-4099-BF8B-E4FAAA519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62A0-44DB-4C4D-8B8D-4CE06748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4D4C5E7A-B455-4B51-9E16-4106E963D7B3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1D4CD-E29B-42DA-92DE-85AAFBF8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E2BCD-061F-4114-A129-154CC351F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9D5205B6-B050-450F-B983-C936CD04A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9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2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8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0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3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7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8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8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142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28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9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5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3" Type="http://schemas.openxmlformats.org/officeDocument/2006/relationships/image" Target="../media/image56.svg"/><Relationship Id="rId21" Type="http://schemas.openxmlformats.org/officeDocument/2006/relationships/image" Target="../media/image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image" Target="../media/image70.png"/><Relationship Id="rId25" Type="http://schemas.openxmlformats.org/officeDocument/2006/relationships/image" Target="../media/image76.jpeg"/><Relationship Id="rId2" Type="http://schemas.openxmlformats.org/officeDocument/2006/relationships/image" Target="../media/image55.png"/><Relationship Id="rId16" Type="http://schemas.openxmlformats.org/officeDocument/2006/relationships/image" Target="../media/image69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24" Type="http://schemas.openxmlformats.org/officeDocument/2006/relationships/image" Target="../media/image9.sv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8.png"/><Relationship Id="rId10" Type="http://schemas.openxmlformats.org/officeDocument/2006/relationships/image" Target="../media/image63.svg"/><Relationship Id="rId19" Type="http://schemas.openxmlformats.org/officeDocument/2006/relationships/image" Target="../media/image34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Relationship Id="rId22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26" Type="http://schemas.openxmlformats.org/officeDocument/2006/relationships/image" Target="../media/image72.png"/><Relationship Id="rId3" Type="http://schemas.openxmlformats.org/officeDocument/2006/relationships/image" Target="../media/image55.png"/><Relationship Id="rId21" Type="http://schemas.openxmlformats.org/officeDocument/2006/relationships/image" Target="../media/image3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8.png"/><Relationship Id="rId20" Type="http://schemas.openxmlformats.org/officeDocument/2006/relationships/image" Target="../media/image34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24" Type="http://schemas.openxmlformats.org/officeDocument/2006/relationships/image" Target="../media/image8.pn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.svg"/><Relationship Id="rId28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image" Target="../media/image71.svg"/><Relationship Id="rId4" Type="http://schemas.openxmlformats.org/officeDocument/2006/relationships/image" Target="../media/image56.sv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6.png"/><Relationship Id="rId27" Type="http://schemas.openxmlformats.org/officeDocument/2006/relationships/image" Target="../media/image73.svg"/><Relationship Id="rId30" Type="http://schemas.openxmlformats.org/officeDocument/2006/relationships/image" Target="../media/image7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440434E5-0905-4E68-BBC3-617F61CDD0CB}"/>
              </a:ext>
            </a:extLst>
          </p:cNvPr>
          <p:cNvGrpSpPr/>
          <p:nvPr/>
        </p:nvGrpSpPr>
        <p:grpSpPr>
          <a:xfrm>
            <a:off x="5840519" y="2970214"/>
            <a:ext cx="511634" cy="524832"/>
            <a:chOff x="2772242" y="1560385"/>
            <a:chExt cx="376198" cy="385905"/>
          </a:xfrm>
          <a:solidFill>
            <a:srgbClr val="00D0CA"/>
          </a:solidFill>
        </p:grpSpPr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9A5327FA-EAB7-487E-8FF9-473238A8761E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1CB92A22-8762-4D1E-A24C-97C4CF1EE638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DECDD445-DD3E-475D-8822-25BBCD9C6ADE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AB551756-BE20-4959-8615-9DAF8837294A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0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D17E5BB-EEEE-43CB-A5ED-9108F2084F2A}"/>
              </a:ext>
            </a:extLst>
          </p:cNvPr>
          <p:cNvGrpSpPr/>
          <p:nvPr/>
        </p:nvGrpSpPr>
        <p:grpSpPr>
          <a:xfrm>
            <a:off x="8962426" y="2967073"/>
            <a:ext cx="531118" cy="531114"/>
            <a:chOff x="752656" y="1562597"/>
            <a:chExt cx="390525" cy="390525"/>
          </a:xfrm>
          <a:solidFill>
            <a:srgbClr val="00D0CA"/>
          </a:solidFill>
        </p:grpSpPr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F0AE1C10-2BB4-461D-99B2-0611EFE8DB16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id="{4F52EAF2-0D20-47ED-9600-2046A5FF68D4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CA8690E7-9159-41F9-98C4-A26E6F9AD89A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20157AEF-0491-4D73-BA64-FB4C013E7961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03CEC63D-66DB-41B5-BF12-F5960D9FDDA1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5" name="组合 16"/>
          <p:cNvGrpSpPr/>
          <p:nvPr/>
        </p:nvGrpSpPr>
        <p:grpSpPr>
          <a:xfrm rot="840000">
            <a:off x="9463867" y="203483"/>
            <a:ext cx="1574165" cy="1210310"/>
            <a:chOff x="2234" y="2173"/>
            <a:chExt cx="2120" cy="1548"/>
          </a:xfrm>
        </p:grpSpPr>
        <p:sp>
          <p:nvSpPr>
            <p:cNvPr id="26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1" y="2046452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F061B85-92C2-C55E-760B-2638CB860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26" y="2695122"/>
            <a:ext cx="8961897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5">
            <a:extLst>
              <a:ext uri="{FF2B5EF4-FFF2-40B4-BE49-F238E27FC236}">
                <a16:creationId xmlns:a16="http://schemas.microsoft.com/office/drawing/2014/main" id="{AA677A23-68DF-43D1-8DF7-319CD65B5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882806" cy="1785310"/>
          </a:xfrm>
          <a:prstGeom prst="rect">
            <a:avLst/>
          </a:prstGeom>
        </p:spPr>
      </p:pic>
      <p:pic>
        <p:nvPicPr>
          <p:cNvPr id="5" name="그래픽 48">
            <a:extLst>
              <a:ext uri="{FF2B5EF4-FFF2-40B4-BE49-F238E27FC236}">
                <a16:creationId xmlns:a16="http://schemas.microsoft.com/office/drawing/2014/main" id="{54A1B66C-DADF-4C2A-A518-00F2BE0FA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9259305" y="5851896"/>
            <a:ext cx="2882806" cy="1785310"/>
          </a:xfrm>
          <a:prstGeom prst="rect">
            <a:avLst/>
          </a:prstGeom>
        </p:spPr>
      </p:pic>
      <p:pic>
        <p:nvPicPr>
          <p:cNvPr id="6" name="그래픽 22">
            <a:extLst>
              <a:ext uri="{FF2B5EF4-FFF2-40B4-BE49-F238E27FC236}">
                <a16:creationId xmlns:a16="http://schemas.microsoft.com/office/drawing/2014/main" id="{30250DA1-7BA3-4BB3-8B80-9EEF23932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-561827" y="1416578"/>
            <a:ext cx="1950641" cy="227060"/>
          </a:xfrm>
          <a:prstGeom prst="rect">
            <a:avLst/>
          </a:prstGeom>
        </p:spPr>
      </p:pic>
      <p:pic>
        <p:nvPicPr>
          <p:cNvPr id="7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6514" y="385526"/>
            <a:ext cx="245140" cy="268862"/>
          </a:xfrm>
          <a:prstGeom prst="rect">
            <a:avLst/>
          </a:prstGeom>
        </p:spPr>
      </p:pic>
      <p:pic>
        <p:nvPicPr>
          <p:cNvPr id="8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08716" y="7098300"/>
            <a:ext cx="255683" cy="255683"/>
          </a:xfrm>
          <a:prstGeom prst="rect">
            <a:avLst/>
          </a:prstGeom>
        </p:spPr>
      </p:pic>
      <p:pic>
        <p:nvPicPr>
          <p:cNvPr id="9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19040" y="6077486"/>
            <a:ext cx="271498" cy="271498"/>
          </a:xfrm>
          <a:prstGeom prst="rect">
            <a:avLst/>
          </a:prstGeom>
        </p:spPr>
      </p:pic>
      <p:pic>
        <p:nvPicPr>
          <p:cNvPr id="10" name="그래픽 36">
            <a:extLst>
              <a:ext uri="{FF2B5EF4-FFF2-40B4-BE49-F238E27FC236}">
                <a16:creationId xmlns:a16="http://schemas.microsoft.com/office/drawing/2014/main" id="{08FCE57B-82E4-4E9B-AAB4-00AD6A829E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-1199" b="-1"/>
          <a:stretch/>
        </p:blipFill>
        <p:spPr>
          <a:xfrm>
            <a:off x="1286333" y="158411"/>
            <a:ext cx="636048" cy="643674"/>
          </a:xfrm>
          <a:prstGeom prst="rect">
            <a:avLst/>
          </a:prstGeom>
        </p:spPr>
      </p:pic>
      <p:pic>
        <p:nvPicPr>
          <p:cNvPr id="11" name="그래픽 37">
            <a:extLst>
              <a:ext uri="{FF2B5EF4-FFF2-40B4-BE49-F238E27FC236}">
                <a16:creationId xmlns:a16="http://schemas.microsoft.com/office/drawing/2014/main" id="{EDC09C93-9DBD-4989-A705-8745B0DB92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1442" y="814207"/>
            <a:ext cx="181200" cy="181200"/>
          </a:xfrm>
          <a:prstGeom prst="rect">
            <a:avLst/>
          </a:prstGeom>
        </p:spPr>
      </p:pic>
      <p:pic>
        <p:nvPicPr>
          <p:cNvPr id="12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10961770" y="6313512"/>
            <a:ext cx="555809" cy="1077933"/>
          </a:xfrm>
          <a:prstGeom prst="rect">
            <a:avLst/>
          </a:prstGeom>
        </p:spPr>
      </p:pic>
      <p:pic>
        <p:nvPicPr>
          <p:cNvPr id="13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8732" r="17866"/>
          <a:stretch/>
        </p:blipFill>
        <p:spPr>
          <a:xfrm>
            <a:off x="11140991" y="0"/>
            <a:ext cx="1051009" cy="1039915"/>
          </a:xfrm>
          <a:prstGeom prst="rect">
            <a:avLst/>
          </a:prstGeom>
        </p:spPr>
      </p:pic>
      <p:pic>
        <p:nvPicPr>
          <p:cNvPr id="14" name="그래픽 46">
            <a:extLst>
              <a:ext uri="{FF2B5EF4-FFF2-40B4-BE49-F238E27FC236}">
                <a16:creationId xmlns:a16="http://schemas.microsoft.com/office/drawing/2014/main" id="{03385086-4FF4-417D-A939-9911A4A1E0A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73209" b="45296"/>
          <a:stretch/>
        </p:blipFill>
        <p:spPr>
          <a:xfrm>
            <a:off x="843029" y="5925192"/>
            <a:ext cx="456826" cy="932807"/>
          </a:xfrm>
          <a:prstGeom prst="rect">
            <a:avLst/>
          </a:prstGeom>
        </p:spPr>
      </p:pic>
      <p:pic>
        <p:nvPicPr>
          <p:cNvPr id="15" name="그래픽 47">
            <a:extLst>
              <a:ext uri="{FF2B5EF4-FFF2-40B4-BE49-F238E27FC236}">
                <a16:creationId xmlns:a16="http://schemas.microsoft.com/office/drawing/2014/main" id="{7F05DF2B-4239-404F-B548-220D28F7CEB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61622" b="72636"/>
          <a:stretch/>
        </p:blipFill>
        <p:spPr>
          <a:xfrm>
            <a:off x="0" y="5685082"/>
            <a:ext cx="408087" cy="290977"/>
          </a:xfrm>
          <a:prstGeom prst="rect">
            <a:avLst/>
          </a:prstGeom>
        </p:spPr>
      </p:pic>
      <p:sp>
        <p:nvSpPr>
          <p:cNvPr id="16" name="자유형: 도형 52">
            <a:extLst>
              <a:ext uri="{FF2B5EF4-FFF2-40B4-BE49-F238E27FC236}">
                <a16:creationId xmlns:a16="http://schemas.microsoft.com/office/drawing/2014/main" id="{57B6E511-6703-4BBF-999F-A8190F59699E}"/>
              </a:ext>
            </a:extLst>
          </p:cNvPr>
          <p:cNvSpPr>
            <a:spLocks noChangeAspect="1"/>
          </p:cNvSpPr>
          <p:nvPr/>
        </p:nvSpPr>
        <p:spPr>
          <a:xfrm>
            <a:off x="2" y="6082824"/>
            <a:ext cx="895252" cy="775175"/>
          </a:xfrm>
          <a:custGeom>
            <a:avLst/>
            <a:gdLst>
              <a:gd name="connsiteX0" fmla="*/ 234919 w 657477"/>
              <a:gd name="connsiteY0" fmla="*/ 0 h 569292"/>
              <a:gd name="connsiteX1" fmla="*/ 657477 w 657477"/>
              <a:gd name="connsiteY1" fmla="*/ 422558 h 569292"/>
              <a:gd name="connsiteX2" fmla="*/ 648892 w 657477"/>
              <a:gd name="connsiteY2" fmla="*/ 507718 h 569292"/>
              <a:gd name="connsiteX3" fmla="*/ 629779 w 657477"/>
              <a:gd name="connsiteY3" fmla="*/ 569292 h 569292"/>
              <a:gd name="connsiteX4" fmla="*/ 0 w 657477"/>
              <a:gd name="connsiteY4" fmla="*/ 569292 h 569292"/>
              <a:gd name="connsiteX5" fmla="*/ 0 w 657477"/>
              <a:gd name="connsiteY5" fmla="*/ 71441 h 569292"/>
              <a:gd name="connsiteX6" fmla="*/ 70441 w 657477"/>
              <a:gd name="connsiteY6" fmla="*/ 33207 h 569292"/>
              <a:gd name="connsiteX7" fmla="*/ 234919 w 657477"/>
              <a:gd name="connsiteY7" fmla="*/ 0 h 56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77" h="569292">
                <a:moveTo>
                  <a:pt x="234919" y="0"/>
                </a:moveTo>
                <a:cubicBezTo>
                  <a:pt x="468291" y="0"/>
                  <a:pt x="657477" y="189186"/>
                  <a:pt x="657477" y="422558"/>
                </a:cubicBezTo>
                <a:cubicBezTo>
                  <a:pt x="657477" y="451730"/>
                  <a:pt x="654521" y="480211"/>
                  <a:pt x="648892" y="507718"/>
                </a:cubicBezTo>
                <a:lnTo>
                  <a:pt x="629779" y="569292"/>
                </a:lnTo>
                <a:lnTo>
                  <a:pt x="0" y="569292"/>
                </a:lnTo>
                <a:lnTo>
                  <a:pt x="0" y="71441"/>
                </a:lnTo>
                <a:lnTo>
                  <a:pt x="70441" y="33207"/>
                </a:lnTo>
                <a:cubicBezTo>
                  <a:pt x="120995" y="11824"/>
                  <a:pt x="176576" y="0"/>
                  <a:pt x="234919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050" name="Picture 2" descr="Phát thanh viên là gì? Mức thu nhập có cao không?">
            <a:extLst>
              <a:ext uri="{FF2B5EF4-FFF2-40B4-BE49-F238E27FC236}">
                <a16:creationId xmlns:a16="http://schemas.microsoft.com/office/drawing/2014/main" id="{E205734C-4024-F64B-1F46-EB8903A3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1" y="1"/>
            <a:ext cx="119472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2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317258" cy="2114100"/>
            <a:chOff x="381683" y="292216"/>
            <a:chExt cx="11317258" cy="2114100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39588" y="660652"/>
              <a:ext cx="109593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Thầy Dương muốn cả lớp thực hiện hoạt động gì? Các bạn trong lớp có thái độ như thế nào với hoạt động ấy?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81" y="2293706"/>
            <a:ext cx="3768011" cy="47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307098" cy="2114100"/>
            <a:chOff x="381683" y="292216"/>
            <a:chExt cx="11307098" cy="2114100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9428" y="721612"/>
              <a:ext cx="10959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Đóng vai Loan, kể lại quá trình nảy ra ý tưởng và thực hiện ý tưởng cho bộ sưu tập.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C205FF27-2B2A-E65B-4CFA-78D8D6384526}"/>
              </a:ext>
            </a:extLst>
          </p:cNvPr>
          <p:cNvSpPr/>
          <p:nvPr/>
        </p:nvSpPr>
        <p:spPr>
          <a:xfrm>
            <a:off x="381683" y="2406316"/>
            <a:ext cx="11280928" cy="41388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0E6544-A5DC-8711-A967-C2BF506D4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81" y="2293706"/>
            <a:ext cx="3768011" cy="4776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1DD52-F3D5-AD0E-DEBC-29F832185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83" y="2518926"/>
            <a:ext cx="10966291" cy="402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2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296938" cy="1821064"/>
            <a:chOff x="381683" y="292216"/>
            <a:chExt cx="11296938" cy="2114100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19268" y="812702"/>
              <a:ext cx="109593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 bạn cảm thấy thế nào về bộ sưu tập của Loan?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81" y="2293706"/>
            <a:ext cx="3768011" cy="47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683" y="292216"/>
            <a:ext cx="11280928" cy="2114100"/>
            <a:chOff x="381683" y="292216"/>
            <a:chExt cx="11280928" cy="2114100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39589" y="660652"/>
              <a:ext cx="103449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heo em, vì sao thầy Dương cho rằng bộ sưu tập đó rất độc đáo?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81683" y="2406316"/>
            <a:ext cx="11280928" cy="41388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81" y="2293706"/>
            <a:ext cx="3768011" cy="4776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473CA0-5AD8-91FE-88A1-D6F53D4CB416}"/>
              </a:ext>
            </a:extLst>
          </p:cNvPr>
          <p:cNvSpPr txBox="1"/>
          <p:nvPr/>
        </p:nvSpPr>
        <p:spPr>
          <a:xfrm>
            <a:off x="3434080" y="2743200"/>
            <a:ext cx="799592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 sưu tập mang đến niềm vui, sự gắn kết cho cả lớp. Bộ sưu tập độc đáo vì: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ón đồ trong bộ sưu tập không nhìn, sờ, chạm được như nhiều món đồ khác;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 sưu tập thể hiện sự sáng tạo độc đáo của Loan,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 sưu tập rất ý nghĩa, có giá trị tinh thần to lớn, thể hiện tình cảm bạn bè sâu sắc...</a:t>
            </a:r>
          </a:p>
        </p:txBody>
      </p:sp>
    </p:spTree>
    <p:extLst>
      <p:ext uri="{BB962C8B-B14F-4D97-AF65-F5344CB8AC3E}">
        <p14:creationId xmlns:p14="http://schemas.microsoft.com/office/powerpoint/2010/main" val="31867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BF5C41-5272-C932-98A1-717DE38EC021}"/>
              </a:ext>
            </a:extLst>
          </p:cNvPr>
          <p:cNvGrpSpPr/>
          <p:nvPr/>
        </p:nvGrpSpPr>
        <p:grpSpPr>
          <a:xfrm>
            <a:off x="1659202" y="101675"/>
            <a:ext cx="11395880" cy="4135682"/>
            <a:chOff x="423081" y="231602"/>
            <a:chExt cx="11395880" cy="4135682"/>
          </a:xfrm>
        </p:grpSpPr>
        <p:pic>
          <p:nvPicPr>
            <p:cNvPr id="3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B508BF26-A535-44C8-A942-21CA977B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423081" y="231602"/>
              <a:ext cx="11395880" cy="4135682"/>
            </a:xfrm>
            <a:prstGeom prst="rect">
              <a:avLst/>
            </a:prstGeom>
          </p:spPr>
        </p:pic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EA28E635-6A62-46D9-B46F-8D1817EBA417}"/>
                </a:ext>
              </a:extLst>
            </p:cNvPr>
            <p:cNvSpPr/>
            <p:nvPr/>
          </p:nvSpPr>
          <p:spPr>
            <a:xfrm>
              <a:off x="1436931" y="1351298"/>
              <a:ext cx="860781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5. 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 lớp em cũng tổ chức một buổi triển lãm giống lớp của Loan, em sẽ sưu tầm món đồ gì? Vì sao?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966" y="2299443"/>
            <a:ext cx="6360337" cy="50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ưu tập huy chương, danh hiệu và hình ảnh hiếm gặp của ...">
            <a:extLst>
              <a:ext uri="{FF2B5EF4-FFF2-40B4-BE49-F238E27FC236}">
                <a16:creationId xmlns:a16="http://schemas.microsoft.com/office/drawing/2014/main" id="{1193DBC6-BF0C-2E61-697D-6FEB9786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4853"/>
            <a:ext cx="5926111" cy="663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ưu tập tem chuyên đề">
            <a:extLst>
              <a:ext uri="{FF2B5EF4-FFF2-40B4-BE49-F238E27FC236}">
                <a16:creationId xmlns:a16="http://schemas.microsoft.com/office/drawing/2014/main" id="{A788689E-954F-AEE4-7683-C08A8CFA3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8" y="224852"/>
            <a:ext cx="5926111" cy="663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184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231F0E5-455D-03C2-9EA8-F73D5B446521}"/>
              </a:ext>
            </a:extLst>
          </p:cNvPr>
          <p:cNvSpPr/>
          <p:nvPr/>
        </p:nvSpPr>
        <p:spPr>
          <a:xfrm>
            <a:off x="634013" y="389745"/>
            <a:ext cx="11013344" cy="3657600"/>
          </a:xfrm>
          <a:custGeom>
            <a:avLst/>
            <a:gdLst>
              <a:gd name="connsiteX0" fmla="*/ 0 w 8082161"/>
              <a:gd name="connsiteY0" fmla="*/ 561799 h 2300476"/>
              <a:gd name="connsiteX1" fmla="*/ 561799 w 8082161"/>
              <a:gd name="connsiteY1" fmla="*/ 0 h 2300476"/>
              <a:gd name="connsiteX2" fmla="*/ 7520362 w 8082161"/>
              <a:gd name="connsiteY2" fmla="*/ 0 h 2300476"/>
              <a:gd name="connsiteX3" fmla="*/ 8082161 w 8082161"/>
              <a:gd name="connsiteY3" fmla="*/ 561799 h 2300476"/>
              <a:gd name="connsiteX4" fmla="*/ 8082161 w 8082161"/>
              <a:gd name="connsiteY4" fmla="*/ 1738677 h 2300476"/>
              <a:gd name="connsiteX5" fmla="*/ 7520362 w 8082161"/>
              <a:gd name="connsiteY5" fmla="*/ 2300476 h 2300476"/>
              <a:gd name="connsiteX6" fmla="*/ 561799 w 8082161"/>
              <a:gd name="connsiteY6" fmla="*/ 2300476 h 2300476"/>
              <a:gd name="connsiteX7" fmla="*/ 0 w 8082161"/>
              <a:gd name="connsiteY7" fmla="*/ 1738677 h 2300476"/>
              <a:gd name="connsiteX8" fmla="*/ 0 w 8082161"/>
              <a:gd name="connsiteY8" fmla="*/ 561799 h 230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82161" h="2300476" fill="none" extrusionOk="0">
                <a:moveTo>
                  <a:pt x="0" y="561799"/>
                </a:moveTo>
                <a:cubicBezTo>
                  <a:pt x="-6344" y="273757"/>
                  <a:pt x="228001" y="-15809"/>
                  <a:pt x="561799" y="0"/>
                </a:cubicBezTo>
                <a:cubicBezTo>
                  <a:pt x="2918706" y="-35273"/>
                  <a:pt x="5743783" y="-144294"/>
                  <a:pt x="7520362" y="0"/>
                </a:cubicBezTo>
                <a:cubicBezTo>
                  <a:pt x="7851981" y="6497"/>
                  <a:pt x="8044317" y="219618"/>
                  <a:pt x="8082161" y="561799"/>
                </a:cubicBezTo>
                <a:cubicBezTo>
                  <a:pt x="8156616" y="1140603"/>
                  <a:pt x="8109831" y="1349860"/>
                  <a:pt x="8082161" y="1738677"/>
                </a:cubicBezTo>
                <a:cubicBezTo>
                  <a:pt x="8085864" y="2046150"/>
                  <a:pt x="7838182" y="2292294"/>
                  <a:pt x="7520362" y="2300476"/>
                </a:cubicBezTo>
                <a:cubicBezTo>
                  <a:pt x="6622960" y="2378001"/>
                  <a:pt x="1908345" y="2256773"/>
                  <a:pt x="561799" y="2300476"/>
                </a:cubicBezTo>
                <a:cubicBezTo>
                  <a:pt x="219695" y="2291657"/>
                  <a:pt x="-61894" y="2048104"/>
                  <a:pt x="0" y="1738677"/>
                </a:cubicBezTo>
                <a:cubicBezTo>
                  <a:pt x="-8286" y="1521722"/>
                  <a:pt x="19872" y="1126454"/>
                  <a:pt x="0" y="561799"/>
                </a:cubicBezTo>
                <a:close/>
              </a:path>
              <a:path w="8082161" h="2300476" stroke="0" extrusionOk="0">
                <a:moveTo>
                  <a:pt x="0" y="561799"/>
                </a:moveTo>
                <a:cubicBezTo>
                  <a:pt x="-10723" y="214476"/>
                  <a:pt x="223617" y="22604"/>
                  <a:pt x="561799" y="0"/>
                </a:cubicBezTo>
                <a:cubicBezTo>
                  <a:pt x="3396193" y="-95379"/>
                  <a:pt x="4170804" y="58096"/>
                  <a:pt x="7520362" y="0"/>
                </a:cubicBezTo>
                <a:cubicBezTo>
                  <a:pt x="7810897" y="-13894"/>
                  <a:pt x="8034067" y="216961"/>
                  <a:pt x="8082161" y="561799"/>
                </a:cubicBezTo>
                <a:cubicBezTo>
                  <a:pt x="8047753" y="877866"/>
                  <a:pt x="8163181" y="1516498"/>
                  <a:pt x="8082161" y="1738677"/>
                </a:cubicBezTo>
                <a:cubicBezTo>
                  <a:pt x="8108514" y="2017625"/>
                  <a:pt x="7802785" y="2272734"/>
                  <a:pt x="7520362" y="2300476"/>
                </a:cubicBezTo>
                <a:cubicBezTo>
                  <a:pt x="5395029" y="2240570"/>
                  <a:pt x="3707183" y="2382990"/>
                  <a:pt x="561799" y="2300476"/>
                </a:cubicBezTo>
                <a:cubicBezTo>
                  <a:pt x="213603" y="2309851"/>
                  <a:pt x="-11849" y="2060976"/>
                  <a:pt x="0" y="1738677"/>
                </a:cubicBezTo>
                <a:cubicBezTo>
                  <a:pt x="-19840" y="1183478"/>
                  <a:pt x="50800" y="1116264"/>
                  <a:pt x="0" y="561799"/>
                </a:cubicBezTo>
                <a:close/>
              </a:path>
            </a:pathLst>
          </a:custGeom>
          <a:solidFill>
            <a:srgbClr val="FFFFFF">
              <a:alpha val="82000"/>
            </a:srgb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11013344"/>
                      <a:gd name="connsiteY0" fmla="*/ 893222 h 3657600"/>
                      <a:gd name="connsiteX1" fmla="*/ 765548 w 11013344"/>
                      <a:gd name="connsiteY1" fmla="*/ 0 h 3657600"/>
                      <a:gd name="connsiteX2" fmla="*/ 10247795 w 11013344"/>
                      <a:gd name="connsiteY2" fmla="*/ 0 h 3657600"/>
                      <a:gd name="connsiteX3" fmla="*/ 11013344 w 11013344"/>
                      <a:gd name="connsiteY3" fmla="*/ 893222 h 3657600"/>
                      <a:gd name="connsiteX4" fmla="*/ 11013344 w 11013344"/>
                      <a:gd name="connsiteY4" fmla="*/ 2764377 h 3657600"/>
                      <a:gd name="connsiteX5" fmla="*/ 10247795 w 11013344"/>
                      <a:gd name="connsiteY5" fmla="*/ 3657600 h 3657600"/>
                      <a:gd name="connsiteX6" fmla="*/ 765548 w 11013344"/>
                      <a:gd name="connsiteY6" fmla="*/ 3657600 h 3657600"/>
                      <a:gd name="connsiteX7" fmla="*/ 0 w 11013344"/>
                      <a:gd name="connsiteY7" fmla="*/ 2764377 h 3657600"/>
                      <a:gd name="connsiteX8" fmla="*/ 0 w 11013344"/>
                      <a:gd name="connsiteY8" fmla="*/ 893222 h 3657600"/>
                      <a:gd name="connsiteX0" fmla="*/ 0 w 11013344"/>
                      <a:gd name="connsiteY0" fmla="*/ 893222 h 3657600"/>
                      <a:gd name="connsiteX1" fmla="*/ 765548 w 11013344"/>
                      <a:gd name="connsiteY1" fmla="*/ 0 h 3657600"/>
                      <a:gd name="connsiteX2" fmla="*/ 10247795 w 11013344"/>
                      <a:gd name="connsiteY2" fmla="*/ 0 h 3657600"/>
                      <a:gd name="connsiteX3" fmla="*/ 11013344 w 11013344"/>
                      <a:gd name="connsiteY3" fmla="*/ 893222 h 3657600"/>
                      <a:gd name="connsiteX4" fmla="*/ 11013344 w 11013344"/>
                      <a:gd name="connsiteY4" fmla="*/ 2764377 h 3657600"/>
                      <a:gd name="connsiteX5" fmla="*/ 10247795 w 11013344"/>
                      <a:gd name="connsiteY5" fmla="*/ 3657600 h 3657600"/>
                      <a:gd name="connsiteX6" fmla="*/ 765548 w 11013344"/>
                      <a:gd name="connsiteY6" fmla="*/ 3657600 h 3657600"/>
                      <a:gd name="connsiteX7" fmla="*/ 0 w 11013344"/>
                      <a:gd name="connsiteY7" fmla="*/ 2764377 h 3657600"/>
                      <a:gd name="connsiteX8" fmla="*/ 0 w 11013344"/>
                      <a:gd name="connsiteY8" fmla="*/ 893222 h 3657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13344" h="3657600" fill="none" extrusionOk="0">
                        <a:moveTo>
                          <a:pt x="0" y="893222"/>
                        </a:moveTo>
                        <a:cubicBezTo>
                          <a:pt x="-30667" y="512423"/>
                          <a:pt x="298084" y="-33608"/>
                          <a:pt x="765548" y="0"/>
                        </a:cubicBezTo>
                        <a:cubicBezTo>
                          <a:pt x="3780298" y="2008"/>
                          <a:pt x="7820115" y="-444706"/>
                          <a:pt x="10247795" y="0"/>
                        </a:cubicBezTo>
                        <a:cubicBezTo>
                          <a:pt x="10724843" y="17987"/>
                          <a:pt x="10920694" y="314541"/>
                          <a:pt x="11013344" y="893222"/>
                        </a:cubicBezTo>
                        <a:cubicBezTo>
                          <a:pt x="11171962" y="1807354"/>
                          <a:pt x="11066804" y="2204640"/>
                          <a:pt x="11013344" y="2764377"/>
                        </a:cubicBezTo>
                        <a:cubicBezTo>
                          <a:pt x="11047396" y="3231303"/>
                          <a:pt x="10695222" y="3629043"/>
                          <a:pt x="10247795" y="3657600"/>
                        </a:cubicBezTo>
                        <a:cubicBezTo>
                          <a:pt x="8931629" y="3776195"/>
                          <a:pt x="2380950" y="3492774"/>
                          <a:pt x="765548" y="3657600"/>
                        </a:cubicBezTo>
                        <a:cubicBezTo>
                          <a:pt x="253483" y="3630864"/>
                          <a:pt x="-180021" y="3255037"/>
                          <a:pt x="0" y="2764377"/>
                        </a:cubicBezTo>
                        <a:cubicBezTo>
                          <a:pt x="-8070" y="2370186"/>
                          <a:pt x="36973" y="1711754"/>
                          <a:pt x="0" y="893222"/>
                        </a:cubicBezTo>
                        <a:close/>
                      </a:path>
                      <a:path w="11013344" h="3657600" stroke="0" extrusionOk="0">
                        <a:moveTo>
                          <a:pt x="0" y="893222"/>
                        </a:moveTo>
                        <a:cubicBezTo>
                          <a:pt x="-84568" y="319706"/>
                          <a:pt x="256085" y="32929"/>
                          <a:pt x="765548" y="0"/>
                        </a:cubicBezTo>
                        <a:cubicBezTo>
                          <a:pt x="4757103" y="-264436"/>
                          <a:pt x="5644299" y="187897"/>
                          <a:pt x="10247795" y="0"/>
                        </a:cubicBezTo>
                        <a:cubicBezTo>
                          <a:pt x="10651707" y="-83810"/>
                          <a:pt x="10890480" y="368010"/>
                          <a:pt x="11013344" y="893222"/>
                        </a:cubicBezTo>
                        <a:cubicBezTo>
                          <a:pt x="10911010" y="1376891"/>
                          <a:pt x="11129073" y="2406638"/>
                          <a:pt x="11013344" y="2764377"/>
                        </a:cubicBezTo>
                        <a:cubicBezTo>
                          <a:pt x="11054891" y="3179346"/>
                          <a:pt x="10672551" y="3601754"/>
                          <a:pt x="10247795" y="3657600"/>
                        </a:cubicBezTo>
                        <a:cubicBezTo>
                          <a:pt x="7226653" y="3570369"/>
                          <a:pt x="4621774" y="3699017"/>
                          <a:pt x="765548" y="3657600"/>
                        </a:cubicBezTo>
                        <a:cubicBezTo>
                          <a:pt x="299164" y="3677225"/>
                          <a:pt x="-29594" y="3306312"/>
                          <a:pt x="0" y="2764377"/>
                        </a:cubicBezTo>
                        <a:cubicBezTo>
                          <a:pt x="-49475" y="1897574"/>
                          <a:pt x="83663" y="1786613"/>
                          <a:pt x="0" y="893222"/>
                        </a:cubicBezTo>
                        <a:close/>
                      </a:path>
                      <a:path w="11013344" h="3657600" fill="none" stroke="0" extrusionOk="0">
                        <a:moveTo>
                          <a:pt x="0" y="893222"/>
                        </a:moveTo>
                        <a:cubicBezTo>
                          <a:pt x="-24194" y="381527"/>
                          <a:pt x="260355" y="15631"/>
                          <a:pt x="765548" y="0"/>
                        </a:cubicBezTo>
                        <a:cubicBezTo>
                          <a:pt x="4060949" y="-5093"/>
                          <a:pt x="8122411" y="-169243"/>
                          <a:pt x="10247795" y="0"/>
                        </a:cubicBezTo>
                        <a:cubicBezTo>
                          <a:pt x="10668074" y="-11922"/>
                          <a:pt x="10954351" y="343842"/>
                          <a:pt x="11013344" y="893222"/>
                        </a:cubicBezTo>
                        <a:cubicBezTo>
                          <a:pt x="11138777" y="1833421"/>
                          <a:pt x="11092800" y="2111042"/>
                          <a:pt x="11013344" y="2764377"/>
                        </a:cubicBezTo>
                        <a:cubicBezTo>
                          <a:pt x="11037619" y="3230380"/>
                          <a:pt x="10662235" y="3626018"/>
                          <a:pt x="10247795" y="3657600"/>
                        </a:cubicBezTo>
                        <a:cubicBezTo>
                          <a:pt x="9042504" y="3862644"/>
                          <a:pt x="2380651" y="3555578"/>
                          <a:pt x="765548" y="3657600"/>
                        </a:cubicBezTo>
                        <a:cubicBezTo>
                          <a:pt x="245627" y="3656864"/>
                          <a:pt x="-123046" y="3295627"/>
                          <a:pt x="0" y="2764377"/>
                        </a:cubicBezTo>
                        <a:cubicBezTo>
                          <a:pt x="-19105" y="2452482"/>
                          <a:pt x="-56587" y="1767272"/>
                          <a:pt x="0" y="89322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Mỗi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sư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̣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vật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cuộc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sống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đều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có ý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nghĩa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phải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́ trị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vật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chất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mà là do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́ trị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tinh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thần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của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chúng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mang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lại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Nếu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biết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trân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trọng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các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sư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̣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vật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quanh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mình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ta sẽ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phát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hiện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́ trị </a:t>
            </a:r>
            <a:r>
              <a:rPr lang="en-US" sz="4000" b="1" i="1" kern="0" dirty="0" err="1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ấy</a:t>
            </a:r>
            <a:r>
              <a:rPr lang="vi-VN" sz="4000" b="1" i="1" kern="0" dirty="0">
                <a:solidFill>
                  <a:prstClr val="white">
                    <a:lumMod val="1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87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5BA686-DE8A-DDCD-EDEE-4BBBFBB9E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551" y="2319868"/>
            <a:ext cx="7923727" cy="4538133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E8E3DE-7F80-FC4C-AA78-5E6AE2F9F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312"/>
            <a:ext cx="11979678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777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440434E5-0905-4E68-BBC3-617F61CDD0CB}"/>
              </a:ext>
            </a:extLst>
          </p:cNvPr>
          <p:cNvGrpSpPr/>
          <p:nvPr/>
        </p:nvGrpSpPr>
        <p:grpSpPr>
          <a:xfrm>
            <a:off x="5840519" y="2970214"/>
            <a:ext cx="511634" cy="524832"/>
            <a:chOff x="2772242" y="1560385"/>
            <a:chExt cx="376198" cy="385905"/>
          </a:xfrm>
          <a:solidFill>
            <a:srgbClr val="00D0CA"/>
          </a:solidFill>
        </p:grpSpPr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9A5327FA-EAB7-487E-8FF9-473238A8761E}"/>
                </a:ext>
              </a:extLst>
            </p:cNvPr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>
                <a:gd name="connsiteX0" fmla="*/ 171489 w 171450"/>
                <a:gd name="connsiteY0" fmla="*/ 136684 h 171450"/>
                <a:gd name="connsiteX1" fmla="*/ 118626 w 171450"/>
                <a:gd name="connsiteY1" fmla="*/ 43910 h 171450"/>
                <a:gd name="connsiteX2" fmla="*/ 18328 w 171450"/>
                <a:gd name="connsiteY2" fmla="*/ 7144 h 171450"/>
                <a:gd name="connsiteX3" fmla="*/ 18328 w 171450"/>
                <a:gd name="connsiteY3" fmla="*/ 7144 h 171450"/>
                <a:gd name="connsiteX4" fmla="*/ 7183 w 171450"/>
                <a:gd name="connsiteY4" fmla="*/ 18288 h 171450"/>
                <a:gd name="connsiteX5" fmla="*/ 7183 w 171450"/>
                <a:gd name="connsiteY5" fmla="*/ 161735 h 171450"/>
                <a:gd name="connsiteX6" fmla="*/ 7279 w 171450"/>
                <a:gd name="connsiteY6" fmla="*/ 164306 h 171450"/>
                <a:gd name="connsiteX7" fmla="*/ 20137 w 171450"/>
                <a:gd name="connsiteY7" fmla="*/ 173450 h 171450"/>
                <a:gd name="connsiteX8" fmla="*/ 162250 w 171450"/>
                <a:gd name="connsiteY8" fmla="*/ 149447 h 171450"/>
                <a:gd name="connsiteX9" fmla="*/ 171489 w 171450"/>
                <a:gd name="connsiteY9" fmla="*/ 13668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450" h="17145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1CB92A22-8762-4D1E-A24C-97C4CF1EE638}"/>
                </a:ext>
              </a:extLst>
            </p:cNvPr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>
                <a:gd name="connsiteX0" fmla="*/ 12143 w 238125"/>
                <a:gd name="connsiteY0" fmla="*/ 110347 h 171450"/>
                <a:gd name="connsiteX1" fmla="*/ 13477 w 238125"/>
                <a:gd name="connsiteY1" fmla="*/ 135684 h 171450"/>
                <a:gd name="connsiteX2" fmla="*/ 121300 w 238125"/>
                <a:gd name="connsiteY2" fmla="*/ 173593 h 171450"/>
                <a:gd name="connsiteX3" fmla="*/ 121300 w 238125"/>
                <a:gd name="connsiteY3" fmla="*/ 173498 h 171450"/>
                <a:gd name="connsiteX4" fmla="*/ 121395 w 238125"/>
                <a:gd name="connsiteY4" fmla="*/ 173498 h 171450"/>
                <a:gd name="connsiteX5" fmla="*/ 231694 w 238125"/>
                <a:gd name="connsiteY5" fmla="*/ 133588 h 171450"/>
                <a:gd name="connsiteX6" fmla="*/ 232647 w 238125"/>
                <a:gd name="connsiteY6" fmla="*/ 112633 h 171450"/>
                <a:gd name="connsiteX7" fmla="*/ 131301 w 238125"/>
                <a:gd name="connsiteY7" fmla="*/ 11287 h 171450"/>
                <a:gd name="connsiteX8" fmla="*/ 111203 w 238125"/>
                <a:gd name="connsiteY8" fmla="*/ 11287 h 171450"/>
                <a:gd name="connsiteX9" fmla="*/ 12143 w 238125"/>
                <a:gd name="connsiteY9" fmla="*/ 110347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8125" h="17145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DECDD445-DD3E-475D-8822-25BBCD9C6ADE}"/>
                </a:ext>
              </a:extLst>
            </p:cNvPr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>
                <a:gd name="connsiteX0" fmla="*/ 137058 w 142875"/>
                <a:gd name="connsiteY0" fmla="*/ 18479 h 133350"/>
                <a:gd name="connsiteX1" fmla="*/ 124485 w 142875"/>
                <a:gd name="connsiteY1" fmla="*/ 7144 h 133350"/>
                <a:gd name="connsiteX2" fmla="*/ 122199 w 142875"/>
                <a:gd name="connsiteY2" fmla="*/ 7334 h 133350"/>
                <a:gd name="connsiteX3" fmla="*/ 18757 w 142875"/>
                <a:gd name="connsiteY3" fmla="*/ 26479 h 133350"/>
                <a:gd name="connsiteX4" fmla="*/ 11328 w 142875"/>
                <a:gd name="connsiteY4" fmla="*/ 50483 h 133350"/>
                <a:gd name="connsiteX5" fmla="*/ 90195 w 142875"/>
                <a:gd name="connsiteY5" fmla="*/ 129350 h 133350"/>
                <a:gd name="connsiteX6" fmla="*/ 112388 w 142875"/>
                <a:gd name="connsiteY6" fmla="*/ 126683 h 133350"/>
                <a:gd name="connsiteX7" fmla="*/ 132962 w 142875"/>
                <a:gd name="connsiteY7" fmla="*/ 77819 h 133350"/>
                <a:gd name="connsiteX8" fmla="*/ 133152 w 142875"/>
                <a:gd name="connsiteY8" fmla="*/ 76962 h 133350"/>
                <a:gd name="connsiteX9" fmla="*/ 135343 w 142875"/>
                <a:gd name="connsiteY9" fmla="*/ 66580 h 133350"/>
                <a:gd name="connsiteX10" fmla="*/ 137058 w 142875"/>
                <a:gd name="connsiteY10" fmla="*/ 1847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2875" h="13335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AB551756-BE20-4959-8615-9DAF8837294A}"/>
                </a:ext>
              </a:extLst>
            </p:cNvPr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>
                <a:gd name="connsiteX0" fmla="*/ 163449 w 180975"/>
                <a:gd name="connsiteY0" fmla="*/ 162973 h 276225"/>
                <a:gd name="connsiteX1" fmla="*/ 175070 w 180975"/>
                <a:gd name="connsiteY1" fmla="*/ 151352 h 276225"/>
                <a:gd name="connsiteX2" fmla="*/ 179261 w 180975"/>
                <a:gd name="connsiteY2" fmla="*/ 141351 h 276225"/>
                <a:gd name="connsiteX3" fmla="*/ 179261 w 180975"/>
                <a:gd name="connsiteY3" fmla="*/ 19812 h 276225"/>
                <a:gd name="connsiteX4" fmla="*/ 166688 w 180975"/>
                <a:gd name="connsiteY4" fmla="*/ 7144 h 276225"/>
                <a:gd name="connsiteX5" fmla="*/ 165735 w 180975"/>
                <a:gd name="connsiteY5" fmla="*/ 7144 h 276225"/>
                <a:gd name="connsiteX6" fmla="*/ 7144 w 180975"/>
                <a:gd name="connsiteY6" fmla="*/ 178784 h 276225"/>
                <a:gd name="connsiteX7" fmla="*/ 32671 w 180975"/>
                <a:gd name="connsiteY7" fmla="*/ 269081 h 276225"/>
                <a:gd name="connsiteX8" fmla="*/ 54769 w 180975"/>
                <a:gd name="connsiteY8" fmla="*/ 271558 h 276225"/>
                <a:gd name="connsiteX9" fmla="*/ 163449 w 180975"/>
                <a:gd name="connsiteY9" fmla="*/ 162973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975" h="276225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0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D17E5BB-EEEE-43CB-A5ED-9108F2084F2A}"/>
              </a:ext>
            </a:extLst>
          </p:cNvPr>
          <p:cNvGrpSpPr/>
          <p:nvPr/>
        </p:nvGrpSpPr>
        <p:grpSpPr>
          <a:xfrm>
            <a:off x="8962426" y="2967073"/>
            <a:ext cx="531118" cy="531114"/>
            <a:chOff x="752656" y="1562597"/>
            <a:chExt cx="390525" cy="390525"/>
          </a:xfrm>
          <a:solidFill>
            <a:srgbClr val="00D0CA"/>
          </a:solidFill>
        </p:grpSpPr>
        <p:sp>
          <p:nvSpPr>
            <p:cNvPr id="66" name="자유형: 도형 65">
              <a:extLst>
                <a:ext uri="{FF2B5EF4-FFF2-40B4-BE49-F238E27FC236}">
                  <a16:creationId xmlns:a16="http://schemas.microsoft.com/office/drawing/2014/main" id="{F0AE1C10-2BB4-461D-99B2-0611EFE8DB16}"/>
                </a:ext>
              </a:extLst>
            </p:cNvPr>
            <p:cNvSpPr/>
            <p:nvPr/>
          </p:nvSpPr>
          <p:spPr>
            <a:xfrm>
              <a:off x="797621" y="1607153"/>
              <a:ext cx="209550" cy="161925"/>
            </a:xfrm>
            <a:custGeom>
              <a:avLst/>
              <a:gdLst>
                <a:gd name="connsiteX0" fmla="*/ 26568 w 209550"/>
                <a:gd name="connsiteY0" fmla="*/ 159925 h 161925"/>
                <a:gd name="connsiteX1" fmla="*/ 85528 w 209550"/>
                <a:gd name="connsiteY1" fmla="*/ 100965 h 161925"/>
                <a:gd name="connsiteX2" fmla="*/ 102292 w 209550"/>
                <a:gd name="connsiteY2" fmla="*/ 117729 h 161925"/>
                <a:gd name="connsiteX3" fmla="*/ 113437 w 209550"/>
                <a:gd name="connsiteY3" fmla="*/ 117729 h 161925"/>
                <a:gd name="connsiteX4" fmla="*/ 185922 w 209550"/>
                <a:gd name="connsiteY4" fmla="*/ 45244 h 161925"/>
                <a:gd name="connsiteX5" fmla="*/ 185922 w 209550"/>
                <a:gd name="connsiteY5" fmla="*/ 64770 h 161925"/>
                <a:gd name="connsiteX6" fmla="*/ 189065 w 209550"/>
                <a:gd name="connsiteY6" fmla="*/ 71152 h 161925"/>
                <a:gd name="connsiteX7" fmla="*/ 208210 w 209550"/>
                <a:gd name="connsiteY7" fmla="*/ 62865 h 161925"/>
                <a:gd name="connsiteX8" fmla="*/ 208210 w 209550"/>
                <a:gd name="connsiteY8" fmla="*/ 18288 h 161925"/>
                <a:gd name="connsiteX9" fmla="*/ 197066 w 209550"/>
                <a:gd name="connsiteY9" fmla="*/ 7144 h 161925"/>
                <a:gd name="connsiteX10" fmla="*/ 150584 w 209550"/>
                <a:gd name="connsiteY10" fmla="*/ 7144 h 161925"/>
                <a:gd name="connsiteX11" fmla="*/ 144202 w 209550"/>
                <a:gd name="connsiteY11" fmla="*/ 10287 h 161925"/>
                <a:gd name="connsiteX12" fmla="*/ 152489 w 209550"/>
                <a:gd name="connsiteY12" fmla="*/ 29432 h 161925"/>
                <a:gd name="connsiteX13" fmla="*/ 170205 w 209550"/>
                <a:gd name="connsiteY13" fmla="*/ 29432 h 161925"/>
                <a:gd name="connsiteX14" fmla="*/ 107912 w 209550"/>
                <a:gd name="connsiteY14" fmla="*/ 91726 h 161925"/>
                <a:gd name="connsiteX15" fmla="*/ 91148 w 209550"/>
                <a:gd name="connsiteY15" fmla="*/ 74962 h 161925"/>
                <a:gd name="connsiteX16" fmla="*/ 80004 w 209550"/>
                <a:gd name="connsiteY16" fmla="*/ 74962 h 161925"/>
                <a:gd name="connsiteX17" fmla="*/ 9519 w 209550"/>
                <a:gd name="connsiteY17" fmla="*/ 145447 h 161925"/>
                <a:gd name="connsiteX18" fmla="*/ 7233 w 209550"/>
                <a:gd name="connsiteY18" fmla="*/ 152209 h 161925"/>
                <a:gd name="connsiteX19" fmla="*/ 26568 w 209550"/>
                <a:gd name="connsiteY19" fmla="*/ 159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50" h="161925">
                  <a:moveTo>
                    <a:pt x="26568" y="159925"/>
                  </a:moveTo>
                  <a:lnTo>
                    <a:pt x="85528" y="100965"/>
                  </a:lnTo>
                  <a:lnTo>
                    <a:pt x="102292" y="117729"/>
                  </a:lnTo>
                  <a:cubicBezTo>
                    <a:pt x="105340" y="120777"/>
                    <a:pt x="110388" y="120777"/>
                    <a:pt x="113437" y="117729"/>
                  </a:cubicBezTo>
                  <a:lnTo>
                    <a:pt x="185922" y="45244"/>
                  </a:lnTo>
                  <a:lnTo>
                    <a:pt x="185922" y="64770"/>
                  </a:lnTo>
                  <a:cubicBezTo>
                    <a:pt x="185922" y="67246"/>
                    <a:pt x="187065" y="69723"/>
                    <a:pt x="189065" y="71152"/>
                  </a:cubicBezTo>
                  <a:cubicBezTo>
                    <a:pt x="198209" y="77915"/>
                    <a:pt x="208210" y="71533"/>
                    <a:pt x="208210" y="62865"/>
                  </a:cubicBezTo>
                  <a:lnTo>
                    <a:pt x="208210" y="18288"/>
                  </a:lnTo>
                  <a:cubicBezTo>
                    <a:pt x="208210" y="12097"/>
                    <a:pt x="203162" y="7144"/>
                    <a:pt x="197066" y="7144"/>
                  </a:cubicBezTo>
                  <a:lnTo>
                    <a:pt x="150584" y="7144"/>
                  </a:lnTo>
                  <a:cubicBezTo>
                    <a:pt x="148107" y="7144"/>
                    <a:pt x="145631" y="8287"/>
                    <a:pt x="144202" y="10287"/>
                  </a:cubicBezTo>
                  <a:cubicBezTo>
                    <a:pt x="137439" y="19431"/>
                    <a:pt x="143821" y="29432"/>
                    <a:pt x="152489" y="29432"/>
                  </a:cubicBezTo>
                  <a:lnTo>
                    <a:pt x="170205" y="29432"/>
                  </a:lnTo>
                  <a:lnTo>
                    <a:pt x="107912" y="91726"/>
                  </a:lnTo>
                  <a:lnTo>
                    <a:pt x="91148" y="74962"/>
                  </a:lnTo>
                  <a:cubicBezTo>
                    <a:pt x="88100" y="71914"/>
                    <a:pt x="83052" y="71914"/>
                    <a:pt x="80004" y="74962"/>
                  </a:cubicBezTo>
                  <a:lnTo>
                    <a:pt x="9519" y="145447"/>
                  </a:lnTo>
                  <a:cubicBezTo>
                    <a:pt x="7709" y="147256"/>
                    <a:pt x="6852" y="149733"/>
                    <a:pt x="7233" y="152209"/>
                  </a:cubicBezTo>
                  <a:cubicBezTo>
                    <a:pt x="8852" y="163544"/>
                    <a:pt x="20377" y="166116"/>
                    <a:pt x="26568" y="1599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7" name="자유형: 도형 66">
              <a:extLst>
                <a:ext uri="{FF2B5EF4-FFF2-40B4-BE49-F238E27FC236}">
                  <a16:creationId xmlns:a16="http://schemas.microsoft.com/office/drawing/2014/main" id="{4F52EAF2-0D20-47ED-9600-2046A5FF68D4}"/>
                </a:ext>
              </a:extLst>
            </p:cNvPr>
            <p:cNvSpPr/>
            <p:nvPr/>
          </p:nvSpPr>
          <p:spPr>
            <a:xfrm>
              <a:off x="797995" y="1807749"/>
              <a:ext cx="95250" cy="104775"/>
            </a:xfrm>
            <a:custGeom>
              <a:avLst/>
              <a:gdLst>
                <a:gd name="connsiteX0" fmla="*/ 18288 w 95250"/>
                <a:gd name="connsiteY0" fmla="*/ 97822 h 104775"/>
                <a:gd name="connsiteX1" fmla="*/ 85154 w 95250"/>
                <a:gd name="connsiteY1" fmla="*/ 97822 h 104775"/>
                <a:gd name="connsiteX2" fmla="*/ 96298 w 95250"/>
                <a:gd name="connsiteY2" fmla="*/ 86677 h 104775"/>
                <a:gd name="connsiteX3" fmla="*/ 96298 w 95250"/>
                <a:gd name="connsiteY3" fmla="*/ 18288 h 104775"/>
                <a:gd name="connsiteX4" fmla="*/ 85154 w 95250"/>
                <a:gd name="connsiteY4" fmla="*/ 7144 h 104775"/>
                <a:gd name="connsiteX5" fmla="*/ 18288 w 95250"/>
                <a:gd name="connsiteY5" fmla="*/ 7144 h 104775"/>
                <a:gd name="connsiteX6" fmla="*/ 7144 w 95250"/>
                <a:gd name="connsiteY6" fmla="*/ 18288 h 104775"/>
                <a:gd name="connsiteX7" fmla="*/ 7144 w 95250"/>
                <a:gd name="connsiteY7" fmla="*/ 86677 h 104775"/>
                <a:gd name="connsiteX8" fmla="*/ 18288 w 95250"/>
                <a:gd name="connsiteY8" fmla="*/ 9782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04775">
                  <a:moveTo>
                    <a:pt x="18288" y="97822"/>
                  </a:moveTo>
                  <a:lnTo>
                    <a:pt x="85154" y="97822"/>
                  </a:lnTo>
                  <a:cubicBezTo>
                    <a:pt x="91345" y="97822"/>
                    <a:pt x="96298" y="92869"/>
                    <a:pt x="96298" y="86677"/>
                  </a:cubicBezTo>
                  <a:lnTo>
                    <a:pt x="96298" y="18288"/>
                  </a:lnTo>
                  <a:cubicBezTo>
                    <a:pt x="96298" y="12097"/>
                    <a:pt x="91345" y="7144"/>
                    <a:pt x="85154" y="7144"/>
                  </a:cubicBez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86677"/>
                  </a:lnTo>
                  <a:cubicBezTo>
                    <a:pt x="7144" y="92773"/>
                    <a:pt x="12097" y="97822"/>
                    <a:pt x="18288" y="97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8" name="자유형: 도형 67">
              <a:extLst>
                <a:ext uri="{FF2B5EF4-FFF2-40B4-BE49-F238E27FC236}">
                  <a16:creationId xmlns:a16="http://schemas.microsoft.com/office/drawing/2014/main" id="{CA8690E7-9159-41F9-98C4-A26E6F9AD89A}"/>
                </a:ext>
              </a:extLst>
            </p:cNvPr>
            <p:cNvSpPr/>
            <p:nvPr/>
          </p:nvSpPr>
          <p:spPr>
            <a:xfrm>
              <a:off x="909438" y="1740884"/>
              <a:ext cx="95250" cy="171450"/>
            </a:xfrm>
            <a:custGeom>
              <a:avLst/>
              <a:gdLst>
                <a:gd name="connsiteX0" fmla="*/ 85153 w 95250"/>
                <a:gd name="connsiteY0" fmla="*/ 7144 h 171450"/>
                <a:gd name="connsiteX1" fmla="*/ 18288 w 95250"/>
                <a:gd name="connsiteY1" fmla="*/ 7144 h 171450"/>
                <a:gd name="connsiteX2" fmla="*/ 7144 w 95250"/>
                <a:gd name="connsiteY2" fmla="*/ 18288 h 171450"/>
                <a:gd name="connsiteX3" fmla="*/ 7144 w 95250"/>
                <a:gd name="connsiteY3" fmla="*/ 153543 h 171450"/>
                <a:gd name="connsiteX4" fmla="*/ 18288 w 95250"/>
                <a:gd name="connsiteY4" fmla="*/ 164687 h 171450"/>
                <a:gd name="connsiteX5" fmla="*/ 85153 w 95250"/>
                <a:gd name="connsiteY5" fmla="*/ 164687 h 171450"/>
                <a:gd name="connsiteX6" fmla="*/ 96298 w 95250"/>
                <a:gd name="connsiteY6" fmla="*/ 153543 h 171450"/>
                <a:gd name="connsiteX7" fmla="*/ 96298 w 95250"/>
                <a:gd name="connsiteY7" fmla="*/ 18288 h 171450"/>
                <a:gd name="connsiteX8" fmla="*/ 85153 w 95250"/>
                <a:gd name="connsiteY8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0" h="171450">
                  <a:moveTo>
                    <a:pt x="85153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153543"/>
                  </a:lnTo>
                  <a:cubicBezTo>
                    <a:pt x="7144" y="159734"/>
                    <a:pt x="12097" y="164687"/>
                    <a:pt x="18288" y="164687"/>
                  </a:cubicBezTo>
                  <a:lnTo>
                    <a:pt x="85153" y="164687"/>
                  </a:lnTo>
                  <a:cubicBezTo>
                    <a:pt x="91345" y="164687"/>
                    <a:pt x="96298" y="159734"/>
                    <a:pt x="96298" y="153543"/>
                  </a:cubicBezTo>
                  <a:lnTo>
                    <a:pt x="96298" y="18288"/>
                  </a:lnTo>
                  <a:cubicBezTo>
                    <a:pt x="96298" y="12192"/>
                    <a:pt x="91345" y="7144"/>
                    <a:pt x="85153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20157AEF-0491-4D73-BA64-FB4C013E7961}"/>
                </a:ext>
              </a:extLst>
            </p:cNvPr>
            <p:cNvSpPr/>
            <p:nvPr/>
          </p:nvSpPr>
          <p:spPr>
            <a:xfrm>
              <a:off x="998589" y="1607534"/>
              <a:ext cx="142875" cy="304800"/>
            </a:xfrm>
            <a:custGeom>
              <a:avLst/>
              <a:gdLst>
                <a:gd name="connsiteX0" fmla="*/ 18291 w 142875"/>
                <a:gd name="connsiteY0" fmla="*/ 118205 h 304800"/>
                <a:gd name="connsiteX1" fmla="*/ 29435 w 142875"/>
                <a:gd name="connsiteY1" fmla="*/ 118205 h 304800"/>
                <a:gd name="connsiteX2" fmla="*/ 29435 w 142875"/>
                <a:gd name="connsiteY2" fmla="*/ 286893 h 304800"/>
                <a:gd name="connsiteX3" fmla="*/ 40580 w 142875"/>
                <a:gd name="connsiteY3" fmla="*/ 298037 h 304800"/>
                <a:gd name="connsiteX4" fmla="*/ 108207 w 142875"/>
                <a:gd name="connsiteY4" fmla="*/ 298037 h 304800"/>
                <a:gd name="connsiteX5" fmla="*/ 119352 w 142875"/>
                <a:gd name="connsiteY5" fmla="*/ 286893 h 304800"/>
                <a:gd name="connsiteX6" fmla="*/ 119352 w 142875"/>
                <a:gd name="connsiteY6" fmla="*/ 118205 h 304800"/>
                <a:gd name="connsiteX7" fmla="*/ 130496 w 142875"/>
                <a:gd name="connsiteY7" fmla="*/ 118205 h 304800"/>
                <a:gd name="connsiteX8" fmla="*/ 140211 w 142875"/>
                <a:gd name="connsiteY8" fmla="*/ 112490 h 304800"/>
                <a:gd name="connsiteX9" fmla="*/ 139926 w 142875"/>
                <a:gd name="connsiteY9" fmla="*/ 101156 h 304800"/>
                <a:gd name="connsiteX10" fmla="*/ 83442 w 142875"/>
                <a:gd name="connsiteY10" fmla="*/ 12002 h 304800"/>
                <a:gd name="connsiteX11" fmla="*/ 64583 w 142875"/>
                <a:gd name="connsiteY11" fmla="*/ 12002 h 304800"/>
                <a:gd name="connsiteX12" fmla="*/ 8861 w 142875"/>
                <a:gd name="connsiteY12" fmla="*/ 101156 h 304800"/>
                <a:gd name="connsiteX13" fmla="*/ 8576 w 142875"/>
                <a:gd name="connsiteY13" fmla="*/ 112490 h 304800"/>
                <a:gd name="connsiteX14" fmla="*/ 18291 w 142875"/>
                <a:gd name="connsiteY14" fmla="*/ 118205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2875" h="304800">
                  <a:moveTo>
                    <a:pt x="18291" y="118205"/>
                  </a:moveTo>
                  <a:lnTo>
                    <a:pt x="29435" y="118205"/>
                  </a:lnTo>
                  <a:lnTo>
                    <a:pt x="29435" y="286893"/>
                  </a:lnTo>
                  <a:cubicBezTo>
                    <a:pt x="29435" y="293084"/>
                    <a:pt x="34388" y="298037"/>
                    <a:pt x="40580" y="298037"/>
                  </a:cubicBezTo>
                  <a:lnTo>
                    <a:pt x="108207" y="298037"/>
                  </a:lnTo>
                  <a:cubicBezTo>
                    <a:pt x="114398" y="298037"/>
                    <a:pt x="119352" y="293084"/>
                    <a:pt x="119352" y="286893"/>
                  </a:cubicBezTo>
                  <a:lnTo>
                    <a:pt x="119352" y="118205"/>
                  </a:lnTo>
                  <a:lnTo>
                    <a:pt x="130496" y="118205"/>
                  </a:lnTo>
                  <a:cubicBezTo>
                    <a:pt x="134591" y="118205"/>
                    <a:pt x="138306" y="116014"/>
                    <a:pt x="140211" y="112490"/>
                  </a:cubicBezTo>
                  <a:cubicBezTo>
                    <a:pt x="142212" y="108966"/>
                    <a:pt x="142021" y="104585"/>
                    <a:pt x="139926" y="101156"/>
                  </a:cubicBezTo>
                  <a:lnTo>
                    <a:pt x="83442" y="12002"/>
                  </a:lnTo>
                  <a:cubicBezTo>
                    <a:pt x="79346" y="5524"/>
                    <a:pt x="68583" y="5524"/>
                    <a:pt x="64583" y="12002"/>
                  </a:cubicBezTo>
                  <a:lnTo>
                    <a:pt x="8861" y="101156"/>
                  </a:lnTo>
                  <a:cubicBezTo>
                    <a:pt x="6671" y="104585"/>
                    <a:pt x="6575" y="108966"/>
                    <a:pt x="8576" y="112490"/>
                  </a:cubicBezTo>
                  <a:cubicBezTo>
                    <a:pt x="10481" y="116014"/>
                    <a:pt x="14291" y="118205"/>
                    <a:pt x="18291" y="118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03CEC63D-66DB-41B5-BF12-F5960D9FDDA1}"/>
                </a:ext>
              </a:extLst>
            </p:cNvPr>
            <p:cNvSpPr/>
            <p:nvPr/>
          </p:nvSpPr>
          <p:spPr>
            <a:xfrm>
              <a:off x="752656" y="1562597"/>
              <a:ext cx="390525" cy="390525"/>
            </a:xfrm>
            <a:custGeom>
              <a:avLst/>
              <a:gdLst>
                <a:gd name="connsiteX0" fmla="*/ 376142 w 390525"/>
                <a:gd name="connsiteY0" fmla="*/ 365262 h 390525"/>
                <a:gd name="connsiteX1" fmla="*/ 29432 w 390525"/>
                <a:gd name="connsiteY1" fmla="*/ 365262 h 390525"/>
                <a:gd name="connsiteX2" fmla="*/ 29432 w 390525"/>
                <a:gd name="connsiteY2" fmla="*/ 18552 h 390525"/>
                <a:gd name="connsiteX3" fmla="*/ 19526 w 390525"/>
                <a:gd name="connsiteY3" fmla="*/ 7218 h 390525"/>
                <a:gd name="connsiteX4" fmla="*/ 7144 w 390525"/>
                <a:gd name="connsiteY4" fmla="*/ 18267 h 390525"/>
                <a:gd name="connsiteX5" fmla="*/ 7144 w 390525"/>
                <a:gd name="connsiteY5" fmla="*/ 376407 h 390525"/>
                <a:gd name="connsiteX6" fmla="*/ 18288 w 390525"/>
                <a:gd name="connsiteY6" fmla="*/ 387551 h 390525"/>
                <a:gd name="connsiteX7" fmla="*/ 376428 w 390525"/>
                <a:gd name="connsiteY7" fmla="*/ 387551 h 390525"/>
                <a:gd name="connsiteX8" fmla="*/ 387477 w 390525"/>
                <a:gd name="connsiteY8" fmla="*/ 375168 h 390525"/>
                <a:gd name="connsiteX9" fmla="*/ 376142 w 390525"/>
                <a:gd name="connsiteY9" fmla="*/ 365262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6142" y="365262"/>
                  </a:moveTo>
                  <a:lnTo>
                    <a:pt x="29432" y="365262"/>
                  </a:lnTo>
                  <a:lnTo>
                    <a:pt x="29432" y="18552"/>
                  </a:lnTo>
                  <a:cubicBezTo>
                    <a:pt x="29432" y="12837"/>
                    <a:pt x="25241" y="7789"/>
                    <a:pt x="19526" y="7218"/>
                  </a:cubicBezTo>
                  <a:cubicBezTo>
                    <a:pt x="12764" y="6456"/>
                    <a:pt x="7144" y="11694"/>
                    <a:pt x="7144" y="18267"/>
                  </a:cubicBezTo>
                  <a:lnTo>
                    <a:pt x="7144" y="376407"/>
                  </a:lnTo>
                  <a:cubicBezTo>
                    <a:pt x="7144" y="382598"/>
                    <a:pt x="12097" y="387551"/>
                    <a:pt x="18288" y="387551"/>
                  </a:cubicBezTo>
                  <a:lnTo>
                    <a:pt x="376428" y="387551"/>
                  </a:lnTo>
                  <a:cubicBezTo>
                    <a:pt x="383000" y="387551"/>
                    <a:pt x="388239" y="381836"/>
                    <a:pt x="387477" y="375168"/>
                  </a:cubicBezTo>
                  <a:cubicBezTo>
                    <a:pt x="386906" y="369453"/>
                    <a:pt x="381857" y="365262"/>
                    <a:pt x="376142" y="3652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5" name="组合 16"/>
          <p:cNvGrpSpPr/>
          <p:nvPr/>
        </p:nvGrpSpPr>
        <p:grpSpPr>
          <a:xfrm rot="840000">
            <a:off x="9463867" y="203483"/>
            <a:ext cx="1574165" cy="1210310"/>
            <a:chOff x="2234" y="2173"/>
            <a:chExt cx="2120" cy="1548"/>
          </a:xfrm>
        </p:grpSpPr>
        <p:sp>
          <p:nvSpPr>
            <p:cNvPr id="26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7547ECD-4369-3D18-F625-37B3C884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64" y="2485990"/>
            <a:ext cx="10845684" cy="167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3" y="0"/>
            <a:ext cx="11827238" cy="6655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2E3F5D-A62C-397A-421A-EDB0E3904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50" y="503812"/>
            <a:ext cx="8934450" cy="508278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F93817-F827-146F-3942-737F44DEC490}"/>
              </a:ext>
            </a:extLst>
          </p:cNvPr>
          <p:cNvSpPr/>
          <p:nvPr/>
        </p:nvSpPr>
        <p:spPr>
          <a:xfrm>
            <a:off x="2947269" y="5695950"/>
            <a:ext cx="6120531" cy="652261"/>
          </a:xfrm>
          <a:prstGeom prst="round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35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r="24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21202" y="37753"/>
            <a:ext cx="5020086" cy="152485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2783" y="117973"/>
            <a:ext cx="7190563" cy="6858000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9" name="图片 4" descr="图标&#10;&#10;描述已自动生成">
            <a:extLst>
              <a:ext uri="{FF2B5EF4-FFF2-40B4-BE49-F238E27FC236}">
                <a16:creationId xmlns:a16="http://schemas.microsoft.com/office/drawing/2014/main" id="{02EB700E-F65F-4295-88F2-5C3A5D09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14" y="460137"/>
            <a:ext cx="9556240" cy="59815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1147337" y="-10879"/>
            <a:ext cx="13537065" cy="6923617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8FDCB5E8-01CE-4B05-BD52-9BF600449E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80208" flipH="1">
            <a:off x="-33425" y="1825534"/>
            <a:ext cx="4310271" cy="4446619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71271" y="1253430"/>
            <a:ext cx="11649457" cy="541088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E66E64-A9D5-7654-CD8F-FFD896DD019C}"/>
              </a:ext>
            </a:extLst>
          </p:cNvPr>
          <p:cNvSpPr txBox="1"/>
          <p:nvPr/>
        </p:nvSpPr>
        <p:spPr>
          <a:xfrm>
            <a:off x="2011680" y="2534228"/>
            <a:ext cx="7914639" cy="6469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đã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ghi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âm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xong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0E1D6E-C991-A097-D7C4-109CDF958BC4}"/>
              </a:ext>
            </a:extLst>
          </p:cNvPr>
          <p:cNvSpPr txBox="1"/>
          <p:nvPr/>
        </p:nvSpPr>
        <p:spPr>
          <a:xfrm>
            <a:off x="2082800" y="3737769"/>
            <a:ext cx="7833359" cy="6469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lại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r="24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21202" y="37753"/>
            <a:ext cx="5020086" cy="152485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92783" y="117973"/>
            <a:ext cx="7190563" cy="6858000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9" name="图片 4" descr="图标&#10;&#10;描述已自动生成">
            <a:extLst>
              <a:ext uri="{FF2B5EF4-FFF2-40B4-BE49-F238E27FC236}">
                <a16:creationId xmlns:a16="http://schemas.microsoft.com/office/drawing/2014/main" id="{02EB700E-F65F-4295-88F2-5C3A5D09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14" y="460137"/>
            <a:ext cx="9556240" cy="59815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1147337" y="-10879"/>
            <a:ext cx="13537065" cy="6923617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8FDCB5E8-01CE-4B05-BD52-9BF600449E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80208" flipH="1">
            <a:off x="-33425" y="1825534"/>
            <a:ext cx="4310271" cy="4446619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-343725" y="413983"/>
            <a:ext cx="12264453" cy="6027739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E66E64-A9D5-7654-CD8F-FFD896DD019C}"/>
              </a:ext>
            </a:extLst>
          </p:cNvPr>
          <p:cNvSpPr txBox="1"/>
          <p:nvPr/>
        </p:nvSpPr>
        <p:spPr>
          <a:xfrm>
            <a:off x="4260200" y="2534228"/>
            <a:ext cx="2477223" cy="6469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Triển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lãm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0E1D6E-C991-A097-D7C4-109CDF958BC4}"/>
              </a:ext>
            </a:extLst>
          </p:cNvPr>
          <p:cNvSpPr txBox="1"/>
          <p:nvPr/>
        </p:nvSpPr>
        <p:spPr>
          <a:xfrm>
            <a:off x="4427840" y="3829345"/>
            <a:ext cx="2309584" cy="6469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Nảy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ra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9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r="24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21202" y="37753"/>
            <a:ext cx="5020086" cy="152485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92783" y="117973"/>
            <a:ext cx="7190563" cy="6858000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9" name="图片 4" descr="图标&#10;&#10;描述已自动生成">
            <a:extLst>
              <a:ext uri="{FF2B5EF4-FFF2-40B4-BE49-F238E27FC236}">
                <a16:creationId xmlns:a16="http://schemas.microsoft.com/office/drawing/2014/main" id="{02EB700E-F65F-4295-88F2-5C3A5D09E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14" y="460137"/>
            <a:ext cx="9556240" cy="59815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1147337" y="-10879"/>
            <a:ext cx="13537065" cy="6923617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8FDCB5E8-01CE-4B05-BD52-9BF600449E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80208" flipH="1">
            <a:off x="-33425" y="1825534"/>
            <a:ext cx="4310271" cy="4446619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A9E489-CDBB-3085-7994-38FC1C699A72}"/>
              </a:ext>
            </a:extLst>
          </p:cNvPr>
          <p:cNvSpPr/>
          <p:nvPr/>
        </p:nvSpPr>
        <p:spPr>
          <a:xfrm>
            <a:off x="-509666" y="286593"/>
            <a:ext cx="12320666" cy="6190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D95000-E1AC-C6D2-24EC-0BD53419B56D}"/>
              </a:ext>
            </a:extLst>
          </p:cNvPr>
          <p:cNvSpPr txBox="1"/>
          <p:nvPr/>
        </p:nvSpPr>
        <p:spPr>
          <a:xfrm>
            <a:off x="666750" y="2133600"/>
            <a:ext cx="1082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 bố,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vi-VN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vốn là một giáo viên,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vi-VN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nghe lại băng ghi âm các bài giảng,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vi-VN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Loan chợt nảy ra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tưởng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vi-VN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sưu tầm giọng nói của cả lớp.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//</a:t>
            </a:r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50DC4-9B8F-36C5-C775-49059481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0565C-007E-60FD-4756-665B2CC30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CB8762-D2B3-EE37-8385-4EFB380CD781}"/>
              </a:ext>
            </a:extLst>
          </p:cNvPr>
          <p:cNvSpPr/>
          <p:nvPr/>
        </p:nvSpPr>
        <p:spPr>
          <a:xfrm>
            <a:off x="419724" y="286593"/>
            <a:ext cx="11391275" cy="6190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54F675-93D4-F4A6-C4C6-DE07B6C8505F}"/>
              </a:ext>
            </a:extLst>
          </p:cNvPr>
          <p:cNvSpPr txBox="1">
            <a:spLocks/>
          </p:cNvSpPr>
          <p:nvPr/>
        </p:nvSpPr>
        <p:spPr>
          <a:xfrm>
            <a:off x="838200" y="1813722"/>
            <a:ext cx="10515600" cy="27432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chúc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6C8DB6-2854-C56C-7D34-841B89AE028F}"/>
              </a:ext>
            </a:extLst>
          </p:cNvPr>
          <p:cNvSpPr txBox="1">
            <a:spLocks/>
          </p:cNvSpPr>
          <p:nvPr/>
        </p:nvSpPr>
        <p:spPr>
          <a:xfrm>
            <a:off x="838200" y="3522686"/>
            <a:ext cx="8800475" cy="7045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Chúc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́?</a:t>
            </a:r>
          </a:p>
        </p:txBody>
      </p:sp>
    </p:spTree>
    <p:extLst>
      <p:ext uri="{BB962C8B-B14F-4D97-AF65-F5344CB8AC3E}">
        <p14:creationId xmlns:p14="http://schemas.microsoft.com/office/powerpoint/2010/main" val="168884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50DC4-9B8F-36C5-C775-49059481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0565C-007E-60FD-4756-665B2CC30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CB8762-D2B3-EE37-8385-4EFB380CD781}"/>
              </a:ext>
            </a:extLst>
          </p:cNvPr>
          <p:cNvSpPr/>
          <p:nvPr/>
        </p:nvSpPr>
        <p:spPr>
          <a:xfrm>
            <a:off x="314792" y="286593"/>
            <a:ext cx="11496207" cy="6190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54F675-93D4-F4A6-C4C6-DE07B6C8505F}"/>
              </a:ext>
            </a:extLst>
          </p:cNvPr>
          <p:cNvSpPr txBox="1">
            <a:spLocks/>
          </p:cNvSpPr>
          <p:nvPr/>
        </p:nvSpPr>
        <p:spPr>
          <a:xfrm>
            <a:off x="838200" y="1034241"/>
            <a:ext cx="10515600" cy="27432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0">
            <a:extLst>
              <a:ext uri="{FF2B5EF4-FFF2-40B4-BE49-F238E27FC236}">
                <a16:creationId xmlns:a16="http://schemas.microsoft.com/office/drawing/2014/main" id="{8A6668C8-0706-DD13-35A7-EB90009C0469}"/>
              </a:ext>
            </a:extLst>
          </p:cNvPr>
          <p:cNvSpPr txBox="1">
            <a:spLocks/>
          </p:cNvSpPr>
          <p:nvPr/>
        </p:nvSpPr>
        <p:spPr>
          <a:xfrm>
            <a:off x="838200" y="1684259"/>
            <a:ext cx="265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Liến</a:t>
            </a:r>
            <a:r>
              <a:rPr lang="en-US" sz="36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thoắng</a:t>
            </a:r>
            <a:endParaRPr lang="en-US" sz="3600" b="1" i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33">
            <a:extLst>
              <a:ext uri="{FF2B5EF4-FFF2-40B4-BE49-F238E27FC236}">
                <a16:creationId xmlns:a16="http://schemas.microsoft.com/office/drawing/2014/main" id="{6F1FDE12-A0F0-2390-B3DC-DCF6993A870B}"/>
              </a:ext>
            </a:extLst>
          </p:cNvPr>
          <p:cNvSpPr txBox="1">
            <a:spLocks/>
          </p:cNvSpPr>
          <p:nvPr/>
        </p:nvSpPr>
        <p:spPr>
          <a:xfrm>
            <a:off x="838200" y="2844962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vi-VN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Long –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vi-VN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chủ nhân của giọng nói liến thoắng vừa vang lên –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 ôm bụng cười.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1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685ED9C7-108C-AA8F-951A-5D98BB3E953D}"/>
              </a:ext>
            </a:extLst>
          </p:cNvPr>
          <p:cNvSpPr/>
          <p:nvPr/>
        </p:nvSpPr>
        <p:spPr>
          <a:xfrm>
            <a:off x="311911" y="864102"/>
            <a:ext cx="11649457" cy="473391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E36B3-4282-D34F-7A44-733FBE9E0BE5}"/>
              </a:ext>
            </a:extLst>
          </p:cNvPr>
          <p:cNvSpPr txBox="1"/>
          <p:nvPr/>
        </p:nvSpPr>
        <p:spPr>
          <a:xfrm>
            <a:off x="762000" y="1530828"/>
            <a:ext cx="10820400" cy="2864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bền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dịu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mại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marL="571500" indent="-5715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qua. 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liến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thoắng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lém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1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lỉnh</a:t>
            </a:r>
            <a:r>
              <a:rPr lang="en-US" sz="4400" b="0" i="1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400" b="0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8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45481" y="247058"/>
            <a:ext cx="11796630" cy="6668992"/>
          </a:xfrm>
          <a:custGeom>
            <a:avLst/>
            <a:gdLst>
              <a:gd name="connsiteX0" fmla="*/ 0 w 11501043"/>
              <a:gd name="connsiteY0" fmla="*/ 1041377 h 6248138"/>
              <a:gd name="connsiteX1" fmla="*/ 1041377 w 11501043"/>
              <a:gd name="connsiteY1" fmla="*/ 0 h 6248138"/>
              <a:gd name="connsiteX2" fmla="*/ 10459666 w 11501043"/>
              <a:gd name="connsiteY2" fmla="*/ 0 h 6248138"/>
              <a:gd name="connsiteX3" fmla="*/ 11501043 w 11501043"/>
              <a:gd name="connsiteY3" fmla="*/ 1041377 h 6248138"/>
              <a:gd name="connsiteX4" fmla="*/ 11501043 w 11501043"/>
              <a:gd name="connsiteY4" fmla="*/ 5206761 h 6248138"/>
              <a:gd name="connsiteX5" fmla="*/ 10459666 w 11501043"/>
              <a:gd name="connsiteY5" fmla="*/ 6248138 h 6248138"/>
              <a:gd name="connsiteX6" fmla="*/ 1041377 w 11501043"/>
              <a:gd name="connsiteY6" fmla="*/ 6248138 h 6248138"/>
              <a:gd name="connsiteX7" fmla="*/ 0 w 11501043"/>
              <a:gd name="connsiteY7" fmla="*/ 5206761 h 6248138"/>
              <a:gd name="connsiteX8" fmla="*/ 0 w 11501043"/>
              <a:gd name="connsiteY8" fmla="*/ 1041377 h 6248138"/>
              <a:gd name="connsiteX0" fmla="*/ 0 w 11501043"/>
              <a:gd name="connsiteY0" fmla="*/ 1041377 h 6248138"/>
              <a:gd name="connsiteX1" fmla="*/ 1411767 w 11501043"/>
              <a:gd name="connsiteY1" fmla="*/ 127322 h 6248138"/>
              <a:gd name="connsiteX2" fmla="*/ 10459666 w 11501043"/>
              <a:gd name="connsiteY2" fmla="*/ 0 h 6248138"/>
              <a:gd name="connsiteX3" fmla="*/ 11501043 w 11501043"/>
              <a:gd name="connsiteY3" fmla="*/ 1041377 h 6248138"/>
              <a:gd name="connsiteX4" fmla="*/ 11501043 w 11501043"/>
              <a:gd name="connsiteY4" fmla="*/ 5206761 h 6248138"/>
              <a:gd name="connsiteX5" fmla="*/ 10459666 w 11501043"/>
              <a:gd name="connsiteY5" fmla="*/ 6248138 h 6248138"/>
              <a:gd name="connsiteX6" fmla="*/ 1041377 w 11501043"/>
              <a:gd name="connsiteY6" fmla="*/ 6248138 h 6248138"/>
              <a:gd name="connsiteX7" fmla="*/ 0 w 11501043"/>
              <a:gd name="connsiteY7" fmla="*/ 5206761 h 6248138"/>
              <a:gd name="connsiteX8" fmla="*/ 0 w 11501043"/>
              <a:gd name="connsiteY8" fmla="*/ 1041377 h 6248138"/>
              <a:gd name="connsiteX0" fmla="*/ 0 w 11501043"/>
              <a:gd name="connsiteY0" fmla="*/ 1099251 h 6306012"/>
              <a:gd name="connsiteX1" fmla="*/ 1411767 w 11501043"/>
              <a:gd name="connsiteY1" fmla="*/ 185196 h 6306012"/>
              <a:gd name="connsiteX2" fmla="*/ 9012831 w 11501043"/>
              <a:gd name="connsiteY2" fmla="*/ 0 h 6306012"/>
              <a:gd name="connsiteX3" fmla="*/ 11501043 w 11501043"/>
              <a:gd name="connsiteY3" fmla="*/ 1099251 h 6306012"/>
              <a:gd name="connsiteX4" fmla="*/ 11501043 w 11501043"/>
              <a:gd name="connsiteY4" fmla="*/ 5264635 h 6306012"/>
              <a:gd name="connsiteX5" fmla="*/ 10459666 w 11501043"/>
              <a:gd name="connsiteY5" fmla="*/ 6306012 h 6306012"/>
              <a:gd name="connsiteX6" fmla="*/ 1041377 w 11501043"/>
              <a:gd name="connsiteY6" fmla="*/ 6306012 h 6306012"/>
              <a:gd name="connsiteX7" fmla="*/ 0 w 11501043"/>
              <a:gd name="connsiteY7" fmla="*/ 5264635 h 6306012"/>
              <a:gd name="connsiteX8" fmla="*/ 0 w 11501043"/>
              <a:gd name="connsiteY8" fmla="*/ 1099251 h 6306012"/>
              <a:gd name="connsiteX0" fmla="*/ 0 w 11512618"/>
              <a:gd name="connsiteY0" fmla="*/ 1099251 h 6306012"/>
              <a:gd name="connsiteX1" fmla="*/ 1411767 w 11512618"/>
              <a:gd name="connsiteY1" fmla="*/ 185196 h 6306012"/>
              <a:gd name="connsiteX2" fmla="*/ 9012831 w 11512618"/>
              <a:gd name="connsiteY2" fmla="*/ 0 h 6306012"/>
              <a:gd name="connsiteX3" fmla="*/ 11512618 w 11512618"/>
              <a:gd name="connsiteY3" fmla="*/ 1041378 h 6306012"/>
              <a:gd name="connsiteX4" fmla="*/ 11501043 w 11512618"/>
              <a:gd name="connsiteY4" fmla="*/ 5264635 h 6306012"/>
              <a:gd name="connsiteX5" fmla="*/ 10459666 w 11512618"/>
              <a:gd name="connsiteY5" fmla="*/ 6306012 h 6306012"/>
              <a:gd name="connsiteX6" fmla="*/ 1041377 w 11512618"/>
              <a:gd name="connsiteY6" fmla="*/ 6306012 h 6306012"/>
              <a:gd name="connsiteX7" fmla="*/ 0 w 11512618"/>
              <a:gd name="connsiteY7" fmla="*/ 5264635 h 6306012"/>
              <a:gd name="connsiteX8" fmla="*/ 0 w 11512618"/>
              <a:gd name="connsiteY8" fmla="*/ 1099251 h 6306012"/>
              <a:gd name="connsiteX0" fmla="*/ 0 w 11676807"/>
              <a:gd name="connsiteY0" fmla="*/ 1099251 h 6306012"/>
              <a:gd name="connsiteX1" fmla="*/ 1411767 w 11676807"/>
              <a:gd name="connsiteY1" fmla="*/ 185196 h 6306012"/>
              <a:gd name="connsiteX2" fmla="*/ 9012831 w 11676807"/>
              <a:gd name="connsiteY2" fmla="*/ 0 h 6306012"/>
              <a:gd name="connsiteX3" fmla="*/ 11512618 w 11676807"/>
              <a:gd name="connsiteY3" fmla="*/ 1041378 h 6306012"/>
              <a:gd name="connsiteX4" fmla="*/ 11425973 w 11676807"/>
              <a:gd name="connsiteY4" fmla="*/ 2010006 h 6306012"/>
              <a:gd name="connsiteX5" fmla="*/ 11501043 w 11676807"/>
              <a:gd name="connsiteY5" fmla="*/ 5264635 h 6306012"/>
              <a:gd name="connsiteX6" fmla="*/ 10459666 w 11676807"/>
              <a:gd name="connsiteY6" fmla="*/ 6306012 h 6306012"/>
              <a:gd name="connsiteX7" fmla="*/ 1041377 w 11676807"/>
              <a:gd name="connsiteY7" fmla="*/ 6306012 h 6306012"/>
              <a:gd name="connsiteX8" fmla="*/ 0 w 11676807"/>
              <a:gd name="connsiteY8" fmla="*/ 5264635 h 6306012"/>
              <a:gd name="connsiteX9" fmla="*/ 0 w 11676807"/>
              <a:gd name="connsiteY9" fmla="*/ 1099251 h 6306012"/>
              <a:gd name="connsiteX0" fmla="*/ 0 w 11752069"/>
              <a:gd name="connsiteY0" fmla="*/ 1099251 h 6433621"/>
              <a:gd name="connsiteX1" fmla="*/ 1411767 w 11752069"/>
              <a:gd name="connsiteY1" fmla="*/ 185196 h 6433621"/>
              <a:gd name="connsiteX2" fmla="*/ 9012831 w 11752069"/>
              <a:gd name="connsiteY2" fmla="*/ 0 h 6433621"/>
              <a:gd name="connsiteX3" fmla="*/ 11512618 w 11752069"/>
              <a:gd name="connsiteY3" fmla="*/ 1041378 h 6433621"/>
              <a:gd name="connsiteX4" fmla="*/ 11676807 w 11752069"/>
              <a:gd name="connsiteY4" fmla="*/ 6306012 h 6433621"/>
              <a:gd name="connsiteX5" fmla="*/ 11501043 w 11752069"/>
              <a:gd name="connsiteY5" fmla="*/ 5264635 h 6433621"/>
              <a:gd name="connsiteX6" fmla="*/ 10459666 w 11752069"/>
              <a:gd name="connsiteY6" fmla="*/ 6306012 h 6433621"/>
              <a:gd name="connsiteX7" fmla="*/ 1041377 w 11752069"/>
              <a:gd name="connsiteY7" fmla="*/ 6306012 h 6433621"/>
              <a:gd name="connsiteX8" fmla="*/ 0 w 11752069"/>
              <a:gd name="connsiteY8" fmla="*/ 5264635 h 6433621"/>
              <a:gd name="connsiteX9" fmla="*/ 0 w 11752069"/>
              <a:gd name="connsiteY9" fmla="*/ 1099251 h 6433621"/>
              <a:gd name="connsiteX0" fmla="*/ 0 w 11764727"/>
              <a:gd name="connsiteY0" fmla="*/ 1099251 h 6478904"/>
              <a:gd name="connsiteX1" fmla="*/ 1411767 w 11764727"/>
              <a:gd name="connsiteY1" fmla="*/ 185196 h 6478904"/>
              <a:gd name="connsiteX2" fmla="*/ 9012831 w 11764727"/>
              <a:gd name="connsiteY2" fmla="*/ 0 h 6478904"/>
              <a:gd name="connsiteX3" fmla="*/ 11512618 w 11764727"/>
              <a:gd name="connsiteY3" fmla="*/ 1041378 h 6478904"/>
              <a:gd name="connsiteX4" fmla="*/ 11676807 w 11764727"/>
              <a:gd name="connsiteY4" fmla="*/ 6306012 h 6478904"/>
              <a:gd name="connsiteX5" fmla="*/ 11692191 w 11764727"/>
              <a:gd name="connsiteY5" fmla="*/ 6014847 h 6478904"/>
              <a:gd name="connsiteX6" fmla="*/ 10459666 w 11764727"/>
              <a:gd name="connsiteY6" fmla="*/ 6306012 h 6478904"/>
              <a:gd name="connsiteX7" fmla="*/ 1041377 w 11764727"/>
              <a:gd name="connsiteY7" fmla="*/ 6306012 h 6478904"/>
              <a:gd name="connsiteX8" fmla="*/ 0 w 11764727"/>
              <a:gd name="connsiteY8" fmla="*/ 5264635 h 6478904"/>
              <a:gd name="connsiteX9" fmla="*/ 0 w 11764727"/>
              <a:gd name="connsiteY9" fmla="*/ 1099251 h 6478904"/>
              <a:gd name="connsiteX0" fmla="*/ 0 w 11796630"/>
              <a:gd name="connsiteY0" fmla="*/ 1099251 h 6638664"/>
              <a:gd name="connsiteX1" fmla="*/ 1411767 w 11796630"/>
              <a:gd name="connsiteY1" fmla="*/ 185196 h 6638664"/>
              <a:gd name="connsiteX2" fmla="*/ 9012831 w 11796630"/>
              <a:gd name="connsiteY2" fmla="*/ 0 h 6638664"/>
              <a:gd name="connsiteX3" fmla="*/ 11512618 w 11796630"/>
              <a:gd name="connsiteY3" fmla="*/ 1041378 h 6638664"/>
              <a:gd name="connsiteX4" fmla="*/ 11764727 w 11796630"/>
              <a:gd name="connsiteY4" fmla="*/ 6478904 h 6638664"/>
              <a:gd name="connsiteX5" fmla="*/ 11692191 w 11796630"/>
              <a:gd name="connsiteY5" fmla="*/ 6014847 h 6638664"/>
              <a:gd name="connsiteX6" fmla="*/ 10459666 w 11796630"/>
              <a:gd name="connsiteY6" fmla="*/ 6306012 h 6638664"/>
              <a:gd name="connsiteX7" fmla="*/ 1041377 w 11796630"/>
              <a:gd name="connsiteY7" fmla="*/ 6306012 h 6638664"/>
              <a:gd name="connsiteX8" fmla="*/ 0 w 11796630"/>
              <a:gd name="connsiteY8" fmla="*/ 5264635 h 6638664"/>
              <a:gd name="connsiteX9" fmla="*/ 0 w 11796630"/>
              <a:gd name="connsiteY9" fmla="*/ 1099251 h 6638664"/>
              <a:gd name="connsiteX0" fmla="*/ 0 w 11796630"/>
              <a:gd name="connsiteY0" fmla="*/ 1099251 h 6638664"/>
              <a:gd name="connsiteX1" fmla="*/ 1411767 w 11796630"/>
              <a:gd name="connsiteY1" fmla="*/ 185196 h 6638664"/>
              <a:gd name="connsiteX2" fmla="*/ 9012831 w 11796630"/>
              <a:gd name="connsiteY2" fmla="*/ 0 h 6638664"/>
              <a:gd name="connsiteX3" fmla="*/ 11512618 w 11796630"/>
              <a:gd name="connsiteY3" fmla="*/ 1041378 h 6638664"/>
              <a:gd name="connsiteX4" fmla="*/ 11764727 w 11796630"/>
              <a:gd name="connsiteY4" fmla="*/ 6478904 h 6638664"/>
              <a:gd name="connsiteX5" fmla="*/ 11692191 w 11796630"/>
              <a:gd name="connsiteY5" fmla="*/ 6014847 h 6638664"/>
              <a:gd name="connsiteX6" fmla="*/ 9307805 w 11796630"/>
              <a:gd name="connsiteY6" fmla="*/ 6385236 h 6638664"/>
              <a:gd name="connsiteX7" fmla="*/ 1041377 w 11796630"/>
              <a:gd name="connsiteY7" fmla="*/ 6306012 h 6638664"/>
              <a:gd name="connsiteX8" fmla="*/ 0 w 11796630"/>
              <a:gd name="connsiteY8" fmla="*/ 5264635 h 6638664"/>
              <a:gd name="connsiteX9" fmla="*/ 0 w 11796630"/>
              <a:gd name="connsiteY9" fmla="*/ 1099251 h 6638664"/>
              <a:gd name="connsiteX0" fmla="*/ 0 w 11802202"/>
              <a:gd name="connsiteY0" fmla="*/ 1099251 h 6705494"/>
              <a:gd name="connsiteX1" fmla="*/ 1411767 w 11802202"/>
              <a:gd name="connsiteY1" fmla="*/ 185196 h 6705494"/>
              <a:gd name="connsiteX2" fmla="*/ 9012831 w 11802202"/>
              <a:gd name="connsiteY2" fmla="*/ 0 h 6705494"/>
              <a:gd name="connsiteX3" fmla="*/ 11512618 w 11802202"/>
              <a:gd name="connsiteY3" fmla="*/ 1041378 h 6705494"/>
              <a:gd name="connsiteX4" fmla="*/ 11764727 w 11802202"/>
              <a:gd name="connsiteY4" fmla="*/ 6478904 h 6705494"/>
              <a:gd name="connsiteX5" fmla="*/ 11692191 w 11802202"/>
              <a:gd name="connsiteY5" fmla="*/ 6014847 h 6705494"/>
              <a:gd name="connsiteX6" fmla="*/ 10731491 w 11802202"/>
              <a:gd name="connsiteY6" fmla="*/ 6165317 h 6705494"/>
              <a:gd name="connsiteX7" fmla="*/ 9307805 w 11802202"/>
              <a:gd name="connsiteY7" fmla="*/ 6385236 h 6705494"/>
              <a:gd name="connsiteX8" fmla="*/ 1041377 w 11802202"/>
              <a:gd name="connsiteY8" fmla="*/ 6306012 h 6705494"/>
              <a:gd name="connsiteX9" fmla="*/ 0 w 11802202"/>
              <a:gd name="connsiteY9" fmla="*/ 5264635 h 6705494"/>
              <a:gd name="connsiteX10" fmla="*/ 0 w 11802202"/>
              <a:gd name="connsiteY10" fmla="*/ 1099251 h 6705494"/>
              <a:gd name="connsiteX0" fmla="*/ 0 w 11802202"/>
              <a:gd name="connsiteY0" fmla="*/ 1099251 h 6705494"/>
              <a:gd name="connsiteX1" fmla="*/ 1411767 w 11802202"/>
              <a:gd name="connsiteY1" fmla="*/ 185196 h 6705494"/>
              <a:gd name="connsiteX2" fmla="*/ 9012831 w 11802202"/>
              <a:gd name="connsiteY2" fmla="*/ 0 h 6705494"/>
              <a:gd name="connsiteX3" fmla="*/ 11512618 w 11802202"/>
              <a:gd name="connsiteY3" fmla="*/ 1041378 h 6705494"/>
              <a:gd name="connsiteX4" fmla="*/ 11764727 w 11802202"/>
              <a:gd name="connsiteY4" fmla="*/ 6478904 h 6705494"/>
              <a:gd name="connsiteX5" fmla="*/ 11692191 w 11802202"/>
              <a:gd name="connsiteY5" fmla="*/ 6014847 h 6705494"/>
              <a:gd name="connsiteX6" fmla="*/ 10731491 w 11802202"/>
              <a:gd name="connsiteY6" fmla="*/ 6165317 h 6705494"/>
              <a:gd name="connsiteX7" fmla="*/ 9307805 w 11802202"/>
              <a:gd name="connsiteY7" fmla="*/ 6385236 h 6705494"/>
              <a:gd name="connsiteX8" fmla="*/ 1041377 w 11802202"/>
              <a:gd name="connsiteY8" fmla="*/ 6306012 h 6705494"/>
              <a:gd name="connsiteX9" fmla="*/ 0 w 11802202"/>
              <a:gd name="connsiteY9" fmla="*/ 5264635 h 6705494"/>
              <a:gd name="connsiteX10" fmla="*/ 0 w 11802202"/>
              <a:gd name="connsiteY10" fmla="*/ 1099251 h 6705494"/>
              <a:gd name="connsiteX0" fmla="*/ 0 w 11796630"/>
              <a:gd name="connsiteY0" fmla="*/ 1099251 h 6694900"/>
              <a:gd name="connsiteX1" fmla="*/ 1411767 w 11796630"/>
              <a:gd name="connsiteY1" fmla="*/ 185196 h 6694900"/>
              <a:gd name="connsiteX2" fmla="*/ 9012831 w 11796630"/>
              <a:gd name="connsiteY2" fmla="*/ 0 h 6694900"/>
              <a:gd name="connsiteX3" fmla="*/ 11512618 w 11796630"/>
              <a:gd name="connsiteY3" fmla="*/ 1041378 h 6694900"/>
              <a:gd name="connsiteX4" fmla="*/ 11764727 w 11796630"/>
              <a:gd name="connsiteY4" fmla="*/ 6478904 h 6694900"/>
              <a:gd name="connsiteX5" fmla="*/ 11622743 w 11796630"/>
              <a:gd name="connsiteY5" fmla="*/ 5933825 h 6694900"/>
              <a:gd name="connsiteX6" fmla="*/ 10731491 w 11796630"/>
              <a:gd name="connsiteY6" fmla="*/ 6165317 h 6694900"/>
              <a:gd name="connsiteX7" fmla="*/ 9307805 w 11796630"/>
              <a:gd name="connsiteY7" fmla="*/ 6385236 h 6694900"/>
              <a:gd name="connsiteX8" fmla="*/ 1041377 w 11796630"/>
              <a:gd name="connsiteY8" fmla="*/ 6306012 h 6694900"/>
              <a:gd name="connsiteX9" fmla="*/ 0 w 11796630"/>
              <a:gd name="connsiteY9" fmla="*/ 5264635 h 6694900"/>
              <a:gd name="connsiteX10" fmla="*/ 0 w 11796630"/>
              <a:gd name="connsiteY10" fmla="*/ 1099251 h 6694900"/>
              <a:gd name="connsiteX0" fmla="*/ 0 w 11796630"/>
              <a:gd name="connsiteY0" fmla="*/ 1099251 h 6668992"/>
              <a:gd name="connsiteX1" fmla="*/ 1411767 w 11796630"/>
              <a:gd name="connsiteY1" fmla="*/ 185196 h 6668992"/>
              <a:gd name="connsiteX2" fmla="*/ 9012831 w 11796630"/>
              <a:gd name="connsiteY2" fmla="*/ 0 h 6668992"/>
              <a:gd name="connsiteX3" fmla="*/ 11512618 w 11796630"/>
              <a:gd name="connsiteY3" fmla="*/ 1041378 h 6668992"/>
              <a:gd name="connsiteX4" fmla="*/ 11764727 w 11796630"/>
              <a:gd name="connsiteY4" fmla="*/ 6478904 h 6668992"/>
              <a:gd name="connsiteX5" fmla="*/ 11622743 w 11796630"/>
              <a:gd name="connsiteY5" fmla="*/ 5933825 h 6668992"/>
              <a:gd name="connsiteX6" fmla="*/ 10731491 w 11796630"/>
              <a:gd name="connsiteY6" fmla="*/ 6165317 h 6668992"/>
              <a:gd name="connsiteX7" fmla="*/ 9307805 w 11796630"/>
              <a:gd name="connsiteY7" fmla="*/ 6385236 h 6668992"/>
              <a:gd name="connsiteX8" fmla="*/ 1041377 w 11796630"/>
              <a:gd name="connsiteY8" fmla="*/ 6306012 h 6668992"/>
              <a:gd name="connsiteX9" fmla="*/ 0 w 11796630"/>
              <a:gd name="connsiteY9" fmla="*/ 5264635 h 6668992"/>
              <a:gd name="connsiteX10" fmla="*/ 0 w 11796630"/>
              <a:gd name="connsiteY10" fmla="*/ 1099251 h 6668992"/>
              <a:gd name="connsiteX0" fmla="*/ 0 w 11796630"/>
              <a:gd name="connsiteY0" fmla="*/ 1099251 h 6668992"/>
              <a:gd name="connsiteX1" fmla="*/ 1411767 w 11796630"/>
              <a:gd name="connsiteY1" fmla="*/ 185196 h 6668992"/>
              <a:gd name="connsiteX2" fmla="*/ 9012831 w 11796630"/>
              <a:gd name="connsiteY2" fmla="*/ 0 h 6668992"/>
              <a:gd name="connsiteX3" fmla="*/ 11512618 w 11796630"/>
              <a:gd name="connsiteY3" fmla="*/ 1041378 h 6668992"/>
              <a:gd name="connsiteX4" fmla="*/ 11764727 w 11796630"/>
              <a:gd name="connsiteY4" fmla="*/ 6478904 h 6668992"/>
              <a:gd name="connsiteX5" fmla="*/ 11622743 w 11796630"/>
              <a:gd name="connsiteY5" fmla="*/ 5933825 h 6668992"/>
              <a:gd name="connsiteX6" fmla="*/ 10731491 w 11796630"/>
              <a:gd name="connsiteY6" fmla="*/ 6165317 h 6668992"/>
              <a:gd name="connsiteX7" fmla="*/ 9307805 w 11796630"/>
              <a:gd name="connsiteY7" fmla="*/ 6385236 h 6668992"/>
              <a:gd name="connsiteX8" fmla="*/ 1041377 w 11796630"/>
              <a:gd name="connsiteY8" fmla="*/ 6306012 h 6668992"/>
              <a:gd name="connsiteX9" fmla="*/ 0 w 11796630"/>
              <a:gd name="connsiteY9" fmla="*/ 5264635 h 6668992"/>
              <a:gd name="connsiteX10" fmla="*/ 0 w 11796630"/>
              <a:gd name="connsiteY10" fmla="*/ 1099251 h 6668992"/>
              <a:gd name="connsiteX0" fmla="*/ 0 w 11796630"/>
              <a:gd name="connsiteY0" fmla="*/ 1099251 h 6668992"/>
              <a:gd name="connsiteX1" fmla="*/ 1411767 w 11796630"/>
              <a:gd name="connsiteY1" fmla="*/ 185196 h 6668992"/>
              <a:gd name="connsiteX2" fmla="*/ 9012831 w 11796630"/>
              <a:gd name="connsiteY2" fmla="*/ 0 h 6668992"/>
              <a:gd name="connsiteX3" fmla="*/ 11512618 w 11796630"/>
              <a:gd name="connsiteY3" fmla="*/ 1041378 h 6668992"/>
              <a:gd name="connsiteX4" fmla="*/ 11764727 w 11796630"/>
              <a:gd name="connsiteY4" fmla="*/ 6478904 h 6668992"/>
              <a:gd name="connsiteX5" fmla="*/ 11622743 w 11796630"/>
              <a:gd name="connsiteY5" fmla="*/ 5933825 h 6668992"/>
              <a:gd name="connsiteX6" fmla="*/ 10731491 w 11796630"/>
              <a:gd name="connsiteY6" fmla="*/ 6165317 h 6668992"/>
              <a:gd name="connsiteX7" fmla="*/ 6252088 w 11796630"/>
              <a:gd name="connsiteY7" fmla="*/ 6176892 h 6668992"/>
              <a:gd name="connsiteX8" fmla="*/ 1041377 w 11796630"/>
              <a:gd name="connsiteY8" fmla="*/ 6306012 h 6668992"/>
              <a:gd name="connsiteX9" fmla="*/ 0 w 11796630"/>
              <a:gd name="connsiteY9" fmla="*/ 5264635 h 6668992"/>
              <a:gd name="connsiteX10" fmla="*/ 0 w 11796630"/>
              <a:gd name="connsiteY10" fmla="*/ 1099251 h 6668992"/>
              <a:gd name="connsiteX0" fmla="*/ 0 w 11796630"/>
              <a:gd name="connsiteY0" fmla="*/ 1099251 h 6668992"/>
              <a:gd name="connsiteX1" fmla="*/ 1411767 w 11796630"/>
              <a:gd name="connsiteY1" fmla="*/ 185196 h 6668992"/>
              <a:gd name="connsiteX2" fmla="*/ 9012831 w 11796630"/>
              <a:gd name="connsiteY2" fmla="*/ 0 h 6668992"/>
              <a:gd name="connsiteX3" fmla="*/ 11512618 w 11796630"/>
              <a:gd name="connsiteY3" fmla="*/ 1041378 h 6668992"/>
              <a:gd name="connsiteX4" fmla="*/ 11764727 w 11796630"/>
              <a:gd name="connsiteY4" fmla="*/ 6478904 h 6668992"/>
              <a:gd name="connsiteX5" fmla="*/ 11622743 w 11796630"/>
              <a:gd name="connsiteY5" fmla="*/ 5933825 h 6668992"/>
              <a:gd name="connsiteX6" fmla="*/ 10731491 w 11796630"/>
              <a:gd name="connsiteY6" fmla="*/ 6165317 h 6668992"/>
              <a:gd name="connsiteX7" fmla="*/ 6252088 w 11796630"/>
              <a:gd name="connsiteY7" fmla="*/ 6176892 h 6668992"/>
              <a:gd name="connsiteX8" fmla="*/ 1041377 w 11796630"/>
              <a:gd name="connsiteY8" fmla="*/ 6306012 h 6668992"/>
              <a:gd name="connsiteX9" fmla="*/ 0 w 11796630"/>
              <a:gd name="connsiteY9" fmla="*/ 5264635 h 6668992"/>
              <a:gd name="connsiteX10" fmla="*/ 0 w 11796630"/>
              <a:gd name="connsiteY10" fmla="*/ 1099251 h 666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96630" h="6668992">
                <a:moveTo>
                  <a:pt x="0" y="1099251"/>
                </a:moveTo>
                <a:cubicBezTo>
                  <a:pt x="0" y="524114"/>
                  <a:pt x="836630" y="185196"/>
                  <a:pt x="1411767" y="185196"/>
                </a:cubicBezTo>
                <a:cubicBezTo>
                  <a:pt x="4551197" y="185196"/>
                  <a:pt x="5873401" y="0"/>
                  <a:pt x="9012831" y="0"/>
                </a:cubicBezTo>
                <a:cubicBezTo>
                  <a:pt x="9587968" y="0"/>
                  <a:pt x="11512618" y="466241"/>
                  <a:pt x="11512618" y="1041378"/>
                </a:cubicBezTo>
                <a:cubicBezTo>
                  <a:pt x="11926383" y="1366733"/>
                  <a:pt x="11766656" y="5775028"/>
                  <a:pt x="11764727" y="6478904"/>
                </a:cubicBezTo>
                <a:cubicBezTo>
                  <a:pt x="11762798" y="7182780"/>
                  <a:pt x="11713926" y="5687077"/>
                  <a:pt x="11622743" y="5933825"/>
                </a:cubicBezTo>
                <a:cubicBezTo>
                  <a:pt x="11427388" y="5925930"/>
                  <a:pt x="11128889" y="6103586"/>
                  <a:pt x="10731491" y="6165317"/>
                </a:cubicBezTo>
                <a:cubicBezTo>
                  <a:pt x="10148898" y="6284922"/>
                  <a:pt x="7843958" y="6197812"/>
                  <a:pt x="6252088" y="6176892"/>
                </a:cubicBezTo>
                <a:cubicBezTo>
                  <a:pt x="3623933" y="6324104"/>
                  <a:pt x="3796853" y="6181949"/>
                  <a:pt x="1041377" y="6306012"/>
                </a:cubicBezTo>
                <a:cubicBezTo>
                  <a:pt x="466240" y="6306012"/>
                  <a:pt x="0" y="5839772"/>
                  <a:pt x="0" y="5264635"/>
                </a:cubicBezTo>
                <a:lnTo>
                  <a:pt x="0" y="109925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그래픽 5">
            <a:extLst>
              <a:ext uri="{FF2B5EF4-FFF2-40B4-BE49-F238E27FC236}">
                <a16:creationId xmlns:a16="http://schemas.microsoft.com/office/drawing/2014/main" id="{AA677A23-68DF-43D1-8DF7-319CD65B5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2882806" cy="1785310"/>
          </a:xfrm>
          <a:prstGeom prst="rect">
            <a:avLst/>
          </a:prstGeom>
        </p:spPr>
      </p:pic>
      <p:pic>
        <p:nvPicPr>
          <p:cNvPr id="5" name="그래픽 48">
            <a:extLst>
              <a:ext uri="{FF2B5EF4-FFF2-40B4-BE49-F238E27FC236}">
                <a16:creationId xmlns:a16="http://schemas.microsoft.com/office/drawing/2014/main" id="{54A1B66C-DADF-4C2A-A518-00F2BE0FA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9259305" y="5851896"/>
            <a:ext cx="2882806" cy="1785310"/>
          </a:xfrm>
          <a:prstGeom prst="rect">
            <a:avLst/>
          </a:prstGeom>
        </p:spPr>
      </p:pic>
      <p:pic>
        <p:nvPicPr>
          <p:cNvPr id="6" name="그래픽 22">
            <a:extLst>
              <a:ext uri="{FF2B5EF4-FFF2-40B4-BE49-F238E27FC236}">
                <a16:creationId xmlns:a16="http://schemas.microsoft.com/office/drawing/2014/main" id="{30250DA1-7BA3-4BB3-8B80-9EEF23932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-561827" y="1416578"/>
            <a:ext cx="1950641" cy="227060"/>
          </a:xfrm>
          <a:prstGeom prst="rect">
            <a:avLst/>
          </a:prstGeom>
        </p:spPr>
      </p:pic>
      <p:pic>
        <p:nvPicPr>
          <p:cNvPr id="7" name="그래픽 28">
            <a:extLst>
              <a:ext uri="{FF2B5EF4-FFF2-40B4-BE49-F238E27FC236}">
                <a16:creationId xmlns:a16="http://schemas.microsoft.com/office/drawing/2014/main" id="{9D43800B-EEC4-4C4A-B40C-A18B3CD1E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06514" y="385526"/>
            <a:ext cx="245140" cy="268862"/>
          </a:xfrm>
          <a:prstGeom prst="rect">
            <a:avLst/>
          </a:prstGeom>
        </p:spPr>
      </p:pic>
      <p:pic>
        <p:nvPicPr>
          <p:cNvPr id="8" name="그래픽 29">
            <a:extLst>
              <a:ext uri="{FF2B5EF4-FFF2-40B4-BE49-F238E27FC236}">
                <a16:creationId xmlns:a16="http://schemas.microsoft.com/office/drawing/2014/main" id="{EBC8273A-6D97-4C8B-A4C9-01D4302FC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08716" y="7098300"/>
            <a:ext cx="255683" cy="255683"/>
          </a:xfrm>
          <a:prstGeom prst="rect">
            <a:avLst/>
          </a:prstGeom>
        </p:spPr>
      </p:pic>
      <p:pic>
        <p:nvPicPr>
          <p:cNvPr id="9" name="그래픽 31">
            <a:extLst>
              <a:ext uri="{FF2B5EF4-FFF2-40B4-BE49-F238E27FC236}">
                <a16:creationId xmlns:a16="http://schemas.microsoft.com/office/drawing/2014/main" id="{2D4B1143-A931-4220-BCAA-75189E8BCD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19040" y="6077486"/>
            <a:ext cx="271498" cy="271498"/>
          </a:xfrm>
          <a:prstGeom prst="rect">
            <a:avLst/>
          </a:prstGeom>
        </p:spPr>
      </p:pic>
      <p:pic>
        <p:nvPicPr>
          <p:cNvPr id="10" name="그래픽 36">
            <a:extLst>
              <a:ext uri="{FF2B5EF4-FFF2-40B4-BE49-F238E27FC236}">
                <a16:creationId xmlns:a16="http://schemas.microsoft.com/office/drawing/2014/main" id="{08FCE57B-82E4-4E9B-AAB4-00AD6A829E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-1199" b="-1"/>
          <a:stretch/>
        </p:blipFill>
        <p:spPr>
          <a:xfrm>
            <a:off x="1286333" y="158411"/>
            <a:ext cx="636048" cy="643674"/>
          </a:xfrm>
          <a:prstGeom prst="rect">
            <a:avLst/>
          </a:prstGeom>
        </p:spPr>
      </p:pic>
      <p:pic>
        <p:nvPicPr>
          <p:cNvPr id="11" name="그래픽 37">
            <a:extLst>
              <a:ext uri="{FF2B5EF4-FFF2-40B4-BE49-F238E27FC236}">
                <a16:creationId xmlns:a16="http://schemas.microsoft.com/office/drawing/2014/main" id="{EDC09C93-9DBD-4989-A705-8745B0DB92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1442" y="814207"/>
            <a:ext cx="181200" cy="181200"/>
          </a:xfrm>
          <a:prstGeom prst="rect">
            <a:avLst/>
          </a:prstGeom>
        </p:spPr>
      </p:pic>
      <p:pic>
        <p:nvPicPr>
          <p:cNvPr id="12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6200000">
            <a:off x="10961770" y="6313512"/>
            <a:ext cx="555809" cy="1077933"/>
          </a:xfrm>
          <a:prstGeom prst="rect">
            <a:avLst/>
          </a:prstGeom>
        </p:spPr>
      </p:pic>
      <p:pic>
        <p:nvPicPr>
          <p:cNvPr id="13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18732" r="17866"/>
          <a:stretch/>
        </p:blipFill>
        <p:spPr>
          <a:xfrm>
            <a:off x="11140991" y="0"/>
            <a:ext cx="1051009" cy="1039915"/>
          </a:xfrm>
          <a:prstGeom prst="rect">
            <a:avLst/>
          </a:prstGeom>
        </p:spPr>
      </p:pic>
      <p:pic>
        <p:nvPicPr>
          <p:cNvPr id="14" name="그래픽 46">
            <a:extLst>
              <a:ext uri="{FF2B5EF4-FFF2-40B4-BE49-F238E27FC236}">
                <a16:creationId xmlns:a16="http://schemas.microsoft.com/office/drawing/2014/main" id="{03385086-4FF4-417D-A939-9911A4A1E0A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73209" b="45296"/>
          <a:stretch/>
        </p:blipFill>
        <p:spPr>
          <a:xfrm>
            <a:off x="843029" y="5925192"/>
            <a:ext cx="456826" cy="932807"/>
          </a:xfrm>
          <a:prstGeom prst="rect">
            <a:avLst/>
          </a:prstGeom>
        </p:spPr>
      </p:pic>
      <p:pic>
        <p:nvPicPr>
          <p:cNvPr id="15" name="그래픽 47">
            <a:extLst>
              <a:ext uri="{FF2B5EF4-FFF2-40B4-BE49-F238E27FC236}">
                <a16:creationId xmlns:a16="http://schemas.microsoft.com/office/drawing/2014/main" id="{7F05DF2B-4239-404F-B548-220D28F7CEB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 l="61622" b="72636"/>
          <a:stretch/>
        </p:blipFill>
        <p:spPr>
          <a:xfrm>
            <a:off x="0" y="5685082"/>
            <a:ext cx="408087" cy="290977"/>
          </a:xfrm>
          <a:prstGeom prst="rect">
            <a:avLst/>
          </a:prstGeom>
        </p:spPr>
      </p:pic>
      <p:sp>
        <p:nvSpPr>
          <p:cNvPr id="16" name="자유형: 도형 52">
            <a:extLst>
              <a:ext uri="{FF2B5EF4-FFF2-40B4-BE49-F238E27FC236}">
                <a16:creationId xmlns:a16="http://schemas.microsoft.com/office/drawing/2014/main" id="{57B6E511-6703-4BBF-999F-A8190F59699E}"/>
              </a:ext>
            </a:extLst>
          </p:cNvPr>
          <p:cNvSpPr>
            <a:spLocks noChangeAspect="1"/>
          </p:cNvSpPr>
          <p:nvPr/>
        </p:nvSpPr>
        <p:spPr>
          <a:xfrm>
            <a:off x="2" y="6082824"/>
            <a:ext cx="895252" cy="775175"/>
          </a:xfrm>
          <a:custGeom>
            <a:avLst/>
            <a:gdLst>
              <a:gd name="connsiteX0" fmla="*/ 234919 w 657477"/>
              <a:gd name="connsiteY0" fmla="*/ 0 h 569292"/>
              <a:gd name="connsiteX1" fmla="*/ 657477 w 657477"/>
              <a:gd name="connsiteY1" fmla="*/ 422558 h 569292"/>
              <a:gd name="connsiteX2" fmla="*/ 648892 w 657477"/>
              <a:gd name="connsiteY2" fmla="*/ 507718 h 569292"/>
              <a:gd name="connsiteX3" fmla="*/ 629779 w 657477"/>
              <a:gd name="connsiteY3" fmla="*/ 569292 h 569292"/>
              <a:gd name="connsiteX4" fmla="*/ 0 w 657477"/>
              <a:gd name="connsiteY4" fmla="*/ 569292 h 569292"/>
              <a:gd name="connsiteX5" fmla="*/ 0 w 657477"/>
              <a:gd name="connsiteY5" fmla="*/ 71441 h 569292"/>
              <a:gd name="connsiteX6" fmla="*/ 70441 w 657477"/>
              <a:gd name="connsiteY6" fmla="*/ 33207 h 569292"/>
              <a:gd name="connsiteX7" fmla="*/ 234919 w 657477"/>
              <a:gd name="connsiteY7" fmla="*/ 0 h 56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477" h="569292">
                <a:moveTo>
                  <a:pt x="234919" y="0"/>
                </a:moveTo>
                <a:cubicBezTo>
                  <a:pt x="468291" y="0"/>
                  <a:pt x="657477" y="189186"/>
                  <a:pt x="657477" y="422558"/>
                </a:cubicBezTo>
                <a:cubicBezTo>
                  <a:pt x="657477" y="451730"/>
                  <a:pt x="654521" y="480211"/>
                  <a:pt x="648892" y="507718"/>
                </a:cubicBezTo>
                <a:lnTo>
                  <a:pt x="629779" y="569292"/>
                </a:lnTo>
                <a:lnTo>
                  <a:pt x="0" y="569292"/>
                </a:lnTo>
                <a:lnTo>
                  <a:pt x="0" y="71441"/>
                </a:lnTo>
                <a:lnTo>
                  <a:pt x="70441" y="33207"/>
                </a:lnTo>
                <a:cubicBezTo>
                  <a:pt x="120995" y="11824"/>
                  <a:pt x="176576" y="0"/>
                  <a:pt x="234919" y="0"/>
                </a:cubicBezTo>
                <a:close/>
              </a:path>
            </a:pathLst>
          </a:custGeom>
          <a:solidFill>
            <a:srgbClr val="FFBE00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-50448" y="-873490"/>
            <a:ext cx="5913924" cy="7731489"/>
          </a:xfrm>
          <a:prstGeom prst="rect">
            <a:avLst/>
          </a:prstGeom>
        </p:spPr>
      </p:pic>
      <p:pic>
        <p:nvPicPr>
          <p:cNvPr id="30" name="Picture 4" descr="Child Reading Book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667" b="90000" l="3222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309">
            <a:off x="8968326" y="-1249823"/>
            <a:ext cx="3423920" cy="34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10 triển lãm nghệ thuật đáng chú ý của năm 2020 | ELLE Man">
            <a:extLst>
              <a:ext uri="{FF2B5EF4-FFF2-40B4-BE49-F238E27FC236}">
                <a16:creationId xmlns:a16="http://schemas.microsoft.com/office/drawing/2014/main" id="{EE5D5619-4BE4-BF0B-59E9-89D9DAAB7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3" y="-259765"/>
            <a:ext cx="11796629" cy="711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2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63 -0.24467 L 0.10573 -0.24467 C 0.05716 -0.24467 -1.45833E-6 -0.17778 -1.45833E-6 -0.12245 L -1.45833E-6 -1.11111E-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</a:spPr>
      <a:bodyPr/>
      <a:lstStyle>
        <a:defPPr marL="0" marR="0" indent="0" algn="l" defTabSz="121917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Tx/>
          <a:buNone/>
          <a:tabLst/>
          <a:defRPr kumimoji="0" sz="1867" b="0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440</Words>
  <Application>Microsoft Office PowerPoint</Application>
  <PresentationFormat>Widescreen</PresentationFormat>
  <Paragraphs>33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#9Slide07 HoneyCream</vt:lpstr>
      <vt:lpstr>Lato Hairline</vt:lpstr>
      <vt:lpstr>Lato Regular</vt:lpstr>
      <vt:lpstr>Arial</vt:lpstr>
      <vt:lpstr>Calibri</vt:lpstr>
      <vt:lpstr>Calibri Light</vt:lpstr>
      <vt:lpstr>Cambria</vt:lpstr>
      <vt:lpstr>Lato Light</vt:lpstr>
      <vt:lpstr>Segoe UI Historic</vt:lpstr>
      <vt:lpstr>Times New Roman</vt:lpstr>
      <vt:lpstr>1_Office Theme</vt:lpstr>
      <vt:lpstr>2_Office Theme</vt:lpstr>
      <vt:lpstr>Custom Design</vt:lpstr>
      <vt:lpstr>9_Office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trahuong1977@gmail.com</cp:lastModifiedBy>
  <cp:revision>47</cp:revision>
  <dcterms:created xsi:type="dcterms:W3CDTF">2024-07-01T13:40:57Z</dcterms:created>
  <dcterms:modified xsi:type="dcterms:W3CDTF">2024-09-25T07:51:20Z</dcterms:modified>
</cp:coreProperties>
</file>