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7"/>
  </p:notesMasterIdLst>
  <p:sldIdLst>
    <p:sldId id="256" r:id="rId3"/>
    <p:sldId id="290" r:id="rId4"/>
    <p:sldId id="350" r:id="rId5"/>
    <p:sldId id="293" r:id="rId6"/>
    <p:sldId id="351" r:id="rId7"/>
    <p:sldId id="288" r:id="rId8"/>
    <p:sldId id="346" r:id="rId9"/>
    <p:sldId id="360" r:id="rId10"/>
    <p:sldId id="364" r:id="rId11"/>
    <p:sldId id="362" r:id="rId12"/>
    <p:sldId id="352" r:id="rId13"/>
    <p:sldId id="353" r:id="rId14"/>
    <p:sldId id="354" r:id="rId15"/>
    <p:sldId id="359" r:id="rId16"/>
    <p:sldId id="347" r:id="rId17"/>
    <p:sldId id="292" r:id="rId18"/>
    <p:sldId id="355" r:id="rId19"/>
    <p:sldId id="356" r:id="rId20"/>
    <p:sldId id="357" r:id="rId21"/>
    <p:sldId id="358" r:id="rId22"/>
    <p:sldId id="349" r:id="rId23"/>
    <p:sldId id="340" r:id="rId24"/>
    <p:sldId id="300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834" autoAdjust="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9605-0F9E-4855-8041-4EB517805EC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114DA-9AFF-4A86-BA22-D7D5405F8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77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52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7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5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6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38EBD-D60A-2EE4-30A8-4DAD7291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06FE4C7-171F-0192-A615-714AA6226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BA90A9-8EFC-195F-1CE8-8A3D32C55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E7ED4-80F5-CE08-7C40-1B8F38C8A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A856-7BDD-8CF8-A0C9-11B0A967E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2DDE2A-DF3F-A273-2571-4D918C568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274BD6-1C1C-51C4-E677-9458116C2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20E386-D425-BC61-35FF-7DBBE9FD6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53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45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14DA-9AFF-4A86-BA22-D7D5405F81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0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0FF147-8C63-489E-B9AA-1D33D160F30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A3DC4D-6176-4A6A-BDF8-1B894D8BACDF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17D39D-2172-48C2-85EB-BC18D1B6762D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A3852E-5F05-4227-8FD5-37B88251E07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0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08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06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0788-A057-404C-AC51-B73EF4D33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7493A-E201-4918-90C1-1BE284D50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ED57-D485-4E29-B9E2-F90F76A9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FA9B-51E1-4CDE-94C1-10ACFFAFCB8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468EA-D33D-4AFA-8F3B-8D93F2B8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E88AC-D592-4B23-9BD4-19DEC378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784-1EF6-4568-BF1C-109EF9BB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6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3615-6B9B-441B-921B-51D87EB47150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2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E7DABF-3238-4788-BC1F-0DBA636816B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7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F6ADC4-B618-4F78-BBB2-C17796B93541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21C891-86C8-4C36-A021-F9CC9F23B0E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5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051F3-3923-408E-ABF0-484EC16ED00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0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0EFE6-BB7D-48B2-AF21-2D78546A390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78209-B317-41EB-A9BE-CEA5DA198AF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7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6793F5-A8F0-4F43-920B-E43AFB58A62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9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5.xml"/><Relationship Id="rId10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89C8B6-7FB3-4980-A8E7-0FE7E7EA7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13443" cy="6858000"/>
          </a:xfrm>
          <a:prstGeom prst="rect">
            <a:avLst/>
          </a:prstGeom>
        </p:spPr>
      </p:pic>
      <p:pic>
        <p:nvPicPr>
          <p:cNvPr id="8" name="Khởi động tiết học - Bài 1">
            <a:hlinkClick r:id="" action="ppaction://media"/>
            <a:extLst>
              <a:ext uri="{FF2B5EF4-FFF2-40B4-BE49-F238E27FC236}">
                <a16:creationId xmlns:a16="http://schemas.microsoft.com/office/drawing/2014/main" id="{EC88FE39-5861-4CCF-9641-424FE0B56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13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7EDF-BC16-263E-C717-1A42844960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5F557-6C3D-35E6-090C-6E7A500D1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92E4654-E567-E763-43B9-7B0D4FD36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3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E730E4-F84B-99B1-1158-798A20AA6C6D}"/>
                  </a:ext>
                </a:extLst>
              </p:cNvPr>
              <p:cNvSpPr txBox="1"/>
              <p:nvPr/>
            </p:nvSpPr>
            <p:spPr>
              <a:xfrm>
                <a:off x="1931541" y="493160"/>
                <a:ext cx="806521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3600" b="1" i="0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vi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ế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t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g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ọ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E730E4-F84B-99B1-1158-798A20AA6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541" y="493160"/>
                <a:ext cx="8065214" cy="889924"/>
              </a:xfrm>
              <a:prstGeom prst="rect">
                <a:avLst/>
              </a:prstGeom>
              <a:blipFill>
                <a:blip r:embed="rId2"/>
                <a:stretch>
                  <a:fillRect l="-211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/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ỗ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ố, đọ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r>
                  <a:rPr lang="en-US" sz="3600" i="1" dirty="0"/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blipFill>
                <a:blip r:embed="rId3"/>
                <a:stretch>
                  <a:fillRect l="-1822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295232-7660-6B9C-034E-F6B24AB27A80}"/>
                  </a:ext>
                </a:extLst>
              </p:cNvPr>
              <p:cNvSpPr txBox="1"/>
              <p:nvPr/>
            </p:nvSpPr>
            <p:spPr>
              <a:xfrm>
                <a:off x="1900718" y="2434975"/>
                <a:ext cx="9791273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kumimoji="0" lang="en-US" altLang="zh-CN" sz="3200" b="1" i="0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c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ó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nguy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ê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1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v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ầ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ph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â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s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ố 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lang="en-US" altLang="zh-CN" sz="3200" b="1" i="0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雷盖体" panose="00000800000000000000" pitchFamily="2" charset="-122"/>
                        <a:sym typeface="雷盖体" panose="00000800000000000000" pitchFamily="2" charset="-122"/>
                      </a:rPr>
                      <m:t>à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295232-7660-6B9C-034E-F6B24AB2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718" y="2434975"/>
                <a:ext cx="9791273" cy="801310"/>
              </a:xfrm>
              <a:prstGeom prst="rect">
                <a:avLst/>
              </a:prstGeom>
              <a:blipFill>
                <a:blip r:embed="rId4"/>
                <a:stretch>
                  <a:fillRect l="-1432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09D87-E92B-BA2A-F8BC-1A934D0CEDF9}"/>
              </a:ext>
            </a:extLst>
          </p:cNvPr>
          <p:cNvGrpSpPr/>
          <p:nvPr/>
        </p:nvGrpSpPr>
        <p:grpSpPr>
          <a:xfrm>
            <a:off x="3524038" y="3657600"/>
            <a:ext cx="5979558" cy="2178121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916D9-DF0D-6106-F05F-B769FA3627F3}"/>
              </a:ext>
            </a:extLst>
          </p:cNvPr>
          <p:cNvSpPr txBox="1"/>
          <p:nvPr/>
        </p:nvSpPr>
        <p:spPr>
          <a:xfrm>
            <a:off x="5732980" y="3801439"/>
            <a:ext cx="65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5E4F8E-5274-6086-8A1C-B9E5DFE00AB9}"/>
              </a:ext>
            </a:extLst>
          </p:cNvPr>
          <p:cNvSpPr txBox="1"/>
          <p:nvPr/>
        </p:nvSpPr>
        <p:spPr>
          <a:xfrm>
            <a:off x="3791165" y="4726114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7A53E-0AE8-F789-F82F-E303CA074878}"/>
              </a:ext>
            </a:extLst>
          </p:cNvPr>
          <p:cNvSpPr txBox="1"/>
          <p:nvPr/>
        </p:nvSpPr>
        <p:spPr>
          <a:xfrm>
            <a:off x="6554913" y="4787758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86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id="{C7FDC340-42C2-34E8-CFA4-28BF63C5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3174714"/>
            <a:ext cx="3610893" cy="3683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8D199-D27A-1D55-CB43-4E5B86CFB703}"/>
              </a:ext>
            </a:extLst>
          </p:cNvPr>
          <p:cNvSpPr txBox="1"/>
          <p:nvPr/>
        </p:nvSpPr>
        <p:spPr>
          <a:xfrm>
            <a:off x="1623318" y="699855"/>
            <a:ext cx="9760448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hỗn số gồm hai phần: </a:t>
            </a:r>
            <a:r>
              <a:rPr lang="vi-VN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nguyên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số tự nhiên và </a:t>
            </a:r>
            <a:r>
              <a:rPr lang="vi-VN" sz="4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phân số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6F767-63A7-5B38-1D4D-4BD3C7ECC460}"/>
              </a:ext>
            </a:extLst>
          </p:cNvPr>
          <p:cNvSpPr txBox="1"/>
          <p:nvPr/>
        </p:nvSpPr>
        <p:spPr>
          <a:xfrm>
            <a:off x="2311686" y="2610848"/>
            <a:ext cx="9760448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đọc hỗn số, ta đọc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nguyên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chữ “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rồi đến </a:t>
            </a:r>
            <a:r>
              <a:rPr lang="vi-VN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phân số.</a:t>
            </a:r>
          </a:p>
        </p:txBody>
      </p:sp>
    </p:spTree>
    <p:extLst>
      <p:ext uri="{BB962C8B-B14F-4D97-AF65-F5344CB8AC3E}">
        <p14:creationId xmlns:p14="http://schemas.microsoft.com/office/powerpoint/2010/main" val="31593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24B8B5-1C15-4E5F-B9E1-CD255EAB7D19}"/>
                  </a:ext>
                </a:extLst>
              </p:cNvPr>
              <p:cNvSpPr txBox="1"/>
              <p:nvPr/>
            </p:nvSpPr>
            <p:spPr>
              <a:xfrm>
                <a:off x="5864422" y="758258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24B8B5-1C15-4E5F-B9E1-CD255EAB7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422" y="758258"/>
                <a:ext cx="1099476" cy="1155766"/>
              </a:xfrm>
              <a:prstGeom prst="rect">
                <a:avLst/>
              </a:prstGeom>
              <a:blipFill>
                <a:blip r:embed="rId3"/>
                <a:stretch>
                  <a:fillRect l="-25000" b="-1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543">
            <a:extLst>
              <a:ext uri="{FF2B5EF4-FFF2-40B4-BE49-F238E27FC236}">
                <a16:creationId xmlns:a16="http://schemas.microsoft.com/office/drawing/2014/main" id="{2B3AF3E2-AD06-6360-2921-A019ED346496}"/>
              </a:ext>
            </a:extLst>
          </p:cNvPr>
          <p:cNvSpPr/>
          <p:nvPr/>
        </p:nvSpPr>
        <p:spPr>
          <a:xfrm>
            <a:off x="3664099" y="2061153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544">
            <a:extLst>
              <a:ext uri="{FF2B5EF4-FFF2-40B4-BE49-F238E27FC236}">
                <a16:creationId xmlns:a16="http://schemas.microsoft.com/office/drawing/2014/main" id="{69F92FD0-D6B1-F9C7-2075-8B02068A2C0F}"/>
              </a:ext>
            </a:extLst>
          </p:cNvPr>
          <p:cNvSpPr/>
          <p:nvPr/>
        </p:nvSpPr>
        <p:spPr>
          <a:xfrm>
            <a:off x="6491100" y="2080735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19B328-E09F-30D4-07EA-58B31496CF99}"/>
              </a:ext>
            </a:extLst>
          </p:cNvPr>
          <p:cNvCxnSpPr/>
          <p:nvPr/>
        </p:nvCxnSpPr>
        <p:spPr>
          <a:xfrm flipH="1">
            <a:off x="5174371" y="1663848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2A9C3B-60D1-7B66-633A-B18543B0EDF9}"/>
              </a:ext>
            </a:extLst>
          </p:cNvPr>
          <p:cNvCxnSpPr/>
          <p:nvPr/>
        </p:nvCxnSpPr>
        <p:spPr>
          <a:xfrm>
            <a:off x="6625119" y="1663848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1E695C4-B081-C0B9-32D7-5DA7B88F8412}"/>
              </a:ext>
            </a:extLst>
          </p:cNvPr>
          <p:cNvSpPr/>
          <p:nvPr/>
        </p:nvSpPr>
        <p:spPr>
          <a:xfrm>
            <a:off x="6227061" y="785554"/>
            <a:ext cx="392042" cy="11557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6FF75-4ED8-79E7-2683-AC5CB98EBB2D}"/>
              </a:ext>
            </a:extLst>
          </p:cNvPr>
          <p:cNvSpPr/>
          <p:nvPr/>
        </p:nvSpPr>
        <p:spPr>
          <a:xfrm>
            <a:off x="500743" y="533401"/>
            <a:ext cx="1850571" cy="6422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62;p2">
            <a:extLst>
              <a:ext uri="{FF2B5EF4-FFF2-40B4-BE49-F238E27FC236}">
                <a16:creationId xmlns:a16="http://schemas.microsoft.com/office/drawing/2014/main" id="{7FA73AC9-67BF-A7D2-32B5-F313E46E47B5}"/>
              </a:ext>
            </a:extLst>
          </p:cNvPr>
          <p:cNvSpPr/>
          <p:nvPr/>
        </p:nvSpPr>
        <p:spPr>
          <a:xfrm>
            <a:off x="4634096" y="3489399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052A7F-AC19-7A06-8832-2633D9DE1AEC}"/>
                  </a:ext>
                </a:extLst>
              </p:cNvPr>
              <p:cNvSpPr txBox="1"/>
              <p:nvPr/>
            </p:nvSpPr>
            <p:spPr>
              <a:xfrm>
                <a:off x="2939144" y="3171179"/>
                <a:ext cx="678663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052A7F-AC19-7A06-8832-2633D9DE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144" y="3171179"/>
                <a:ext cx="6786630" cy="1067152"/>
              </a:xfrm>
              <a:prstGeom prst="rect">
                <a:avLst/>
              </a:prstGeom>
              <a:blipFill>
                <a:blip r:embed="rId4"/>
                <a:stretch>
                  <a:fillRect l="-3594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17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2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E34F74-5D3C-A8C8-AC99-729BD14192A7}"/>
                  </a:ext>
                </a:extLst>
              </p:cNvPr>
              <p:cNvSpPr txBox="1"/>
              <p:nvPr/>
            </p:nvSpPr>
            <p:spPr>
              <a:xfrm>
                <a:off x="2938342" y="758258"/>
                <a:ext cx="1099476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E34F74-5D3C-A8C8-AC99-729BD1419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342" y="758258"/>
                <a:ext cx="1099476" cy="1422377"/>
              </a:xfrm>
              <a:prstGeom prst="rect">
                <a:avLst/>
              </a:prstGeom>
              <a:blipFill>
                <a:blip r:embed="rId3"/>
                <a:stretch>
                  <a:fillRect l="-25000" b="-4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DD8B86-7174-DC8F-8F9A-DA8187FC9852}"/>
                  </a:ext>
                </a:extLst>
              </p:cNvPr>
              <p:cNvSpPr txBox="1"/>
              <p:nvPr/>
            </p:nvSpPr>
            <p:spPr>
              <a:xfrm>
                <a:off x="7220782" y="788738"/>
                <a:ext cx="1099476" cy="1286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DD8B86-7174-DC8F-8F9A-DA8187FC9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782" y="788738"/>
                <a:ext cx="1099476" cy="1286506"/>
              </a:xfrm>
              <a:prstGeom prst="rect">
                <a:avLst/>
              </a:prstGeom>
              <a:blipFill>
                <a:blip r:embed="rId4"/>
                <a:stretch>
                  <a:fillRect l="-25556" b="-8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3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72" y="2029846"/>
            <a:ext cx="3590855" cy="2798307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5C4453-5996-FCDB-CA4F-E30E38207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395" y="4490049"/>
            <a:ext cx="2190230" cy="236795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E755-EC73-407D-CA9C-7AFD8165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6" y="1343024"/>
            <a:ext cx="9013371" cy="35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0FA04-2DF3-0AA2-498A-71EEEFDF0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1" y="1043666"/>
            <a:ext cx="4178073" cy="2568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AB3F8-53AF-8172-DBF6-86AE8DD89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58" y="1230767"/>
            <a:ext cx="4932637" cy="2154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32A274-1280-2DDE-28B6-9FEBBC3A0D45}"/>
                  </a:ext>
                </a:extLst>
              </p:cNvPr>
              <p:cNvSpPr txBox="1"/>
              <p:nvPr/>
            </p:nvSpPr>
            <p:spPr>
              <a:xfrm>
                <a:off x="533399" y="3965570"/>
                <a:ext cx="5170714" cy="712631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  <a:prstDash val="lg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Ba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v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ả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ph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ườ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32A274-1280-2DDE-28B6-9FEBBC3A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3965570"/>
                <a:ext cx="5170714" cy="712631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b="-9322"/>
                </a:stretch>
              </a:blipFill>
              <a:ln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AEDC5A-8110-1FFE-4C1D-2FE53C3CA00F}"/>
                  </a:ext>
                </a:extLst>
              </p:cNvPr>
              <p:cNvSpPr txBox="1"/>
              <p:nvPr/>
            </p:nvSpPr>
            <p:spPr>
              <a:xfrm>
                <a:off x="6498771" y="3976455"/>
                <a:ext cx="5170714" cy="741806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  <a:prstDash val="lg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ă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AEDC5A-8110-1FFE-4C1D-2FE53C3CA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771" y="3976455"/>
                <a:ext cx="5170714" cy="741806"/>
              </a:xfrm>
              <a:custGeom>
                <a:avLst/>
                <a:gdLst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123658"/>
                  <a:gd name="connsiteX1" fmla="*/ 9296400 w 9296400"/>
                  <a:gd name="connsiteY1" fmla="*/ 0 h 2123658"/>
                  <a:gd name="connsiteX2" fmla="*/ 9296400 w 9296400"/>
                  <a:gd name="connsiteY2" fmla="*/ 2123658 h 2123658"/>
                  <a:gd name="connsiteX3" fmla="*/ 0 w 9296400"/>
                  <a:gd name="connsiteY3" fmla="*/ 2123658 h 2123658"/>
                  <a:gd name="connsiteX4" fmla="*/ 0 w 9296400"/>
                  <a:gd name="connsiteY4" fmla="*/ 0 h 2123658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238283"/>
                  <a:gd name="connsiteX1" fmla="*/ 9296400 w 9296400"/>
                  <a:gd name="connsiteY1" fmla="*/ 0 h 2238283"/>
                  <a:gd name="connsiteX2" fmla="*/ 9296400 w 9296400"/>
                  <a:gd name="connsiteY2" fmla="*/ 2123658 h 2238283"/>
                  <a:gd name="connsiteX3" fmla="*/ 0 w 9296400"/>
                  <a:gd name="connsiteY3" fmla="*/ 2123658 h 2238283"/>
                  <a:gd name="connsiteX4" fmla="*/ 0 w 9296400"/>
                  <a:gd name="connsiteY4" fmla="*/ 0 h 2238283"/>
                  <a:gd name="connsiteX0" fmla="*/ 0 w 9296400"/>
                  <a:gd name="connsiteY0" fmla="*/ 0 h 2344251"/>
                  <a:gd name="connsiteX1" fmla="*/ 9296400 w 9296400"/>
                  <a:gd name="connsiteY1" fmla="*/ 0 h 2344251"/>
                  <a:gd name="connsiteX2" fmla="*/ 9296400 w 9296400"/>
                  <a:gd name="connsiteY2" fmla="*/ 2123658 h 2344251"/>
                  <a:gd name="connsiteX3" fmla="*/ 0 w 9296400"/>
                  <a:gd name="connsiteY3" fmla="*/ 2123658 h 2344251"/>
                  <a:gd name="connsiteX4" fmla="*/ 0 w 9296400"/>
                  <a:gd name="connsiteY4" fmla="*/ 0 h 2344251"/>
                  <a:gd name="connsiteX0" fmla="*/ 0 w 9296400"/>
                  <a:gd name="connsiteY0" fmla="*/ 125046 h 2469297"/>
                  <a:gd name="connsiteX1" fmla="*/ 9296400 w 9296400"/>
                  <a:gd name="connsiteY1" fmla="*/ 125046 h 2469297"/>
                  <a:gd name="connsiteX2" fmla="*/ 9296400 w 9296400"/>
                  <a:gd name="connsiteY2" fmla="*/ 2248704 h 2469297"/>
                  <a:gd name="connsiteX3" fmla="*/ 0 w 9296400"/>
                  <a:gd name="connsiteY3" fmla="*/ 2248704 h 2469297"/>
                  <a:gd name="connsiteX4" fmla="*/ 0 w 9296400"/>
                  <a:gd name="connsiteY4" fmla="*/ 125046 h 2469297"/>
                  <a:gd name="connsiteX0" fmla="*/ 0 w 9296400"/>
                  <a:gd name="connsiteY0" fmla="*/ 169853 h 2514104"/>
                  <a:gd name="connsiteX1" fmla="*/ 9296400 w 9296400"/>
                  <a:gd name="connsiteY1" fmla="*/ 169853 h 2514104"/>
                  <a:gd name="connsiteX2" fmla="*/ 9296400 w 9296400"/>
                  <a:gd name="connsiteY2" fmla="*/ 2293511 h 2514104"/>
                  <a:gd name="connsiteX3" fmla="*/ 0 w 9296400"/>
                  <a:gd name="connsiteY3" fmla="*/ 2293511 h 2514104"/>
                  <a:gd name="connsiteX4" fmla="*/ 0 w 9296400"/>
                  <a:gd name="connsiteY4" fmla="*/ 169853 h 2514104"/>
                  <a:gd name="connsiteX0" fmla="*/ 0 w 9296400"/>
                  <a:gd name="connsiteY0" fmla="*/ 169853 h 2429521"/>
                  <a:gd name="connsiteX1" fmla="*/ 9296400 w 9296400"/>
                  <a:gd name="connsiteY1" fmla="*/ 169853 h 2429521"/>
                  <a:gd name="connsiteX2" fmla="*/ 9296400 w 9296400"/>
                  <a:gd name="connsiteY2" fmla="*/ 2293511 h 2429521"/>
                  <a:gd name="connsiteX3" fmla="*/ 0 w 9296400"/>
                  <a:gd name="connsiteY3" fmla="*/ 2293511 h 2429521"/>
                  <a:gd name="connsiteX4" fmla="*/ 0 w 9296400"/>
                  <a:gd name="connsiteY4" fmla="*/ 169853 h 242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6400" h="2429521">
                    <a:moveTo>
                      <a:pt x="0" y="169853"/>
                    </a:moveTo>
                    <a:cubicBezTo>
                      <a:pt x="1926493" y="5730"/>
                      <a:pt x="6314830" y="-111501"/>
                      <a:pt x="9296400" y="169853"/>
                    </a:cubicBezTo>
                    <a:cubicBezTo>
                      <a:pt x="9296400" y="877739"/>
                      <a:pt x="8827476" y="1632518"/>
                      <a:pt x="9296400" y="2293511"/>
                    </a:cubicBezTo>
                    <a:cubicBezTo>
                      <a:pt x="6877538" y="2621758"/>
                      <a:pt x="2301631" y="2246618"/>
                      <a:pt x="0" y="2293511"/>
                    </a:cubicBezTo>
                    <a:cubicBezTo>
                      <a:pt x="0" y="1585625"/>
                      <a:pt x="351692" y="830847"/>
                      <a:pt x="0" y="169853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b="-4839"/>
                </a:stretch>
              </a:blipFill>
              <a:ln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0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7" y="407419"/>
            <a:ext cx="10697843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 chỉ ra phần nguyên và phần phân số trong mỗi hỗn số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E6CE5BA-5EBD-7847-85F5-84881AFFE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25098"/>
            <a:ext cx="2979506" cy="297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/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/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/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/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blipFill>
                <a:blip r:embed="rId7"/>
                <a:stretch>
                  <a:fillRect l="-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7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/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36997"/>
                <a:ext cx="2095928" cy="1089061"/>
              </a:xfrm>
              <a:prstGeom prst="roundRect">
                <a:avLst/>
              </a:prstGeom>
              <a:blipFill>
                <a:blip r:embed="rId2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/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68" y="2250042"/>
                <a:ext cx="2065107" cy="1037690"/>
              </a:xfrm>
              <a:prstGeom prst="roundRect">
                <a:avLst/>
              </a:prstGeom>
              <a:blipFill>
                <a:blip r:embed="rId3"/>
                <a:stretch>
                  <a:fillRect b="-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/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25" y="3883632"/>
                <a:ext cx="2044556" cy="934948"/>
              </a:xfrm>
              <a:prstGeom prst="roundRect">
                <a:avLst/>
              </a:prstGeom>
              <a:blipFill>
                <a:blip r:embed="rId4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/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78" y="5301465"/>
                <a:ext cx="2455524" cy="1058239"/>
              </a:xfrm>
              <a:prstGeom prst="roundRect">
                <a:avLst/>
              </a:prstGeom>
              <a:blipFill>
                <a:blip r:embed="rId5"/>
                <a:stretch>
                  <a:fillRect b="-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43">
            <a:extLst>
              <a:ext uri="{FF2B5EF4-FFF2-40B4-BE49-F238E27FC236}">
                <a16:creationId xmlns:a16="http://schemas.microsoft.com/office/drawing/2014/main" id="{055E5115-869D-A1BE-A041-69E7C1D304F6}"/>
              </a:ext>
            </a:extLst>
          </p:cNvPr>
          <p:cNvSpPr/>
          <p:nvPr/>
        </p:nvSpPr>
        <p:spPr>
          <a:xfrm>
            <a:off x="4342194" y="48920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7CB19E-8C55-6421-3880-39EF7FF8CF89}"/>
              </a:ext>
            </a:extLst>
          </p:cNvPr>
          <p:cNvCxnSpPr>
            <a:cxnSpLocks/>
          </p:cNvCxnSpPr>
          <p:nvPr/>
        </p:nvCxnSpPr>
        <p:spPr>
          <a:xfrm flipV="1">
            <a:off x="3030877" y="73973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543">
                <a:extLst>
                  <a:ext uri="{FF2B5EF4-FFF2-40B4-BE49-F238E27FC236}">
                    <a16:creationId xmlns:a16="http://schemas.microsoft.com/office/drawing/2014/main" id="{20AFFA1D-549B-C0BC-5740-E7D2C1038B1D}"/>
                  </a:ext>
                </a:extLst>
              </p:cNvPr>
              <p:cNvSpPr/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ounded Rectangle 543">
                <a:extLst>
                  <a:ext uri="{FF2B5EF4-FFF2-40B4-BE49-F238E27FC236}">
                    <a16:creationId xmlns:a16="http://schemas.microsoft.com/office/drawing/2014/main" id="{20AFFA1D-549B-C0BC-5740-E7D2C1038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646" y="1300865"/>
                <a:ext cx="3692197" cy="619248"/>
              </a:xfrm>
              <a:prstGeom prst="roundRect">
                <a:avLst/>
              </a:prstGeom>
              <a:blipFill>
                <a:blip r:embed="rId6"/>
                <a:stretch>
                  <a:fillRect l="-2467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9D9B3A-4FC4-4A36-84FF-5C6B2984B623}"/>
              </a:ext>
            </a:extLst>
          </p:cNvPr>
          <p:cNvCxnSpPr>
            <a:cxnSpLocks/>
          </p:cNvCxnSpPr>
          <p:nvPr/>
        </p:nvCxnSpPr>
        <p:spPr>
          <a:xfrm>
            <a:off x="3030876" y="137673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543">
            <a:extLst>
              <a:ext uri="{FF2B5EF4-FFF2-40B4-BE49-F238E27FC236}">
                <a16:creationId xmlns:a16="http://schemas.microsoft.com/office/drawing/2014/main" id="{4D4369C2-62CF-A367-05D7-02B12F9A02F3}"/>
              </a:ext>
            </a:extLst>
          </p:cNvPr>
          <p:cNvSpPr/>
          <p:nvPr/>
        </p:nvSpPr>
        <p:spPr>
          <a:xfrm>
            <a:off x="4393565" y="2102250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7AF2F5-11DD-2FE3-588A-34950B20B100}"/>
              </a:ext>
            </a:extLst>
          </p:cNvPr>
          <p:cNvCxnSpPr>
            <a:cxnSpLocks/>
          </p:cNvCxnSpPr>
          <p:nvPr/>
        </p:nvCxnSpPr>
        <p:spPr>
          <a:xfrm flipV="1">
            <a:off x="3082248" y="2352782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543">
                <a:extLst>
                  <a:ext uri="{FF2B5EF4-FFF2-40B4-BE49-F238E27FC236}">
                    <a16:creationId xmlns:a16="http://schemas.microsoft.com/office/drawing/2014/main" id="{7794170E-AD22-0903-7720-C554FD2B6A43}"/>
                  </a:ext>
                </a:extLst>
              </p:cNvPr>
              <p:cNvSpPr/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ounded Rectangle 543">
                <a:extLst>
                  <a:ext uri="{FF2B5EF4-FFF2-40B4-BE49-F238E27FC236}">
                    <a16:creationId xmlns:a16="http://schemas.microsoft.com/office/drawing/2014/main" id="{7794170E-AD22-0903-7720-C554FD2B6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017" y="2913908"/>
                <a:ext cx="3692197" cy="619248"/>
              </a:xfrm>
              <a:prstGeom prst="roundRect">
                <a:avLst/>
              </a:prstGeom>
              <a:blipFill>
                <a:blip r:embed="rId7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5FFE4B-6B57-2EC3-2C96-DF9CC0C6AD6F}"/>
              </a:ext>
            </a:extLst>
          </p:cNvPr>
          <p:cNvCxnSpPr>
            <a:cxnSpLocks/>
          </p:cNvCxnSpPr>
          <p:nvPr/>
        </p:nvCxnSpPr>
        <p:spPr>
          <a:xfrm>
            <a:off x="3082247" y="2989780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543">
            <a:extLst>
              <a:ext uri="{FF2B5EF4-FFF2-40B4-BE49-F238E27FC236}">
                <a16:creationId xmlns:a16="http://schemas.microsoft.com/office/drawing/2014/main" id="{4E74B8B2-20A7-E21D-D500-4502EE23AB71}"/>
              </a:ext>
            </a:extLst>
          </p:cNvPr>
          <p:cNvSpPr/>
          <p:nvPr/>
        </p:nvSpPr>
        <p:spPr>
          <a:xfrm>
            <a:off x="4373017" y="3643373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77BCC8-4291-B744-98ED-2A9AD92DA5C6}"/>
              </a:ext>
            </a:extLst>
          </p:cNvPr>
          <p:cNvCxnSpPr>
            <a:cxnSpLocks/>
          </p:cNvCxnSpPr>
          <p:nvPr/>
        </p:nvCxnSpPr>
        <p:spPr>
          <a:xfrm flipV="1">
            <a:off x="3061700" y="389390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543">
                <a:extLst>
                  <a:ext uri="{FF2B5EF4-FFF2-40B4-BE49-F238E27FC236}">
                    <a16:creationId xmlns:a16="http://schemas.microsoft.com/office/drawing/2014/main" id="{38B8B794-80F9-8CBD-9F66-A1B59FC5A565}"/>
                  </a:ext>
                </a:extLst>
              </p:cNvPr>
              <p:cNvSpPr/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ounded Rectangle 543">
                <a:extLst>
                  <a:ext uri="{FF2B5EF4-FFF2-40B4-BE49-F238E27FC236}">
                    <a16:creationId xmlns:a16="http://schemas.microsoft.com/office/drawing/2014/main" id="{38B8B794-80F9-8CBD-9F66-A1B59FC5A5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69" y="4455031"/>
                <a:ext cx="3692197" cy="619248"/>
              </a:xfrm>
              <a:prstGeom prst="roundRect">
                <a:avLst/>
              </a:prstGeom>
              <a:blipFill>
                <a:blip r:embed="rId8"/>
                <a:stretch>
                  <a:fillRect l="-2467" t="-2913" b="-174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C559F6-0966-B997-1B62-690B8C6E6B67}"/>
              </a:ext>
            </a:extLst>
          </p:cNvPr>
          <p:cNvCxnSpPr>
            <a:cxnSpLocks/>
          </p:cNvCxnSpPr>
          <p:nvPr/>
        </p:nvCxnSpPr>
        <p:spPr>
          <a:xfrm>
            <a:off x="3061699" y="453090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543">
            <a:extLst>
              <a:ext uri="{FF2B5EF4-FFF2-40B4-BE49-F238E27FC236}">
                <a16:creationId xmlns:a16="http://schemas.microsoft.com/office/drawing/2014/main" id="{BCD734C9-719B-E7E4-F3A7-636A4BD0E528}"/>
              </a:ext>
            </a:extLst>
          </p:cNvPr>
          <p:cNvSpPr/>
          <p:nvPr/>
        </p:nvSpPr>
        <p:spPr>
          <a:xfrm>
            <a:off x="4362743" y="5174223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32B13A-2FE4-39BA-90BB-9B27F79D3A30}"/>
              </a:ext>
            </a:extLst>
          </p:cNvPr>
          <p:cNvCxnSpPr>
            <a:cxnSpLocks/>
          </p:cNvCxnSpPr>
          <p:nvPr/>
        </p:nvCxnSpPr>
        <p:spPr>
          <a:xfrm flipV="1">
            <a:off x="3051426" y="5424755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543">
                <a:extLst>
                  <a:ext uri="{FF2B5EF4-FFF2-40B4-BE49-F238E27FC236}">
                    <a16:creationId xmlns:a16="http://schemas.microsoft.com/office/drawing/2014/main" id="{88BA5F04-136F-92F8-2F4A-F72D43362C33}"/>
                  </a:ext>
                </a:extLst>
              </p:cNvPr>
              <p:cNvSpPr/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ounded Rectangle 543">
                <a:extLst>
                  <a:ext uri="{FF2B5EF4-FFF2-40B4-BE49-F238E27FC236}">
                    <a16:creationId xmlns:a16="http://schemas.microsoft.com/office/drawing/2014/main" id="{88BA5F04-136F-92F8-2F4A-F72D43362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195" y="5985881"/>
                <a:ext cx="3692197" cy="619248"/>
              </a:xfrm>
              <a:prstGeom prst="roundRect">
                <a:avLst/>
              </a:prstGeom>
              <a:blipFill>
                <a:blip r:embed="rId9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58514C-AB30-DE8B-62CF-A1F20DA303AB}"/>
              </a:ext>
            </a:extLst>
          </p:cNvPr>
          <p:cNvCxnSpPr>
            <a:cxnSpLocks/>
          </p:cNvCxnSpPr>
          <p:nvPr/>
        </p:nvCxnSpPr>
        <p:spPr>
          <a:xfrm>
            <a:off x="3051425" y="6061753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295112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>
                <a:blip r:embed="rId3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5881F-0AC2-A0FB-2CB4-AB8DFD14F61A}"/>
                  </a:ext>
                </a:extLst>
              </p:cNvPr>
              <p:cNvSpPr txBox="1"/>
              <p:nvPr/>
            </p:nvSpPr>
            <p:spPr>
              <a:xfrm>
                <a:off x="1068512" y="4356243"/>
                <a:ext cx="1910994" cy="98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5881F-0AC2-A0FB-2CB4-AB8DFD14F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12" y="4356243"/>
                <a:ext cx="1910994" cy="988284"/>
              </a:xfrm>
              <a:prstGeom prst="rect">
                <a:avLst/>
              </a:prstGeom>
              <a:blipFill>
                <a:blip r:embed="rId5"/>
                <a:stretch>
                  <a:fillRect l="-11146"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61335B-5800-06B7-E780-46424E0B5119}"/>
                  </a:ext>
                </a:extLst>
              </p:cNvPr>
              <p:cNvSpPr txBox="1"/>
              <p:nvPr/>
            </p:nvSpPr>
            <p:spPr>
              <a:xfrm>
                <a:off x="3852808" y="4304872"/>
                <a:ext cx="1910994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61335B-5800-06B7-E780-46424E0B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808" y="4304872"/>
                <a:ext cx="1910994" cy="978538"/>
              </a:xfrm>
              <a:prstGeom prst="rect">
                <a:avLst/>
              </a:prstGeom>
              <a:blipFill>
                <a:blip r:embed="rId6"/>
                <a:stretch>
                  <a:fillRect l="-11146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A0DD95-5245-52FD-ECC5-F7437DF134CA}"/>
                  </a:ext>
                </a:extLst>
              </p:cNvPr>
              <p:cNvSpPr txBox="1"/>
              <p:nvPr/>
            </p:nvSpPr>
            <p:spPr>
              <a:xfrm>
                <a:off x="6606283" y="4345969"/>
                <a:ext cx="2178122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A0DD95-5245-52FD-ECC5-F7437DF13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283" y="4345969"/>
                <a:ext cx="2178122" cy="981487"/>
              </a:xfrm>
              <a:prstGeom prst="rect">
                <a:avLst/>
              </a:prstGeom>
              <a:blipFill>
                <a:blip r:embed="rId7"/>
                <a:stretch>
                  <a:fillRect l="-10084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929C3E-F0E5-C8EC-F91D-DE6081F4BCCF}"/>
                  </a:ext>
                </a:extLst>
              </p:cNvPr>
              <p:cNvSpPr txBox="1"/>
              <p:nvPr/>
            </p:nvSpPr>
            <p:spPr>
              <a:xfrm>
                <a:off x="9349483" y="4397339"/>
                <a:ext cx="2178122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5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929C3E-F0E5-C8EC-F91D-DE6081F4B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483" y="4397339"/>
                <a:ext cx="2178122" cy="1020279"/>
              </a:xfrm>
              <a:prstGeom prst="rect">
                <a:avLst/>
              </a:prstGeom>
              <a:blipFill>
                <a:blip r:embed="rId8"/>
                <a:stretch>
                  <a:fillRect l="-10084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3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753C58-E37B-BE1E-A7BD-39C732B3D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307" y="2809302"/>
            <a:ext cx="65842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3575407" y="2465798"/>
            <a:ext cx="6842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7" y="0"/>
            <a:ext cx="6801096" cy="2997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16127B-0CC6-D1A7-396E-A24CE38B8479}"/>
              </a:ext>
            </a:extLst>
          </p:cNvPr>
          <p:cNvSpPr txBox="1"/>
          <p:nvPr/>
        </p:nvSpPr>
        <p:spPr>
          <a:xfrm>
            <a:off x="3598039" y="1078988"/>
            <a:ext cx="5180883" cy="584775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550" y="91137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#9Slide03 Penumbra" panose="0204060305050602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#9Slide03 Penumbra" panose="0204060305050602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3860871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B53CE-60A4-07FC-1CA7-6A93AE21B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179" y="2589037"/>
            <a:ext cx="892531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23" y="336770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675816" y="3851484"/>
            <a:ext cx="1193288" cy="57257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10" y="3411155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11199688" y="6247596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476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4.375E-6 0.00023 C -0.003 0.00208 -0.00573 0.00463 -0.00873 0.00671 C -0.01016 0.00787 -0.01172 0.0088 -0.01342 0.00949 C -0.01511 0.01065 -0.01706 0.01111 -0.01888 0.01227 C -0.02357 0.01574 -0.028 0.02037 -0.03295 0.02338 C -0.03946 0.02755 -0.04428 0.02778 -0.05092 0.02894 C -0.05638 0.02847 -0.06185 0.0287 -0.06732 0.02755 C -0.06914 0.02732 -0.07084 0.0257 -0.07279 0.02477 C -0.07409 0.02431 -0.07539 0.02384 -0.0767 0.02338 C -0.08829 0.02755 -0.08099 0.02384 -0.09232 0.0331 C -0.09401 0.03472 -0.0961 0.03542 -0.09779 0.03727 C -0.11198 0.05324 -0.09753 0.04074 -0.11185 0.05949 C -0.11289 0.06088 -0.11407 0.06204 -0.11498 0.06366 C -0.11563 0.06505 -0.11602 0.06667 -0.11654 0.06782 C -0.11732 0.06991 -0.1181 0.07153 -0.11888 0.07338 C -0.11941 0.07477 -0.1198 0.07639 -0.12045 0.07755 C -0.1211 0.07894 -0.12201 0.0794 -0.12279 0.08032 C -0.12305 0.08171 -0.12305 0.08357 -0.12357 0.08449 C -0.12409 0.08588 -0.12513 0.08634 -0.12592 0.08727 C -0.1267 0.08866 -0.12735 0.09028 -0.12826 0.09144 C -0.12917 0.09306 -0.13034 0.09421 -0.13138 0.0956 C -0.13295 0.09838 -0.13438 0.10162 -0.13607 0.10394 C -0.13724 0.10579 -0.13881 0.10648 -0.13998 0.1081 C -0.14271 0.1125 -0.14519 0.11736 -0.14779 0.12199 C -0.15612 0.13704 -0.14271 0.1125 -0.15248 0.1331 C -0.15404 0.13681 -0.15795 0.14282 -0.15795 0.14306 C -0.15821 0.14514 -0.15821 0.14769 -0.15873 0.14977 C -0.15951 0.1537 -0.16185 0.16088 -0.16185 0.16111 C -0.16159 0.17384 -0.16055 0.18681 -0.16107 0.19977 C -0.16107 0.20208 -0.16211 0.20486 -0.16342 0.20532 C -0.16433 0.20579 -0.16537 0.20278 -0.16498 0.20116 C -0.16446 0.19954 -0.16289 0.20023 -0.16185 0.19977 " pathEditMode="relative" rAng="0" ptsTypes="AAA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26 C -0.06315 0.07153 -0.02942 0.04213 -0.0483 0.05625 C -0.05442 0.06065 -0.06627 0.07014 -0.06627 0.07037 C -0.07148 0.06921 -0.07682 0.06875 -0.0819 0.06736 C -0.08958 0.06528 -0.08411 0.06528 -0.08893 0.0618 C -0.08997 0.06088 -0.09101 0.06088 -0.09205 0.06042 C -0.09544 0.06088 -0.09895 0.06111 -0.10221 0.0618 C -0.1039 0.06204 -0.10533 0.06273 -0.1069 0.06319 C -0.1108 0.06366 -0.11471 0.06412 -0.11861 0.06458 C -0.12044 0.06551 -0.12226 0.06667 -0.12408 0.06736 C -0.12773 0.06852 -0.13502 0.07014 -0.13502 0.07037 C -0.13658 0.07106 -0.13815 0.07199 -0.13971 0.07292 C -0.14205 0.07384 -0.14453 0.0743 -0.14674 0.07569 C -0.14765 0.07616 -0.14843 0.07731 -0.14908 0.07847 C -0.15052 0.08009 -0.15169 0.08217 -0.15299 0.08403 C -0.15507 0.08634 -0.15924 0.09097 -0.15924 0.0912 C -0.15976 0.09236 -0.16015 0.09375 -0.1608 0.09514 C -0.16184 0.09676 -0.16315 0.09745 -0.16393 0.0993 C -0.16562 0.10301 -0.16588 0.10856 -0.16783 0.1118 C -0.16966 0.11412 -0.17617 0.11805 -0.17955 0.12014 C -0.18111 0.12245 -0.18268 0.12477 -0.18424 0.12708 C -0.18502 0.12801 -0.18593 0.12847 -0.18658 0.12986 C -0.18763 0.13148 -0.18828 0.13333 -0.18893 0.13542 C -0.18997 0.13773 -0.19244 0.14467 -0.19283 0.14653 C -0.19388 0.15 -0.1944 0.15393 -0.19518 0.15764 C -0.1957 0.15949 -0.19635 0.16111 -0.19674 0.16319 C -0.20078 0.17893 -0.19609 0.1618 -0.19986 0.17569 C -0.1996 0.17893 -0.19947 0.18217 -0.19908 0.18542 C -0.19895 0.1868 -0.19856 0.18796 -0.1983 0.18958 C -0.19752 0.1956 -0.19765 0.19884 -0.19596 0.20486 C -0.19544 0.20671 -0.19505 0.20856 -0.1944 0.21042 C -0.19401 0.2118 -0.19283 0.21458 -0.19283 0.21481 " pathEditMode="relative" rAng="0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8 0.00648 L -0.05143 -0.02685 C -0.06328 -0.03125 -0.0832 -0.03935 -0.09518 -0.04213 C -0.10013 -0.04328 -0.10507 -0.04328 -0.11002 -0.04352 L -0.13737 -0.04491 C -0.15377 -0.04815 -0.14661 -0.04745 -0.17565 -0.04213 C -0.17786 -0.04166 -0.17994 -0.04028 -0.1819 -0.03935 C -0.18541 -0.03773 -0.19244 -0.03171 -0.19362 -0.03102 C -0.19518 -0.03009 -0.19687 -0.03009 -0.1983 -0.02963 C -0.19947 -0.02916 -0.20039 -0.0287 -0.20143 -0.02824 C -0.20533 -0.01458 -0.20338 -0.0206 -0.2069 -0.01018 C -0.21015 0.01227 -0.2052 -0.01967 -0.20924 -0.00046 C -0.20963 0.00116 -0.2108 0.01366 -0.2108 0.01482 C -0.21106 0.01667 -0.21145 0.01852 -0.21158 0.02037 C -0.21497 0.05371 -0.21145 0.02477 -0.21471 0.05093 C -0.21419 0.0794 -0.21497 0.08009 -0.21237 0.10232 C -0.21224 0.10394 -0.21184 0.10509 -0.21158 0.10648 C -0.21184 0.10926 -0.21197 0.11227 -0.21237 0.11482 C -0.21276 0.11644 -0.21393 0.11736 -0.21393 0.11898 C -0.21419 0.12732 -0.21341 0.13565 -0.21315 0.14398 C -0.21315 0.14954 -0.21315 0.15509 -0.21315 0.16088 " pathEditMode="relative" rAng="0" ptsTypes="AAAAAAAAAAAAAAAAAAA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2080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109595"/>
                <a:ext cx="6810375" cy="113288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6">
            <a:extLst>
              <a:ext uri="{FF2B5EF4-FFF2-40B4-BE49-F238E27FC236}">
                <a16:creationId xmlns:a16="http://schemas.microsoft.com/office/drawing/2014/main" id="{751A3780-A002-8020-64C2-11FBECA20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223" y="108452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8539AD7-0ACD-E2A3-E132-B534266A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0287" y="108769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AB20AF85-CE1E-07C9-2C8F-2AC7E2136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536" y="108452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7ED8E-3F27-12CA-47BC-31DC9E6ED784}"/>
              </a:ext>
            </a:extLst>
          </p:cNvPr>
          <p:cNvCxnSpPr>
            <a:cxnSpLocks/>
            <a:endCxn id="17" idx="3"/>
          </p:cNvCxnSpPr>
          <p:nvPr/>
        </p:nvCxnSpPr>
        <p:spPr>
          <a:xfrm flipV="1">
            <a:off x="8450600" y="184562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681037"/>
            <a:ext cx="9163050" cy="1858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>
                <a:blip r:embed="rId4"/>
                <a:stretch>
                  <a:fillRect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6">
            <a:extLst>
              <a:ext uri="{FF2B5EF4-FFF2-40B4-BE49-F238E27FC236}">
                <a16:creationId xmlns:a16="http://schemas.microsoft.com/office/drawing/2014/main" id="{95D199BA-ACF6-19DC-9DE3-9937D3D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114016-C1F4-C549-220E-145FB237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A8D5CFE4-466D-859D-FBC1-785A7AF9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D40385-08C5-A071-11BF-ADAD19123B8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80FD78B7-6F6E-1DA8-CF84-E4828749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25E3B48-1634-3648-267B-5DB7EB27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916B9007-D156-8C28-5A48-FC7245854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A87CD4-6F70-8F1C-8E33-9AC1BCADE85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858BC16-D49F-C7C0-7DB9-A6E9EECA2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798" y="869818"/>
            <a:ext cx="774259" cy="774259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40C2C952-955E-DA1E-B0F4-DE86278D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02220CD-4162-B51E-C231-A31BC937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20" y="1625908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Encode SeEx Black" panose="00000A05000000000000" pitchFamily="2" charset="0"/>
                </a:rPr>
                <a:t> 7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240ED6B-6D98-F1B5-2DE7-A507D7721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649" y="1891820"/>
            <a:ext cx="7019855" cy="2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D65C0-A352-B0B8-9F3E-B979D54F54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225C6-C391-9EA4-CCC8-C9A882AD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91762233-C76F-8ED8-78C4-37434D9B4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C676B34-C4C9-67AE-BB85-9B551ACAA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" y="762001"/>
            <a:ext cx="10728960" cy="56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C5E3-2EC3-61CE-FFB7-D3607C2F3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F89DE021-BAAD-E326-90B8-A8B9114DE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ACF81DEA-72B7-2861-1A02-5889D7CBC9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" y="502921"/>
            <a:ext cx="10698480" cy="59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348</Words>
  <Application>Microsoft Office PowerPoint</Application>
  <PresentationFormat>Widescreen</PresentationFormat>
  <Paragraphs>80</Paragraphs>
  <Slides>24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#9Slide03 Encode SeEx Black</vt:lpstr>
      <vt:lpstr>#9Slide03 Penumbra</vt:lpstr>
      <vt:lpstr>等线</vt:lpstr>
      <vt:lpstr>雷盖体</vt:lpstr>
      <vt:lpstr>Arial</vt:lpstr>
      <vt:lpstr>Calibri</vt:lpstr>
      <vt:lpstr>Cambria</vt:lpstr>
      <vt:lpstr>Cambria Math</vt:lpstr>
      <vt:lpstr>Times New Roman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trahuong1977@gmail.com</cp:lastModifiedBy>
  <cp:revision>30</cp:revision>
  <dcterms:created xsi:type="dcterms:W3CDTF">2024-06-23T01:58:00Z</dcterms:created>
  <dcterms:modified xsi:type="dcterms:W3CDTF">2025-09-23T15:07:06Z</dcterms:modified>
</cp:coreProperties>
</file>