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72" y="3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43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057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3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276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493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53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78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505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53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22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812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58A51-7DE2-4844-B0C5-BEB5DF06FCBA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4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media" Target="../media/media2.mp3"/><Relationship Id="rId7" Type="http://schemas.openxmlformats.org/officeDocument/2006/relationships/image" Target="../media/image2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1.jpg"/><Relationship Id="rId5" Type="http://schemas.openxmlformats.org/officeDocument/2006/relationships/slideLayout" Target="../slideLayouts/slideLayout1.xml"/><Relationship Id="rId4" Type="http://schemas.openxmlformats.org/officeDocument/2006/relationships/audio" Target="../media/media2.mp3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103" y="248194"/>
            <a:ext cx="9155567" cy="497694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133702" y="5368837"/>
            <a:ext cx="165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+ 5 = ?</a:t>
            </a:r>
          </a:p>
        </p:txBody>
      </p:sp>
      <p:pic>
        <p:nvPicPr>
          <p:cNvPr id="2" name="ttsmaker-file-2025-2-24-21-17-29">
            <a:hlinkClick r:id="" action="ppaction://media"/>
            <a:extLst>
              <a:ext uri="{FF2B5EF4-FFF2-40B4-BE49-F238E27FC236}">
                <a16:creationId xmlns:a16="http://schemas.microsoft.com/office/drawing/2014/main" id="{48049448-57BE-41E6-87F9-D45E2E3620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861238" y="5368837"/>
            <a:ext cx="304800" cy="304800"/>
          </a:xfrm>
          <a:prstGeom prst="rect">
            <a:avLst/>
          </a:prstGeom>
        </p:spPr>
      </p:pic>
      <p:pic>
        <p:nvPicPr>
          <p:cNvPr id="3" name="ttsmaker-file-2025-2-24-21-19-43">
            <a:hlinkClick r:id="" action="ppaction://media"/>
            <a:extLst>
              <a:ext uri="{FF2B5EF4-FFF2-40B4-BE49-F238E27FC236}">
                <a16:creationId xmlns:a16="http://schemas.microsoft.com/office/drawing/2014/main" id="{415A19AC-AF0C-415B-9EB9-CEA157D2847A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843608" y="5739657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54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76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680"/>
                            </p:stCondLst>
                            <p:childTnLst>
                              <p:par>
                                <p:cTn id="2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5" dur="508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3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3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69" y="810588"/>
            <a:ext cx="650532" cy="6998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62897" y="809892"/>
            <a:ext cx="667894" cy="69627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09" y="810589"/>
            <a:ext cx="650532" cy="6998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7122" y="810586"/>
            <a:ext cx="650532" cy="6998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869" y="809891"/>
            <a:ext cx="650532" cy="6998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767" y="810586"/>
            <a:ext cx="650532" cy="6998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9348" y="810586"/>
            <a:ext cx="650532" cy="6998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769" y="810587"/>
            <a:ext cx="650532" cy="6998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320" y="810586"/>
            <a:ext cx="650532" cy="69988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334001" y="809891"/>
            <a:ext cx="667894" cy="6962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666220" y="809891"/>
            <a:ext cx="667894" cy="69627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32436" y="809891"/>
            <a:ext cx="667894" cy="69627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990745" y="809892"/>
            <a:ext cx="667894" cy="69627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089001" y="898221"/>
            <a:ext cx="17242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+ 5 =14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26861" y="1856332"/>
            <a:ext cx="3032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711257" y="1509232"/>
            <a:ext cx="538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324259" y="1509771"/>
            <a:ext cx="510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057813" y="1509771"/>
            <a:ext cx="48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769096" y="1509771"/>
            <a:ext cx="600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462450" y="1539916"/>
            <a:ext cx="522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pic>
        <p:nvPicPr>
          <p:cNvPr id="86" name="Picture 8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972" y="3043387"/>
            <a:ext cx="650532" cy="699880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60962" y="2949559"/>
            <a:ext cx="667894" cy="732929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75" y="3043388"/>
            <a:ext cx="650532" cy="699880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351" y="3043385"/>
            <a:ext cx="650532" cy="699880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772" y="3043386"/>
            <a:ext cx="650532" cy="699880"/>
          </a:xfrm>
          <a:prstGeom prst="rect">
            <a:avLst/>
          </a:prstGeom>
        </p:spPr>
      </p:pic>
      <p:pic>
        <p:nvPicPr>
          <p:cNvPr id="95" name="Picture 9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75759" y="2949558"/>
            <a:ext cx="667894" cy="732929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07978" y="2949558"/>
            <a:ext cx="667894" cy="732929"/>
          </a:xfrm>
          <a:prstGeom prst="rect">
            <a:avLst/>
          </a:prstGeom>
        </p:spPr>
      </p:pic>
      <p:pic>
        <p:nvPicPr>
          <p:cNvPr id="97" name="Picture 9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00320" y="2949558"/>
            <a:ext cx="667894" cy="732929"/>
          </a:xfrm>
          <a:prstGeom prst="rect">
            <a:avLst/>
          </a:prstGeom>
        </p:spPr>
      </p:pic>
      <p:pic>
        <p:nvPicPr>
          <p:cNvPr id="98" name="Picture 9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58629" y="2949559"/>
            <a:ext cx="667894" cy="732929"/>
          </a:xfrm>
          <a:prstGeom prst="rect">
            <a:avLst/>
          </a:prstGeom>
        </p:spPr>
      </p:pic>
      <p:pic>
        <p:nvPicPr>
          <p:cNvPr id="100" name="Picture 9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683" y="3737334"/>
            <a:ext cx="650532" cy="699880"/>
          </a:xfrm>
          <a:prstGeom prst="rect">
            <a:avLst/>
          </a:prstGeom>
        </p:spPr>
      </p:pic>
      <p:pic>
        <p:nvPicPr>
          <p:cNvPr id="102" name="Picture 10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686" y="3737335"/>
            <a:ext cx="650532" cy="699880"/>
          </a:xfrm>
          <a:prstGeom prst="rect">
            <a:avLst/>
          </a:prstGeom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999" y="3737332"/>
            <a:ext cx="650532" cy="699880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420" y="3737333"/>
            <a:ext cx="650532" cy="699880"/>
          </a:xfrm>
          <a:prstGeom prst="rect">
            <a:avLst/>
          </a:prstGeom>
        </p:spPr>
      </p:pic>
      <p:pic>
        <p:nvPicPr>
          <p:cNvPr id="108" name="Picture 10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7971" y="3737332"/>
            <a:ext cx="650532" cy="699880"/>
          </a:xfrm>
          <a:prstGeom prst="rect">
            <a:avLst/>
          </a:prstGeom>
        </p:spPr>
      </p:pic>
      <p:pic>
        <p:nvPicPr>
          <p:cNvPr id="109" name="Picture 10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17383" y="4811104"/>
            <a:ext cx="667894" cy="732929"/>
          </a:xfrm>
          <a:prstGeom prst="rect">
            <a:avLst/>
          </a:prstGeom>
        </p:spPr>
      </p:pic>
      <p:pic>
        <p:nvPicPr>
          <p:cNvPr id="110" name="Picture 10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49602" y="4811104"/>
            <a:ext cx="667894" cy="732929"/>
          </a:xfrm>
          <a:prstGeom prst="rect">
            <a:avLst/>
          </a:prstGeom>
        </p:spPr>
      </p:pic>
      <p:pic>
        <p:nvPicPr>
          <p:cNvPr id="111" name="Picture 1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28881" y="4811104"/>
            <a:ext cx="667894" cy="732929"/>
          </a:xfrm>
          <a:prstGeom prst="rect">
            <a:avLst/>
          </a:prstGeom>
        </p:spPr>
      </p:pic>
      <p:pic>
        <p:nvPicPr>
          <p:cNvPr id="112" name="Picture 1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687190" y="4811105"/>
            <a:ext cx="667894" cy="732929"/>
          </a:xfrm>
          <a:prstGeom prst="rect">
            <a:avLst/>
          </a:prstGeom>
        </p:spPr>
      </p:pic>
      <p:pic>
        <p:nvPicPr>
          <p:cNvPr id="114" name="Picture 1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174" y="4795397"/>
            <a:ext cx="650532" cy="699880"/>
          </a:xfrm>
          <a:prstGeom prst="rect">
            <a:avLst/>
          </a:prstGeom>
        </p:spPr>
      </p:pic>
      <p:pic>
        <p:nvPicPr>
          <p:cNvPr id="115" name="Picture 1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77" y="4795398"/>
            <a:ext cx="650532" cy="699880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427" y="4795395"/>
            <a:ext cx="650532" cy="699880"/>
          </a:xfrm>
          <a:prstGeom prst="rect">
            <a:avLst/>
          </a:prstGeom>
        </p:spPr>
      </p:pic>
      <p:pic>
        <p:nvPicPr>
          <p:cNvPr id="117" name="Picture 1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848" y="4795396"/>
            <a:ext cx="650532" cy="699880"/>
          </a:xfrm>
          <a:prstGeom prst="rect">
            <a:avLst/>
          </a:prstGeom>
        </p:spPr>
      </p:pic>
      <p:pic>
        <p:nvPicPr>
          <p:cNvPr id="118" name="Picture 1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759" y="5489344"/>
            <a:ext cx="650532" cy="699880"/>
          </a:xfrm>
          <a:prstGeom prst="rect">
            <a:avLst/>
          </a:prstGeom>
        </p:spPr>
      </p:pic>
      <p:pic>
        <p:nvPicPr>
          <p:cNvPr id="119" name="Picture 1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62" y="5489345"/>
            <a:ext cx="650532" cy="699880"/>
          </a:xfrm>
          <a:prstGeom prst="rect">
            <a:avLst/>
          </a:prstGeom>
        </p:spPr>
      </p:pic>
      <p:pic>
        <p:nvPicPr>
          <p:cNvPr id="120" name="Picture 1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5547" y="5503518"/>
            <a:ext cx="650532" cy="699880"/>
          </a:xfrm>
          <a:prstGeom prst="rect">
            <a:avLst/>
          </a:prstGeom>
        </p:spPr>
      </p:pic>
      <p:pic>
        <p:nvPicPr>
          <p:cNvPr id="121" name="Picture 1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496" y="5489343"/>
            <a:ext cx="650532" cy="699880"/>
          </a:xfrm>
          <a:prstGeom prst="rect">
            <a:avLst/>
          </a:prstGeom>
        </p:spPr>
      </p:pic>
      <p:pic>
        <p:nvPicPr>
          <p:cNvPr id="122" name="Picture 1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984" y="5489342"/>
            <a:ext cx="650532" cy="69988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9052559" y="3043385"/>
            <a:ext cx="2416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 = 1 + 4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052559" y="3682487"/>
            <a:ext cx="2155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+ 1 =10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052559" y="4258491"/>
            <a:ext cx="2155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+ 4 = 14</a:t>
            </a:r>
          </a:p>
        </p:txBody>
      </p:sp>
      <p:cxnSp>
        <p:nvCxnSpPr>
          <p:cNvPr id="125" name="Straight Arrow Connector 124"/>
          <p:cNvCxnSpPr/>
          <p:nvPr/>
        </p:nvCxnSpPr>
        <p:spPr>
          <a:xfrm flipH="1">
            <a:off x="6355084" y="3615606"/>
            <a:ext cx="411476" cy="13221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Rounded Rectangle 127"/>
          <p:cNvSpPr/>
          <p:nvPr/>
        </p:nvSpPr>
        <p:spPr>
          <a:xfrm>
            <a:off x="9095604" y="4885504"/>
            <a:ext cx="2029406" cy="8845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TextBox 128"/>
          <p:cNvSpPr txBox="1"/>
          <p:nvPr/>
        </p:nvSpPr>
        <p:spPr>
          <a:xfrm>
            <a:off x="9422179" y="5045200"/>
            <a:ext cx="1655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+ 5 = 14</a:t>
            </a:r>
          </a:p>
        </p:txBody>
      </p:sp>
      <p:pic>
        <p:nvPicPr>
          <p:cNvPr id="130" name="Picture 1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310" y="806288"/>
            <a:ext cx="650532" cy="699880"/>
          </a:xfrm>
          <a:prstGeom prst="rect">
            <a:avLst/>
          </a:prstGeom>
        </p:spPr>
      </p:pic>
      <p:sp>
        <p:nvSpPr>
          <p:cNvPr id="134" name="TextBox 133"/>
          <p:cNvSpPr txBox="1"/>
          <p:nvPr/>
        </p:nvSpPr>
        <p:spPr>
          <a:xfrm>
            <a:off x="688830" y="274320"/>
            <a:ext cx="1664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747762" y="2256885"/>
            <a:ext cx="1600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6" name="Curved Down Arrow 135"/>
          <p:cNvSpPr/>
          <p:nvPr/>
        </p:nvSpPr>
        <p:spPr>
          <a:xfrm rot="21320840" flipV="1">
            <a:off x="3517066" y="2076962"/>
            <a:ext cx="3419313" cy="31212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7" name="Curved Down Arrow 136"/>
          <p:cNvSpPr/>
          <p:nvPr/>
        </p:nvSpPr>
        <p:spPr>
          <a:xfrm flipV="1">
            <a:off x="6950458" y="1921314"/>
            <a:ext cx="623413" cy="26746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8" name="Curved Down Arrow 137"/>
          <p:cNvSpPr/>
          <p:nvPr/>
        </p:nvSpPr>
        <p:spPr>
          <a:xfrm flipV="1">
            <a:off x="7602583" y="1926310"/>
            <a:ext cx="734785" cy="25376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9" name="Curved Down Arrow 138"/>
          <p:cNvSpPr/>
          <p:nvPr/>
        </p:nvSpPr>
        <p:spPr>
          <a:xfrm flipV="1">
            <a:off x="8320670" y="1935017"/>
            <a:ext cx="727751" cy="25376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0" name="Curved Down Arrow 139"/>
          <p:cNvSpPr/>
          <p:nvPr/>
        </p:nvSpPr>
        <p:spPr>
          <a:xfrm flipV="1">
            <a:off x="9048422" y="1943723"/>
            <a:ext cx="740795" cy="24505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1" name="Curved Down Arrow 140"/>
          <p:cNvSpPr/>
          <p:nvPr/>
        </p:nvSpPr>
        <p:spPr>
          <a:xfrm rot="5400000" flipV="1">
            <a:off x="-148604" y="4506333"/>
            <a:ext cx="1207049" cy="3612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2" name="Right Brace 141"/>
          <p:cNvSpPr/>
          <p:nvPr/>
        </p:nvSpPr>
        <p:spPr>
          <a:xfrm rot="5400000">
            <a:off x="3193642" y="-1188674"/>
            <a:ext cx="391886" cy="58565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1941768" y="2650135"/>
            <a:ext cx="3032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2048034" y="6209172"/>
            <a:ext cx="598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184377" y="5546635"/>
            <a:ext cx="598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209014" y="2490866"/>
            <a:ext cx="357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489715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2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5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8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1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4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7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0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3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6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4.81481E-6 L -0.10951 0.26875 " pathEditMode="relative" rAng="0" ptsTypes="AA">
                                      <p:cBhvr>
                                        <p:cTn id="250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82" y="1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4" grpId="0"/>
      <p:bldP spid="35" grpId="0"/>
      <p:bldP spid="36" grpId="0"/>
      <p:bldP spid="43" grpId="0"/>
      <p:bldP spid="44" grpId="0"/>
      <p:bldP spid="45" grpId="0"/>
      <p:bldP spid="24" grpId="0"/>
      <p:bldP spid="25" grpId="0"/>
      <p:bldP spid="28" grpId="0"/>
      <p:bldP spid="128" grpId="0" animBg="1"/>
      <p:bldP spid="129" grpId="0"/>
      <p:bldP spid="135" grpId="0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67" grpId="0"/>
      <p:bldP spid="68" grpId="0"/>
      <p:bldP spid="69" grpId="0"/>
      <p:bldP spid="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689" y="1377130"/>
            <a:ext cx="2020184" cy="209569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4101" y="1391332"/>
            <a:ext cx="221626" cy="2095692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548638" y="496391"/>
            <a:ext cx="404948" cy="3788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00890" y="470266"/>
            <a:ext cx="359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19346" y="470260"/>
            <a:ext cx="206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9 + 6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4694" y="1406494"/>
            <a:ext cx="221626" cy="209569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6540" y="1406494"/>
            <a:ext cx="221626" cy="209569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754" y="1406494"/>
            <a:ext cx="221626" cy="20956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300" y="1412069"/>
            <a:ext cx="198732" cy="209011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370" y="1406498"/>
            <a:ext cx="198732" cy="209568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250635" y="862032"/>
            <a:ext cx="378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06977" y="821535"/>
            <a:ext cx="379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540098" y="6406165"/>
            <a:ext cx="524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487495" y="6321707"/>
            <a:ext cx="197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03773" y="1123756"/>
            <a:ext cx="248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6 = 1 + 5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103773" y="1689922"/>
            <a:ext cx="970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+</a:t>
            </a:r>
            <a:r>
              <a:rPr lang="en-US" dirty="0"/>
              <a:t>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634760" y="1721407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411078" y="3174736"/>
            <a:ext cx="862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+ 6</a:t>
            </a:r>
            <a:r>
              <a:rPr lang="en-US" dirty="0"/>
              <a:t> 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187458" y="3204760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8509673" y="3178609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8507085" y="3152854"/>
            <a:ext cx="490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125543" y="2351777"/>
            <a:ext cx="1186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+</a:t>
            </a:r>
            <a:r>
              <a:rPr lang="en-US" dirty="0"/>
              <a:t> 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8161332" y="2373069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8224059" y="2347314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631595" y="2381801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8979936" y="2355650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8964285" y="2329895"/>
            <a:ext cx="497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</p:txBody>
      </p:sp>
      <p:sp>
        <p:nvSpPr>
          <p:cNvPr id="40" name="Right Brace 39"/>
          <p:cNvSpPr/>
          <p:nvPr/>
        </p:nvSpPr>
        <p:spPr>
          <a:xfrm rot="5400000" flipH="1">
            <a:off x="2174467" y="343484"/>
            <a:ext cx="152336" cy="180808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ight Brace 41"/>
          <p:cNvSpPr/>
          <p:nvPr/>
        </p:nvSpPr>
        <p:spPr>
          <a:xfrm rot="5400000" flipH="1">
            <a:off x="4161156" y="624019"/>
            <a:ext cx="152336" cy="13258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ight Brace 42"/>
          <p:cNvSpPr/>
          <p:nvPr/>
        </p:nvSpPr>
        <p:spPr>
          <a:xfrm rot="5400000">
            <a:off x="2443477" y="5196441"/>
            <a:ext cx="193242" cy="244377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130" y="4122480"/>
            <a:ext cx="2020184" cy="2095690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219" y="4113550"/>
            <a:ext cx="221626" cy="2095692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065" y="4113550"/>
            <a:ext cx="221626" cy="2095692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279" y="4113550"/>
            <a:ext cx="221626" cy="2095692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825" y="4119125"/>
            <a:ext cx="198732" cy="2090117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895" y="4113554"/>
            <a:ext cx="198732" cy="2095688"/>
          </a:xfrm>
          <a:prstGeom prst="rect">
            <a:avLst/>
          </a:prstGeom>
        </p:spPr>
      </p:pic>
      <p:sp>
        <p:nvSpPr>
          <p:cNvPr id="68" name="Right Brace 67"/>
          <p:cNvSpPr/>
          <p:nvPr/>
        </p:nvSpPr>
        <p:spPr>
          <a:xfrm rot="5400000">
            <a:off x="4389466" y="5830042"/>
            <a:ext cx="193242" cy="100584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ounded Rectangle 68"/>
          <p:cNvSpPr/>
          <p:nvPr/>
        </p:nvSpPr>
        <p:spPr>
          <a:xfrm>
            <a:off x="8050041" y="1706489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8086643" y="1680734"/>
            <a:ext cx="420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8984900" y="1712275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8982312" y="1686520"/>
            <a:ext cx="490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94644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4.44444E-6 L -0.0198 0.39884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0" y="1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6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  <p:bldP spid="27" grpId="0"/>
      <p:bldP spid="35" grpId="0"/>
      <p:bldP spid="36" grpId="0"/>
      <p:bldP spid="37" grpId="0"/>
      <p:bldP spid="38" grpId="0"/>
      <p:bldP spid="46" grpId="0"/>
      <p:bldP spid="49" grpId="0"/>
      <p:bldP spid="52" grpId="0"/>
      <p:bldP spid="53" grpId="0" animBg="1"/>
      <p:bldP spid="54" grpId="0"/>
      <p:bldP spid="55" grpId="0"/>
      <p:bldP spid="56" grpId="0" animBg="1"/>
      <p:bldP spid="57" grpId="0"/>
      <p:bldP spid="58" grpId="0"/>
      <p:bldP spid="59" grpId="0" animBg="1"/>
      <p:bldP spid="60" grpId="0"/>
      <p:bldP spid="40" grpId="0" animBg="1"/>
      <p:bldP spid="42" grpId="0" animBg="1"/>
      <p:bldP spid="43" grpId="0" animBg="1"/>
      <p:bldP spid="68" grpId="0" animBg="1"/>
      <p:bldP spid="69" grpId="0" animBg="1"/>
      <p:bldP spid="70" grpId="0"/>
      <p:bldP spid="71" grpId="0" animBg="1"/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844" y="1716673"/>
            <a:ext cx="495227" cy="7498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465" y="1716673"/>
            <a:ext cx="495227" cy="74804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247" y="1716674"/>
            <a:ext cx="495227" cy="74804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0062" y="1716625"/>
            <a:ext cx="495227" cy="749834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548638" y="496391"/>
            <a:ext cx="404948" cy="3788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00890" y="470266"/>
            <a:ext cx="359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19346" y="470260"/>
            <a:ext cx="206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8 + 6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449" y="1716625"/>
            <a:ext cx="490424" cy="75171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524" y="1716673"/>
            <a:ext cx="490424" cy="74804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0045" y="1716673"/>
            <a:ext cx="490424" cy="748041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7343566" y="1648223"/>
            <a:ext cx="248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6 = 2 +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47528" y="2238933"/>
            <a:ext cx="970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+</a:t>
            </a:r>
            <a:r>
              <a:rPr lang="en-US" dirty="0"/>
              <a:t> 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226561" y="2260225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8289288" y="2234470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696824" y="2268957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9097417" y="2242806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9081765" y="2217051"/>
            <a:ext cx="569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654833" y="3723747"/>
            <a:ext cx="862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+ 6</a:t>
            </a:r>
            <a:r>
              <a:rPr lang="en-US" dirty="0"/>
              <a:t>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431213" y="3753771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8736502" y="3741055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8737777" y="3701865"/>
            <a:ext cx="531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317046" y="2966103"/>
            <a:ext cx="1186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+</a:t>
            </a:r>
            <a:r>
              <a:rPr lang="en-US" dirty="0"/>
              <a:t> 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8352835" y="2987395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8415562" y="2961640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823098" y="2996127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9171439" y="2969976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9155788" y="2944221"/>
            <a:ext cx="591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9546398" y="1667983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9612988" y="1628793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026366" y="925173"/>
            <a:ext cx="237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362993" y="961866"/>
            <a:ext cx="235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026365" y="5710241"/>
            <a:ext cx="520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739189" y="5774669"/>
            <a:ext cx="250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4" name="Right Brace 63"/>
          <p:cNvSpPr/>
          <p:nvPr/>
        </p:nvSpPr>
        <p:spPr>
          <a:xfrm rot="5400000">
            <a:off x="2187983" y="4357405"/>
            <a:ext cx="418986" cy="238961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ight Brace 64"/>
          <p:cNvSpPr/>
          <p:nvPr/>
        </p:nvSpPr>
        <p:spPr>
          <a:xfrm rot="5400000">
            <a:off x="4651041" y="5121499"/>
            <a:ext cx="340308" cy="94010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Brace 65"/>
          <p:cNvSpPr/>
          <p:nvPr/>
        </p:nvSpPr>
        <p:spPr>
          <a:xfrm rot="5400000" flipH="1">
            <a:off x="4421946" y="801078"/>
            <a:ext cx="264101" cy="13913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ight Brace 66"/>
          <p:cNvSpPr/>
          <p:nvPr/>
        </p:nvSpPr>
        <p:spPr>
          <a:xfrm rot="5400000" flipH="1">
            <a:off x="2047479" y="526913"/>
            <a:ext cx="264101" cy="195272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668" y="2470427"/>
            <a:ext cx="495227" cy="74983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289" y="2470427"/>
            <a:ext cx="495227" cy="748041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071" y="2470428"/>
            <a:ext cx="495227" cy="748041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7886" y="2470379"/>
            <a:ext cx="495227" cy="749834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668" y="3870733"/>
            <a:ext cx="495227" cy="749835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289" y="3870733"/>
            <a:ext cx="495227" cy="748041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071" y="3870734"/>
            <a:ext cx="495227" cy="748041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7886" y="3870685"/>
            <a:ext cx="495227" cy="749834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844" y="4594728"/>
            <a:ext cx="495227" cy="749835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465" y="4594728"/>
            <a:ext cx="495227" cy="748041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247" y="4594729"/>
            <a:ext cx="495227" cy="748041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0062" y="4594680"/>
            <a:ext cx="495227" cy="749834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865" y="2455535"/>
            <a:ext cx="490424" cy="751713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940" y="2455583"/>
            <a:ext cx="490424" cy="748041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461" y="2455583"/>
            <a:ext cx="490424" cy="748041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259" y="3921487"/>
            <a:ext cx="490424" cy="748041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80" y="3921487"/>
            <a:ext cx="490424" cy="748041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75" y="4660397"/>
            <a:ext cx="490424" cy="748041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196" y="4660397"/>
            <a:ext cx="490424" cy="748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68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59259E-6 L -0.05964 0.30949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82" y="15463"/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1.48148E-6 L -0.05807 0.31111 " pathEditMode="relative" rAng="0" ptsTypes="AA">
                                      <p:cBhvr>
                                        <p:cTn id="16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4" y="1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7" grpId="0"/>
      <p:bldP spid="28" grpId="0"/>
      <p:bldP spid="29" grpId="0" animBg="1"/>
      <p:bldP spid="30" grpId="0"/>
      <p:bldP spid="31" grpId="0"/>
      <p:bldP spid="32" grpId="0" animBg="1"/>
      <p:bldP spid="33" grpId="0"/>
      <p:bldP spid="34" grpId="0"/>
      <p:bldP spid="35" grpId="0"/>
      <p:bldP spid="36" grpId="0" animBg="1"/>
      <p:bldP spid="37" grpId="0"/>
      <p:bldP spid="38" grpId="0"/>
      <p:bldP spid="39" grpId="0" animBg="1"/>
      <p:bldP spid="40" grpId="0"/>
      <p:bldP spid="41" grpId="0"/>
      <p:bldP spid="42" grpId="0" animBg="1"/>
      <p:bldP spid="43" grpId="0"/>
      <p:bldP spid="44" grpId="0" animBg="1"/>
      <p:bldP spid="45" grpId="0"/>
      <p:bldP spid="48" grpId="0"/>
      <p:bldP spid="52" grpId="0"/>
      <p:bldP spid="56" grpId="0"/>
      <p:bldP spid="59" grpId="0"/>
      <p:bldP spid="64" grpId="0" animBg="1"/>
      <p:bldP spid="65" grpId="0" animBg="1"/>
      <p:bldP spid="66" grpId="0" animBg="1"/>
      <p:bldP spid="6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548638" y="300446"/>
            <a:ext cx="404948" cy="3788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0890" y="274321"/>
            <a:ext cx="359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19346" y="274315"/>
            <a:ext cx="206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9 + 2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45919" y="901335"/>
            <a:ext cx="21814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10,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777752" y="901665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827416" y="875910"/>
            <a:ext cx="486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16" name="Curved Down Arrow 15"/>
          <p:cNvSpPr/>
          <p:nvPr/>
        </p:nvSpPr>
        <p:spPr>
          <a:xfrm>
            <a:off x="3596436" y="753343"/>
            <a:ext cx="461960" cy="1306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rved Down Arrow 16"/>
          <p:cNvSpPr/>
          <p:nvPr/>
        </p:nvSpPr>
        <p:spPr>
          <a:xfrm>
            <a:off x="3059980" y="779468"/>
            <a:ext cx="461960" cy="1306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375734" y="917812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8399415" y="910097"/>
            <a:ext cx="494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80513" y="910097"/>
            <a:ext cx="1084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+ 2 =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815738" y="1854924"/>
            <a:ext cx="3488191" cy="31742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859176" y="1949086"/>
            <a:ext cx="206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9 + 3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222778" y="2387670"/>
            <a:ext cx="248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3 = 1 + 2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226740" y="2978380"/>
            <a:ext cx="970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+</a:t>
            </a:r>
            <a:r>
              <a:rPr lang="en-US" dirty="0"/>
              <a:t> 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3105773" y="2999672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3168500" y="2973917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576036" y="3008404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3976629" y="2982253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3974041" y="2956498"/>
            <a:ext cx="523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534045" y="4463194"/>
            <a:ext cx="862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+ 3</a:t>
            </a:r>
            <a:r>
              <a:rPr lang="en-US" dirty="0"/>
              <a:t> 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310425" y="4493218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3615714" y="4480502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3616989" y="4441312"/>
            <a:ext cx="565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196258" y="3705550"/>
            <a:ext cx="1186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+</a:t>
            </a:r>
            <a:r>
              <a:rPr lang="en-US" dirty="0"/>
              <a:t> 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3232047" y="3726842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3294774" y="3701087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702310" y="3735574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4050651" y="3709423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4048063" y="3683668"/>
            <a:ext cx="592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292818" y="1544514"/>
            <a:ext cx="5180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endParaRPr lang="en-US" sz="2400" dirty="0"/>
          </a:p>
        </p:txBody>
      </p:sp>
      <p:sp>
        <p:nvSpPr>
          <p:cNvPr id="63" name="Rectangle 62"/>
          <p:cNvSpPr/>
          <p:nvPr/>
        </p:nvSpPr>
        <p:spPr>
          <a:xfrm>
            <a:off x="6798616" y="1848445"/>
            <a:ext cx="3488191" cy="31742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6842054" y="1942607"/>
            <a:ext cx="206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9 + 7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205656" y="2381191"/>
            <a:ext cx="1826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7 =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209618" y="2971901"/>
            <a:ext cx="970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+</a:t>
            </a:r>
            <a:r>
              <a:rPr lang="en-US" dirty="0"/>
              <a:t> 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8088651" y="2993193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8151378" y="2967438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558914" y="3001925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8959507" y="2975774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8969982" y="2950019"/>
            <a:ext cx="499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516923" y="4456715"/>
            <a:ext cx="862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+ 7</a:t>
            </a:r>
            <a:r>
              <a:rPr lang="en-US" dirty="0"/>
              <a:t> 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293303" y="4486739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8598592" y="4474023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8599867" y="4434833"/>
            <a:ext cx="490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179136" y="3699071"/>
            <a:ext cx="1186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+</a:t>
            </a:r>
            <a:r>
              <a:rPr lang="en-US" dirty="0"/>
              <a:t> 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8214925" y="3720363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8277652" y="3694608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685188" y="3729095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9033529" y="3702944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9030941" y="3677189"/>
            <a:ext cx="545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9715594" y="2381521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9782184" y="2342331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8925599" y="2393900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8992189" y="2354710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9412223" y="2381190"/>
            <a:ext cx="384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332409" y="5669286"/>
            <a:ext cx="496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2286003" y="5695414"/>
            <a:ext cx="1489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+ 3 = 11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499466" y="5695414"/>
            <a:ext cx="1679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+ 5 = 13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8321043" y="5695414"/>
            <a:ext cx="1580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+ 4 = 13</a:t>
            </a:r>
          </a:p>
        </p:txBody>
      </p:sp>
    </p:spTree>
    <p:extLst>
      <p:ext uri="{BB962C8B-B14F-4D97-AF65-F5344CB8AC3E}">
        <p14:creationId xmlns:p14="http://schemas.microsoft.com/office/powerpoint/2010/main" val="243004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 animBg="1"/>
      <p:bldP spid="12" grpId="0"/>
      <p:bldP spid="16" grpId="0" animBg="1"/>
      <p:bldP spid="17" grpId="0" animBg="1"/>
      <p:bldP spid="19" grpId="0" animBg="1"/>
      <p:bldP spid="20" grpId="0"/>
      <p:bldP spid="21" grpId="0"/>
      <p:bldP spid="43" grpId="0" animBg="1"/>
      <p:bldP spid="44" grpId="0"/>
      <p:bldP spid="45" grpId="0"/>
      <p:bldP spid="46" grpId="0"/>
      <p:bldP spid="47" grpId="0" animBg="1"/>
      <p:bldP spid="48" grpId="0"/>
      <p:bldP spid="49" grpId="0"/>
      <p:bldP spid="50" grpId="0" animBg="1"/>
      <p:bldP spid="51" grpId="0"/>
      <p:bldP spid="52" grpId="0"/>
      <p:bldP spid="53" grpId="0"/>
      <p:bldP spid="54" grpId="0" animBg="1"/>
      <p:bldP spid="55" grpId="0"/>
      <p:bldP spid="56" grpId="0"/>
      <p:bldP spid="57" grpId="0" animBg="1"/>
      <p:bldP spid="58" grpId="0"/>
      <p:bldP spid="59" grpId="0"/>
      <p:bldP spid="60" grpId="0" animBg="1"/>
      <p:bldP spid="61" grpId="0"/>
      <p:bldP spid="62" grpId="0"/>
      <p:bldP spid="63" grpId="0" animBg="1"/>
      <p:bldP spid="64" grpId="0"/>
      <p:bldP spid="65" grpId="0"/>
      <p:bldP spid="66" grpId="0"/>
      <p:bldP spid="67" grpId="0" animBg="1"/>
      <p:bldP spid="68" grpId="0"/>
      <p:bldP spid="69" grpId="0"/>
      <p:bldP spid="70" grpId="0" animBg="1"/>
      <p:bldP spid="71" grpId="0"/>
      <p:bldP spid="72" grpId="0"/>
      <p:bldP spid="73" grpId="0"/>
      <p:bldP spid="74" grpId="0" animBg="1"/>
      <p:bldP spid="75" grpId="0"/>
      <p:bldP spid="76" grpId="0"/>
      <p:bldP spid="77" grpId="0" animBg="1"/>
      <p:bldP spid="78" grpId="0"/>
      <p:bldP spid="79" grpId="0"/>
      <p:bldP spid="80" grpId="0" animBg="1"/>
      <p:bldP spid="81" grpId="0"/>
      <p:bldP spid="82" grpId="0" animBg="1"/>
      <p:bldP spid="83" grpId="0"/>
      <p:bldP spid="84" grpId="0" animBg="1"/>
      <p:bldP spid="85" grpId="0"/>
      <p:bldP spid="86" grpId="0"/>
      <p:bldP spid="87" grpId="0"/>
      <p:bldP spid="88" grpId="0"/>
      <p:bldP spid="89" grpId="0"/>
      <p:bldP spid="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728754" y="966300"/>
            <a:ext cx="165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+ 2 = 11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28754" y="1593670"/>
            <a:ext cx="165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+ 3 = 12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28754" y="2325190"/>
            <a:ext cx="165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+ 4 = 13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28754" y="3056710"/>
            <a:ext cx="165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+ 5 = 14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28754" y="3788230"/>
            <a:ext cx="165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+ 6 = 15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28754" y="5055328"/>
            <a:ext cx="165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+ 8 = 17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28754" y="4376059"/>
            <a:ext cx="165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+ 7 = 16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28755" y="5651870"/>
            <a:ext cx="1881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+ 9 = 18</a:t>
            </a:r>
          </a:p>
        </p:txBody>
      </p:sp>
    </p:spTree>
    <p:extLst>
      <p:ext uri="{BB962C8B-B14F-4D97-AF65-F5344CB8AC3E}">
        <p14:creationId xmlns:p14="http://schemas.microsoft.com/office/powerpoint/2010/main" val="2854434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248</Words>
  <Application>Microsoft Office PowerPoint</Application>
  <PresentationFormat>Widescreen</PresentationFormat>
  <Paragraphs>103</Paragraphs>
  <Slides>6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Hương Giang Lương</cp:lastModifiedBy>
  <cp:revision>260</cp:revision>
  <dcterms:created xsi:type="dcterms:W3CDTF">2021-09-13T02:09:37Z</dcterms:created>
  <dcterms:modified xsi:type="dcterms:W3CDTF">2025-02-24T14:21:13Z</dcterms:modified>
</cp:coreProperties>
</file>