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44" r:id="rId4"/>
    <p:sldMasterId id="2147483757" r:id="rId5"/>
    <p:sldMasterId id="2147483771" r:id="rId6"/>
    <p:sldMasterId id="2147483774" r:id="rId7"/>
    <p:sldMasterId id="2147483787" r:id="rId8"/>
    <p:sldMasterId id="2147483802" r:id="rId9"/>
  </p:sldMasterIdLst>
  <p:notesMasterIdLst>
    <p:notesMasterId r:id="rId26"/>
  </p:notesMasterIdLst>
  <p:handoutMasterIdLst>
    <p:handoutMasterId r:id="rId27"/>
  </p:handoutMasterIdLst>
  <p:sldIdLst>
    <p:sldId id="259" r:id="rId10"/>
    <p:sldId id="511" r:id="rId11"/>
    <p:sldId id="514" r:id="rId12"/>
    <p:sldId id="499" r:id="rId13"/>
    <p:sldId id="568" r:id="rId14"/>
    <p:sldId id="569" r:id="rId15"/>
    <p:sldId id="570" r:id="rId16"/>
    <p:sldId id="571" r:id="rId17"/>
    <p:sldId id="261" r:id="rId18"/>
    <p:sldId id="262" r:id="rId19"/>
    <p:sldId id="263" r:id="rId20"/>
    <p:sldId id="513" r:id="rId21"/>
    <p:sldId id="521" r:id="rId22"/>
    <p:sldId id="491" r:id="rId23"/>
    <p:sldId id="277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407"/>
    <a:srgbClr val="FAC40F"/>
    <a:srgbClr val="E29A19"/>
    <a:srgbClr val="FF4D67"/>
    <a:srgbClr val="0188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4291" autoAdjust="0"/>
  </p:normalViewPr>
  <p:slideViewPr>
    <p:cSldViewPr snapToGrid="0">
      <p:cViewPr>
        <p:scale>
          <a:sx n="83" d="100"/>
          <a:sy n="83" d="100"/>
        </p:scale>
        <p:origin x="495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1E69A9-DD23-433E-BC80-891D1C9D56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73412-27FE-411A-8212-F559437483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5C59-3F08-4AC5-9FA6-9A8A1579EF77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D123-9440-4446-AB22-260E02EF5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F0D5F-6D38-418D-B8C7-634C2E6834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ED87A-5B51-4F4A-841A-28F10C08C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2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5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474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871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55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72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253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172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905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205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359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754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2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8955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8943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98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28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57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0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95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827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90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9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22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92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628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187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33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33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542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885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2532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35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3810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6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202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120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0028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621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3236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270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2680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32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056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17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91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38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53780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5214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7084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092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9868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152E6939-C4BF-41CF-AC77-7CE0793012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8/22/2025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A39C28EF-A9DC-4135-BB04-DA86A2FEB6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2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8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jpe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jp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3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22.jpeg"/><Relationship Id="rId4" Type="http://schemas.openxmlformats.org/officeDocument/2006/relationships/image" Target="../media/image11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2.wdp"/><Relationship Id="rId7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18BFFA-884B-4DA9-84A2-8D8F89533DEE}"/>
              </a:ext>
            </a:extLst>
          </p:cNvPr>
          <p:cNvSpPr/>
          <p:nvPr/>
        </p:nvSpPr>
        <p:spPr>
          <a:xfrm>
            <a:off x="10599174" y="0"/>
            <a:ext cx="1592826" cy="16075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BB3A8-CD78-42F6-8069-07045E16157C}"/>
              </a:ext>
            </a:extLst>
          </p:cNvPr>
          <p:cNvSpPr/>
          <p:nvPr/>
        </p:nvSpPr>
        <p:spPr>
          <a:xfrm>
            <a:off x="6096000" y="803787"/>
            <a:ext cx="5799215" cy="27192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CHỦ</a:t>
            </a:r>
            <a:r>
              <a:rPr kumimoji="0" lang="en-US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ĐỀ 1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QUÊ HƯƠNG EM 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48078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705475"/>
            <a:ext cx="5315232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71" y="2705475"/>
            <a:ext cx="5311625" cy="33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FFDAB-B120-4A51-B753-8ABF5E267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8"/>
            <a:ext cx="12192000" cy="6684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EA2677-CB5F-43C3-AF3A-D3DF4E568006}"/>
              </a:ext>
            </a:extLst>
          </p:cNvPr>
          <p:cNvSpPr/>
          <p:nvPr/>
        </p:nvSpPr>
        <p:spPr>
          <a:xfrm>
            <a:off x="4304166" y="1492496"/>
            <a:ext cx="3701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Thảo</a:t>
            </a:r>
            <a:r>
              <a:rPr lang="en-US" sz="5400" b="1" cap="none" spc="0" dirty="0">
                <a:ln/>
                <a:solidFill>
                  <a:srgbClr val="0188D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luận</a:t>
            </a:r>
            <a:r>
              <a:rPr lang="en-US" sz="5400" b="1" cap="none" spc="0" dirty="0">
                <a:ln/>
                <a:solidFill>
                  <a:srgbClr val="0188D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188D3"/>
                </a:solidFill>
                <a:effectLst/>
              </a:rPr>
              <a:t>nhóm</a:t>
            </a:r>
            <a:endParaRPr lang="en-US" sz="5400" b="1" cap="none" spc="0" dirty="0">
              <a:ln/>
              <a:solidFill>
                <a:srgbClr val="0188D3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2E39F-85F2-4E98-8AD0-5ABB661500B8}"/>
              </a:ext>
            </a:extLst>
          </p:cNvPr>
          <p:cNvSpPr txBox="1"/>
          <p:nvPr/>
        </p:nvSpPr>
        <p:spPr>
          <a:xfrm>
            <a:off x="2358896" y="2810959"/>
            <a:ext cx="75921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iới thiệu về quê hương em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0440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10440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2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3AC5B-899F-42F8-9E85-DDC4AC80D007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65C2-F6C8-41B6-9FE1-D09B612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42" y="951180"/>
            <a:ext cx="7116515" cy="5743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104838-2F3D-4F45-915D-06095F843496}"/>
              </a:ext>
            </a:extLst>
          </p:cNvPr>
          <p:cNvGrpSpPr/>
          <p:nvPr/>
        </p:nvGrpSpPr>
        <p:grpSpPr>
          <a:xfrm>
            <a:off x="1894202" y="1678827"/>
            <a:ext cx="3392060" cy="1235822"/>
            <a:chOff x="2336575" y="1621840"/>
            <a:chExt cx="2880793" cy="9677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FB37BB-4EBE-4D8A-8EC1-8548977EC93F}"/>
                </a:ext>
              </a:extLst>
            </p:cNvPr>
            <p:cNvSpPr/>
            <p:nvPr/>
          </p:nvSpPr>
          <p:spPr>
            <a:xfrm>
              <a:off x="2336575" y="1622426"/>
              <a:ext cx="2444974" cy="967180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2B25D7-8F33-4301-9A59-CA699C1B9C21}"/>
                </a:ext>
              </a:extLst>
            </p:cNvPr>
            <p:cNvSpPr txBox="1"/>
            <p:nvPr/>
          </p:nvSpPr>
          <p:spPr>
            <a:xfrm>
              <a:off x="2426544" y="1621840"/>
              <a:ext cx="279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khoai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ạ!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DAD20-FF29-4665-81E6-EA2E94BBAC10}"/>
              </a:ext>
            </a:extLst>
          </p:cNvPr>
          <p:cNvGrpSpPr/>
          <p:nvPr/>
        </p:nvGrpSpPr>
        <p:grpSpPr>
          <a:xfrm flipH="1">
            <a:off x="6921587" y="1836645"/>
            <a:ext cx="2878894" cy="1368036"/>
            <a:chOff x="2336575" y="1622426"/>
            <a:chExt cx="2444974" cy="996495"/>
          </a:xfrm>
        </p:grpSpPr>
        <p:sp>
          <p:nvSpPr>
            <p:cNvPr id="12" name="Speech Bubble: Rectangle with Corners Rounded 7">
              <a:extLst>
                <a:ext uri="{FF2B5EF4-FFF2-40B4-BE49-F238E27FC236}">
                  <a16:creationId xmlns:a16="http://schemas.microsoft.com/office/drawing/2014/main" id="{395452DA-4764-4F98-B988-A96F527234D5}"/>
                </a:ext>
              </a:extLst>
            </p:cNvPr>
            <p:cNvSpPr/>
            <p:nvPr/>
          </p:nvSpPr>
          <p:spPr>
            <a:xfrm>
              <a:off x="2336575" y="1622426"/>
              <a:ext cx="2444974" cy="585792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79493-23D3-4F78-A651-5A43EE67030C}"/>
                </a:ext>
              </a:extLst>
            </p:cNvPr>
            <p:cNvSpPr txBox="1"/>
            <p:nvPr/>
          </p:nvSpPr>
          <p:spPr>
            <a:xfrm>
              <a:off x="2336575" y="1664814"/>
              <a:ext cx="2222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14" name="lời ông">
            <a:hlinkClick r:id="" action="ppaction://media"/>
            <a:extLst>
              <a:ext uri="{FF2B5EF4-FFF2-40B4-BE49-F238E27FC236}">
                <a16:creationId xmlns:a16="http://schemas.microsoft.com/office/drawing/2014/main" id="{1D00C74B-35AB-4C33-9BD4-6C97B11F1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7428" y="801914"/>
            <a:ext cx="609600" cy="609600"/>
          </a:xfrm>
          <a:prstGeom prst="rect">
            <a:avLst/>
          </a:prstGeom>
        </p:spPr>
      </p:pic>
      <p:pic>
        <p:nvPicPr>
          <p:cNvPr id="15" name="lời cháu">
            <a:hlinkClick r:id="" action="ppaction://media"/>
            <a:extLst>
              <a:ext uri="{FF2B5EF4-FFF2-40B4-BE49-F238E27FC236}">
                <a16:creationId xmlns:a16="http://schemas.microsoft.com/office/drawing/2014/main" id="{48CB3091-ED05-4552-9BDF-3D8A592A54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9029" y="1911063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5DC113-7671-481F-B9BD-4695DA09FA92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980C34-C2B1-4BA9-A9CB-A67FE397D3C4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8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3AC5B-899F-42F8-9E85-DDC4AC80D007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Arial"/>
                <a:ea typeface="微软雅黑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微软雅黑"/>
              </a:rPr>
              <a:t>. </a:t>
            </a:r>
            <a:r>
              <a:rPr lang="en-US" sz="3600" b="1" dirty="0" err="1">
                <a:latin typeface="Arial"/>
                <a:ea typeface="微软雅黑"/>
              </a:rPr>
              <a:t>Đọc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đoạn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văn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và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trả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lời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câu</a:t>
            </a:r>
            <a:r>
              <a:rPr lang="en-US" sz="3600" b="1" dirty="0">
                <a:latin typeface="Arial"/>
                <a:ea typeface="微软雅黑"/>
              </a:rPr>
              <a:t> </a:t>
            </a:r>
            <a:r>
              <a:rPr lang="en-US" sz="3600" b="1" dirty="0" err="1">
                <a:latin typeface="Arial"/>
                <a:ea typeface="微软雅黑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F65C2-F6C8-41B6-9FE1-D09B612AE2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42" y="951180"/>
            <a:ext cx="7116515" cy="57430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104838-2F3D-4F45-915D-06095F843496}"/>
              </a:ext>
            </a:extLst>
          </p:cNvPr>
          <p:cNvGrpSpPr/>
          <p:nvPr/>
        </p:nvGrpSpPr>
        <p:grpSpPr>
          <a:xfrm>
            <a:off x="1894202" y="1678827"/>
            <a:ext cx="3392060" cy="1235822"/>
            <a:chOff x="2336575" y="1621840"/>
            <a:chExt cx="2880793" cy="9677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EFB37BB-4EBE-4D8A-8EC1-8548977EC93F}"/>
                </a:ext>
              </a:extLst>
            </p:cNvPr>
            <p:cNvSpPr/>
            <p:nvPr/>
          </p:nvSpPr>
          <p:spPr>
            <a:xfrm>
              <a:off x="2336575" y="1622426"/>
              <a:ext cx="2444974" cy="967180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2B25D7-8F33-4301-9A59-CA699C1B9C21}"/>
                </a:ext>
              </a:extLst>
            </p:cNvPr>
            <p:cNvSpPr txBox="1"/>
            <p:nvPr/>
          </p:nvSpPr>
          <p:spPr>
            <a:xfrm>
              <a:off x="2426544" y="1621840"/>
              <a:ext cx="2790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Cháu</a:t>
              </a:r>
              <a:r>
                <a:rPr lang="en-US" sz="2800" dirty="0"/>
                <a:t> </a:t>
              </a:r>
              <a:r>
                <a:rPr lang="en-US" sz="2800" dirty="0" err="1"/>
                <a:t>biếu</a:t>
              </a:r>
              <a:r>
                <a:rPr lang="en-US" sz="2800" dirty="0"/>
                <a:t> </a:t>
              </a:r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ít</a:t>
              </a:r>
              <a:r>
                <a:rPr lang="en-US" sz="2800" dirty="0"/>
                <a:t> </a:t>
              </a:r>
              <a:r>
                <a:rPr lang="en-US" sz="2800" dirty="0" err="1"/>
                <a:t>khoai</a:t>
              </a:r>
              <a:r>
                <a:rPr lang="en-US" sz="2800" dirty="0"/>
                <a:t> </a:t>
              </a:r>
              <a:r>
                <a:rPr lang="en-US" sz="2800" dirty="0" err="1"/>
                <a:t>mới</a:t>
              </a:r>
              <a:r>
                <a:rPr lang="en-US" sz="2800" dirty="0"/>
                <a:t> </a:t>
              </a:r>
              <a:r>
                <a:rPr lang="en-US" sz="2800" dirty="0" err="1"/>
                <a:t>đào</a:t>
              </a:r>
              <a:r>
                <a:rPr lang="en-US" sz="2800" dirty="0"/>
                <a:t> ạ!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ADAD20-FF29-4665-81E6-EA2E94BBAC10}"/>
              </a:ext>
            </a:extLst>
          </p:cNvPr>
          <p:cNvGrpSpPr/>
          <p:nvPr/>
        </p:nvGrpSpPr>
        <p:grpSpPr>
          <a:xfrm flipH="1">
            <a:off x="6921587" y="1836645"/>
            <a:ext cx="2878894" cy="1368036"/>
            <a:chOff x="2336575" y="1622426"/>
            <a:chExt cx="2444974" cy="996495"/>
          </a:xfrm>
        </p:grpSpPr>
        <p:sp>
          <p:nvSpPr>
            <p:cNvPr id="12" name="Speech Bubble: Rectangle with Corners Rounded 7">
              <a:extLst>
                <a:ext uri="{FF2B5EF4-FFF2-40B4-BE49-F238E27FC236}">
                  <a16:creationId xmlns:a16="http://schemas.microsoft.com/office/drawing/2014/main" id="{395452DA-4764-4F98-B988-A96F527234D5}"/>
                </a:ext>
              </a:extLst>
            </p:cNvPr>
            <p:cNvSpPr/>
            <p:nvPr/>
          </p:nvSpPr>
          <p:spPr>
            <a:xfrm>
              <a:off x="2336575" y="1622426"/>
              <a:ext cx="2444974" cy="585792"/>
            </a:xfrm>
            <a:custGeom>
              <a:avLst/>
              <a:gdLst>
                <a:gd name="connsiteX0" fmla="*/ 0 w 2419350"/>
                <a:gd name="connsiteY0" fmla="*/ 125415 h 752475"/>
                <a:gd name="connsiteX1" fmla="*/ 125415 w 2419350"/>
                <a:gd name="connsiteY1" fmla="*/ 0 h 752475"/>
                <a:gd name="connsiteX2" fmla="*/ 1411288 w 2419350"/>
                <a:gd name="connsiteY2" fmla="*/ 0 h 752475"/>
                <a:gd name="connsiteX3" fmla="*/ 1411288 w 2419350"/>
                <a:gd name="connsiteY3" fmla="*/ 0 h 752475"/>
                <a:gd name="connsiteX4" fmla="*/ 2016125 w 2419350"/>
                <a:gd name="connsiteY4" fmla="*/ 0 h 752475"/>
                <a:gd name="connsiteX5" fmla="*/ 2293935 w 2419350"/>
                <a:gd name="connsiteY5" fmla="*/ 0 h 752475"/>
                <a:gd name="connsiteX6" fmla="*/ 2419350 w 2419350"/>
                <a:gd name="connsiteY6" fmla="*/ 125415 h 752475"/>
                <a:gd name="connsiteX7" fmla="*/ 2419350 w 2419350"/>
                <a:gd name="connsiteY7" fmla="*/ 438944 h 752475"/>
                <a:gd name="connsiteX8" fmla="*/ 2419350 w 2419350"/>
                <a:gd name="connsiteY8" fmla="*/ 438944 h 752475"/>
                <a:gd name="connsiteX9" fmla="*/ 2419350 w 2419350"/>
                <a:gd name="connsiteY9" fmla="*/ 627063 h 752475"/>
                <a:gd name="connsiteX10" fmla="*/ 2419350 w 2419350"/>
                <a:gd name="connsiteY10" fmla="*/ 627060 h 752475"/>
                <a:gd name="connsiteX11" fmla="*/ 2293935 w 2419350"/>
                <a:gd name="connsiteY11" fmla="*/ 752475 h 752475"/>
                <a:gd name="connsiteX12" fmla="*/ 2016125 w 2419350"/>
                <a:gd name="connsiteY12" fmla="*/ 752475 h 752475"/>
                <a:gd name="connsiteX13" fmla="*/ 2415382 w 2419350"/>
                <a:gd name="connsiteY13" fmla="*/ 979880 h 752475"/>
                <a:gd name="connsiteX14" fmla="*/ 1411288 w 2419350"/>
                <a:gd name="connsiteY14" fmla="*/ 752475 h 752475"/>
                <a:gd name="connsiteX15" fmla="*/ 125415 w 2419350"/>
                <a:gd name="connsiteY15" fmla="*/ 752475 h 752475"/>
                <a:gd name="connsiteX16" fmla="*/ 0 w 2419350"/>
                <a:gd name="connsiteY16" fmla="*/ 627060 h 752475"/>
                <a:gd name="connsiteX17" fmla="*/ 0 w 2419350"/>
                <a:gd name="connsiteY17" fmla="*/ 627063 h 752475"/>
                <a:gd name="connsiteX18" fmla="*/ 0 w 2419350"/>
                <a:gd name="connsiteY18" fmla="*/ 438944 h 752475"/>
                <a:gd name="connsiteX19" fmla="*/ 0 w 2419350"/>
                <a:gd name="connsiteY19" fmla="*/ 438944 h 752475"/>
                <a:gd name="connsiteX20" fmla="*/ 0 w 2419350"/>
                <a:gd name="connsiteY20" fmla="*/ 125415 h 752475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125415 w 2419350"/>
                <a:gd name="connsiteY15" fmla="*/ 752475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0 w 2419350"/>
                <a:gd name="connsiteY0" fmla="*/ 125415 h 979880"/>
                <a:gd name="connsiteX1" fmla="*/ 265115 w 2419350"/>
                <a:gd name="connsiteY1" fmla="*/ 25400 h 979880"/>
                <a:gd name="connsiteX2" fmla="*/ 1411288 w 2419350"/>
                <a:gd name="connsiteY2" fmla="*/ 0 h 979880"/>
                <a:gd name="connsiteX3" fmla="*/ 1411288 w 2419350"/>
                <a:gd name="connsiteY3" fmla="*/ 0 h 979880"/>
                <a:gd name="connsiteX4" fmla="*/ 2016125 w 2419350"/>
                <a:gd name="connsiteY4" fmla="*/ 0 h 979880"/>
                <a:gd name="connsiteX5" fmla="*/ 2293935 w 2419350"/>
                <a:gd name="connsiteY5" fmla="*/ 0 h 979880"/>
                <a:gd name="connsiteX6" fmla="*/ 2419350 w 2419350"/>
                <a:gd name="connsiteY6" fmla="*/ 125415 h 979880"/>
                <a:gd name="connsiteX7" fmla="*/ 2419350 w 2419350"/>
                <a:gd name="connsiteY7" fmla="*/ 438944 h 979880"/>
                <a:gd name="connsiteX8" fmla="*/ 2419350 w 2419350"/>
                <a:gd name="connsiteY8" fmla="*/ 438944 h 979880"/>
                <a:gd name="connsiteX9" fmla="*/ 2419350 w 2419350"/>
                <a:gd name="connsiteY9" fmla="*/ 627063 h 979880"/>
                <a:gd name="connsiteX10" fmla="*/ 2419350 w 2419350"/>
                <a:gd name="connsiteY10" fmla="*/ 627060 h 979880"/>
                <a:gd name="connsiteX11" fmla="*/ 2293935 w 2419350"/>
                <a:gd name="connsiteY11" fmla="*/ 752475 h 979880"/>
                <a:gd name="connsiteX12" fmla="*/ 2016125 w 2419350"/>
                <a:gd name="connsiteY12" fmla="*/ 752475 h 979880"/>
                <a:gd name="connsiteX13" fmla="*/ 2415382 w 2419350"/>
                <a:gd name="connsiteY13" fmla="*/ 979880 h 979880"/>
                <a:gd name="connsiteX14" fmla="*/ 1411288 w 2419350"/>
                <a:gd name="connsiteY14" fmla="*/ 752475 h 979880"/>
                <a:gd name="connsiteX15" fmla="*/ 525465 w 2419350"/>
                <a:gd name="connsiteY15" fmla="*/ 736600 h 979880"/>
                <a:gd name="connsiteX16" fmla="*/ 0 w 2419350"/>
                <a:gd name="connsiteY16" fmla="*/ 627060 h 979880"/>
                <a:gd name="connsiteX17" fmla="*/ 0 w 2419350"/>
                <a:gd name="connsiteY17" fmla="*/ 627063 h 979880"/>
                <a:gd name="connsiteX18" fmla="*/ 0 w 2419350"/>
                <a:gd name="connsiteY18" fmla="*/ 438944 h 979880"/>
                <a:gd name="connsiteX19" fmla="*/ 0 w 2419350"/>
                <a:gd name="connsiteY19" fmla="*/ 438944 h 979880"/>
                <a:gd name="connsiteX20" fmla="*/ 0 w 2419350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5644 w 2424994"/>
                <a:gd name="connsiteY16" fmla="*/ 627060 h 979880"/>
                <a:gd name="connsiteX17" fmla="*/ 5644 w 2424994"/>
                <a:gd name="connsiteY17" fmla="*/ 627063 h 979880"/>
                <a:gd name="connsiteX18" fmla="*/ 5644 w 2424994"/>
                <a:gd name="connsiteY18" fmla="*/ 438944 h 979880"/>
                <a:gd name="connsiteX19" fmla="*/ 5644 w 2424994"/>
                <a:gd name="connsiteY19" fmla="*/ 438944 h 979880"/>
                <a:gd name="connsiteX20" fmla="*/ 5644 w 2424994"/>
                <a:gd name="connsiteY20" fmla="*/ 125415 h 979880"/>
                <a:gd name="connsiteX0" fmla="*/ 5644 w 2424994"/>
                <a:gd name="connsiteY0" fmla="*/ 125415 h 979880"/>
                <a:gd name="connsiteX1" fmla="*/ 270759 w 2424994"/>
                <a:gd name="connsiteY1" fmla="*/ 25400 h 979880"/>
                <a:gd name="connsiteX2" fmla="*/ 1416932 w 2424994"/>
                <a:gd name="connsiteY2" fmla="*/ 0 h 979880"/>
                <a:gd name="connsiteX3" fmla="*/ 1416932 w 2424994"/>
                <a:gd name="connsiteY3" fmla="*/ 0 h 979880"/>
                <a:gd name="connsiteX4" fmla="*/ 2021769 w 2424994"/>
                <a:gd name="connsiteY4" fmla="*/ 0 h 979880"/>
                <a:gd name="connsiteX5" fmla="*/ 2299579 w 2424994"/>
                <a:gd name="connsiteY5" fmla="*/ 0 h 979880"/>
                <a:gd name="connsiteX6" fmla="*/ 2424994 w 2424994"/>
                <a:gd name="connsiteY6" fmla="*/ 125415 h 979880"/>
                <a:gd name="connsiteX7" fmla="*/ 2424994 w 2424994"/>
                <a:gd name="connsiteY7" fmla="*/ 438944 h 979880"/>
                <a:gd name="connsiteX8" fmla="*/ 2424994 w 2424994"/>
                <a:gd name="connsiteY8" fmla="*/ 438944 h 979880"/>
                <a:gd name="connsiteX9" fmla="*/ 2424994 w 2424994"/>
                <a:gd name="connsiteY9" fmla="*/ 627063 h 979880"/>
                <a:gd name="connsiteX10" fmla="*/ 2424994 w 2424994"/>
                <a:gd name="connsiteY10" fmla="*/ 627060 h 979880"/>
                <a:gd name="connsiteX11" fmla="*/ 2299579 w 2424994"/>
                <a:gd name="connsiteY11" fmla="*/ 752475 h 979880"/>
                <a:gd name="connsiteX12" fmla="*/ 2021769 w 2424994"/>
                <a:gd name="connsiteY12" fmla="*/ 752475 h 979880"/>
                <a:gd name="connsiteX13" fmla="*/ 2421026 w 2424994"/>
                <a:gd name="connsiteY13" fmla="*/ 979880 h 979880"/>
                <a:gd name="connsiteX14" fmla="*/ 1416932 w 2424994"/>
                <a:gd name="connsiteY14" fmla="*/ 752475 h 979880"/>
                <a:gd name="connsiteX15" fmla="*/ 531109 w 2424994"/>
                <a:gd name="connsiteY15" fmla="*/ 736600 h 979880"/>
                <a:gd name="connsiteX16" fmla="*/ 88194 w 2424994"/>
                <a:gd name="connsiteY16" fmla="*/ 676274 h 979880"/>
                <a:gd name="connsiteX17" fmla="*/ 5644 w 2424994"/>
                <a:gd name="connsiteY17" fmla="*/ 627060 h 979880"/>
                <a:gd name="connsiteX18" fmla="*/ 5644 w 2424994"/>
                <a:gd name="connsiteY18" fmla="*/ 627063 h 979880"/>
                <a:gd name="connsiteX19" fmla="*/ 5644 w 2424994"/>
                <a:gd name="connsiteY19" fmla="*/ 438944 h 979880"/>
                <a:gd name="connsiteX20" fmla="*/ 5644 w 2424994"/>
                <a:gd name="connsiteY20" fmla="*/ 438944 h 979880"/>
                <a:gd name="connsiteX21" fmla="*/ 5644 w 2424994"/>
                <a:gd name="connsiteY21" fmla="*/ 125415 h 979880"/>
                <a:gd name="connsiteX0" fmla="*/ 9877 w 2429227"/>
                <a:gd name="connsiteY0" fmla="*/ 125415 h 979880"/>
                <a:gd name="connsiteX1" fmla="*/ 274992 w 2429227"/>
                <a:gd name="connsiteY1" fmla="*/ 25400 h 979880"/>
                <a:gd name="connsiteX2" fmla="*/ 1421165 w 2429227"/>
                <a:gd name="connsiteY2" fmla="*/ 0 h 979880"/>
                <a:gd name="connsiteX3" fmla="*/ 1421165 w 2429227"/>
                <a:gd name="connsiteY3" fmla="*/ 0 h 979880"/>
                <a:gd name="connsiteX4" fmla="*/ 2026002 w 2429227"/>
                <a:gd name="connsiteY4" fmla="*/ 0 h 979880"/>
                <a:gd name="connsiteX5" fmla="*/ 2303812 w 2429227"/>
                <a:gd name="connsiteY5" fmla="*/ 0 h 979880"/>
                <a:gd name="connsiteX6" fmla="*/ 2429227 w 2429227"/>
                <a:gd name="connsiteY6" fmla="*/ 125415 h 979880"/>
                <a:gd name="connsiteX7" fmla="*/ 2429227 w 2429227"/>
                <a:gd name="connsiteY7" fmla="*/ 438944 h 979880"/>
                <a:gd name="connsiteX8" fmla="*/ 2429227 w 2429227"/>
                <a:gd name="connsiteY8" fmla="*/ 438944 h 979880"/>
                <a:gd name="connsiteX9" fmla="*/ 2429227 w 2429227"/>
                <a:gd name="connsiteY9" fmla="*/ 627063 h 979880"/>
                <a:gd name="connsiteX10" fmla="*/ 2429227 w 2429227"/>
                <a:gd name="connsiteY10" fmla="*/ 627060 h 979880"/>
                <a:gd name="connsiteX11" fmla="*/ 2303812 w 2429227"/>
                <a:gd name="connsiteY11" fmla="*/ 752475 h 979880"/>
                <a:gd name="connsiteX12" fmla="*/ 2026002 w 2429227"/>
                <a:gd name="connsiteY12" fmla="*/ 752475 h 979880"/>
                <a:gd name="connsiteX13" fmla="*/ 2425259 w 2429227"/>
                <a:gd name="connsiteY13" fmla="*/ 979880 h 979880"/>
                <a:gd name="connsiteX14" fmla="*/ 1421165 w 2429227"/>
                <a:gd name="connsiteY14" fmla="*/ 752475 h 979880"/>
                <a:gd name="connsiteX15" fmla="*/ 535342 w 2429227"/>
                <a:gd name="connsiteY15" fmla="*/ 736600 h 979880"/>
                <a:gd name="connsiteX16" fmla="*/ 92427 w 2429227"/>
                <a:gd name="connsiteY16" fmla="*/ 676274 h 979880"/>
                <a:gd name="connsiteX17" fmla="*/ 9877 w 2429227"/>
                <a:gd name="connsiteY17" fmla="*/ 627060 h 979880"/>
                <a:gd name="connsiteX18" fmla="*/ 9877 w 2429227"/>
                <a:gd name="connsiteY18" fmla="*/ 627063 h 979880"/>
                <a:gd name="connsiteX19" fmla="*/ 9877 w 2429227"/>
                <a:gd name="connsiteY19" fmla="*/ 438944 h 979880"/>
                <a:gd name="connsiteX20" fmla="*/ 9877 w 2429227"/>
                <a:gd name="connsiteY20" fmla="*/ 438944 h 979880"/>
                <a:gd name="connsiteX21" fmla="*/ 9877 w 2429227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304556 w 2429971"/>
                <a:gd name="connsiteY5" fmla="*/ 0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2026746 w 2429971"/>
                <a:gd name="connsiteY4" fmla="*/ 0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9971 w 2429971"/>
                <a:gd name="connsiteY10" fmla="*/ 627060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304556 w 2429971"/>
                <a:gd name="connsiteY11" fmla="*/ 75247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9971 w 2429971"/>
                <a:gd name="connsiteY9" fmla="*/ 627063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20446 w 2429971"/>
                <a:gd name="connsiteY10" fmla="*/ 6683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218831 w 2429971"/>
                <a:gd name="connsiteY5" fmla="*/ 95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836246 w 2429971"/>
                <a:gd name="connsiteY4" fmla="*/ 3175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421909 w 2429971"/>
                <a:gd name="connsiteY3" fmla="*/ 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25415 h 979880"/>
                <a:gd name="connsiteX1" fmla="*/ 275736 w 2429971"/>
                <a:gd name="connsiteY1" fmla="*/ 25400 h 979880"/>
                <a:gd name="connsiteX2" fmla="*/ 1421909 w 2429971"/>
                <a:gd name="connsiteY2" fmla="*/ 0 h 979880"/>
                <a:gd name="connsiteX3" fmla="*/ 1317134 w 2429971"/>
                <a:gd name="connsiteY3" fmla="*/ 12700 h 979880"/>
                <a:gd name="connsiteX4" fmla="*/ 1718771 w 2429971"/>
                <a:gd name="connsiteY4" fmla="*/ 12700 h 979880"/>
                <a:gd name="connsiteX5" fmla="*/ 2085481 w 2429971"/>
                <a:gd name="connsiteY5" fmla="*/ 22225 h 979880"/>
                <a:gd name="connsiteX6" fmla="*/ 2429971 w 2429971"/>
                <a:gd name="connsiteY6" fmla="*/ 125415 h 979880"/>
                <a:gd name="connsiteX7" fmla="*/ 2429971 w 2429971"/>
                <a:gd name="connsiteY7" fmla="*/ 438944 h 979880"/>
                <a:gd name="connsiteX8" fmla="*/ 2429971 w 2429971"/>
                <a:gd name="connsiteY8" fmla="*/ 438944 h 979880"/>
                <a:gd name="connsiteX9" fmla="*/ 2423621 w 2429971"/>
                <a:gd name="connsiteY9" fmla="*/ 541338 h 979880"/>
                <a:gd name="connsiteX10" fmla="*/ 2407746 w 2429971"/>
                <a:gd name="connsiteY10" fmla="*/ 681035 h 979880"/>
                <a:gd name="connsiteX11" fmla="*/ 2171206 w 2429971"/>
                <a:gd name="connsiteY11" fmla="*/ 746125 h 979880"/>
                <a:gd name="connsiteX12" fmla="*/ 2026746 w 2429971"/>
                <a:gd name="connsiteY12" fmla="*/ 752475 h 979880"/>
                <a:gd name="connsiteX13" fmla="*/ 2426003 w 2429971"/>
                <a:gd name="connsiteY13" fmla="*/ 979880 h 979880"/>
                <a:gd name="connsiteX14" fmla="*/ 1421909 w 2429971"/>
                <a:gd name="connsiteY14" fmla="*/ 752475 h 979880"/>
                <a:gd name="connsiteX15" fmla="*/ 536086 w 2429971"/>
                <a:gd name="connsiteY15" fmla="*/ 736600 h 979880"/>
                <a:gd name="connsiteX16" fmla="*/ 93171 w 2429971"/>
                <a:gd name="connsiteY16" fmla="*/ 676274 h 979880"/>
                <a:gd name="connsiteX17" fmla="*/ 10621 w 2429971"/>
                <a:gd name="connsiteY17" fmla="*/ 627060 h 979880"/>
                <a:gd name="connsiteX18" fmla="*/ 10621 w 2429971"/>
                <a:gd name="connsiteY18" fmla="*/ 627063 h 979880"/>
                <a:gd name="connsiteX19" fmla="*/ 10621 w 2429971"/>
                <a:gd name="connsiteY19" fmla="*/ 438944 h 979880"/>
                <a:gd name="connsiteX20" fmla="*/ 10621 w 2429971"/>
                <a:gd name="connsiteY20" fmla="*/ 438944 h 979880"/>
                <a:gd name="connsiteX21" fmla="*/ 10621 w 2429971"/>
                <a:gd name="connsiteY21" fmla="*/ 125415 h 9798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429971 w 2429971"/>
                <a:gd name="connsiteY6" fmla="*/ 112715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45493"/>
                <a:gd name="connsiteY0" fmla="*/ 112715 h 967180"/>
                <a:gd name="connsiteX1" fmla="*/ 275736 w 2445493"/>
                <a:gd name="connsiteY1" fmla="*/ 12700 h 967180"/>
                <a:gd name="connsiteX2" fmla="*/ 1272684 w 2445493"/>
                <a:gd name="connsiteY2" fmla="*/ 0 h 967180"/>
                <a:gd name="connsiteX3" fmla="*/ 1317134 w 2445493"/>
                <a:gd name="connsiteY3" fmla="*/ 0 h 967180"/>
                <a:gd name="connsiteX4" fmla="*/ 1718771 w 2445493"/>
                <a:gd name="connsiteY4" fmla="*/ 0 h 967180"/>
                <a:gd name="connsiteX5" fmla="*/ 2085481 w 2445493"/>
                <a:gd name="connsiteY5" fmla="*/ 9525 h 967180"/>
                <a:gd name="connsiteX6" fmla="*/ 2429971 w 2445493"/>
                <a:gd name="connsiteY6" fmla="*/ 112715 h 967180"/>
                <a:gd name="connsiteX7" fmla="*/ 2429971 w 2445493"/>
                <a:gd name="connsiteY7" fmla="*/ 426244 h 967180"/>
                <a:gd name="connsiteX8" fmla="*/ 2429971 w 2445493"/>
                <a:gd name="connsiteY8" fmla="*/ 426244 h 967180"/>
                <a:gd name="connsiteX9" fmla="*/ 2423621 w 2445493"/>
                <a:gd name="connsiteY9" fmla="*/ 528638 h 967180"/>
                <a:gd name="connsiteX10" fmla="*/ 2407746 w 2445493"/>
                <a:gd name="connsiteY10" fmla="*/ 668335 h 967180"/>
                <a:gd name="connsiteX11" fmla="*/ 2171206 w 2445493"/>
                <a:gd name="connsiteY11" fmla="*/ 733425 h 967180"/>
                <a:gd name="connsiteX12" fmla="*/ 2026746 w 2445493"/>
                <a:gd name="connsiteY12" fmla="*/ 739775 h 967180"/>
                <a:gd name="connsiteX13" fmla="*/ 2426003 w 2445493"/>
                <a:gd name="connsiteY13" fmla="*/ 967180 h 967180"/>
                <a:gd name="connsiteX14" fmla="*/ 1421909 w 2445493"/>
                <a:gd name="connsiteY14" fmla="*/ 739775 h 967180"/>
                <a:gd name="connsiteX15" fmla="*/ 536086 w 2445493"/>
                <a:gd name="connsiteY15" fmla="*/ 723900 h 967180"/>
                <a:gd name="connsiteX16" fmla="*/ 93171 w 2445493"/>
                <a:gd name="connsiteY16" fmla="*/ 663574 h 967180"/>
                <a:gd name="connsiteX17" fmla="*/ 10621 w 2445493"/>
                <a:gd name="connsiteY17" fmla="*/ 614360 h 967180"/>
                <a:gd name="connsiteX18" fmla="*/ 10621 w 2445493"/>
                <a:gd name="connsiteY18" fmla="*/ 614363 h 967180"/>
                <a:gd name="connsiteX19" fmla="*/ 10621 w 2445493"/>
                <a:gd name="connsiteY19" fmla="*/ 426244 h 967180"/>
                <a:gd name="connsiteX20" fmla="*/ 10621 w 2445493"/>
                <a:gd name="connsiteY20" fmla="*/ 426244 h 967180"/>
                <a:gd name="connsiteX21" fmla="*/ 10621 w 2445493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407746 w 2429971"/>
                <a:gd name="connsiteY10" fmla="*/ 6683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0621 w 2429971"/>
                <a:gd name="connsiteY0" fmla="*/ 112715 h 967180"/>
                <a:gd name="connsiteX1" fmla="*/ 275736 w 2429971"/>
                <a:gd name="connsiteY1" fmla="*/ 12700 h 967180"/>
                <a:gd name="connsiteX2" fmla="*/ 1272684 w 2429971"/>
                <a:gd name="connsiteY2" fmla="*/ 0 h 967180"/>
                <a:gd name="connsiteX3" fmla="*/ 1317134 w 2429971"/>
                <a:gd name="connsiteY3" fmla="*/ 0 h 967180"/>
                <a:gd name="connsiteX4" fmla="*/ 1718771 w 2429971"/>
                <a:gd name="connsiteY4" fmla="*/ 0 h 967180"/>
                <a:gd name="connsiteX5" fmla="*/ 2085481 w 2429971"/>
                <a:gd name="connsiteY5" fmla="*/ 9525 h 967180"/>
                <a:gd name="connsiteX6" fmla="*/ 2382346 w 2429971"/>
                <a:gd name="connsiteY6" fmla="*/ 109540 h 967180"/>
                <a:gd name="connsiteX7" fmla="*/ 2429971 w 2429971"/>
                <a:gd name="connsiteY7" fmla="*/ 426244 h 967180"/>
                <a:gd name="connsiteX8" fmla="*/ 2429971 w 2429971"/>
                <a:gd name="connsiteY8" fmla="*/ 426244 h 967180"/>
                <a:gd name="connsiteX9" fmla="*/ 2423621 w 2429971"/>
                <a:gd name="connsiteY9" fmla="*/ 528638 h 967180"/>
                <a:gd name="connsiteX10" fmla="*/ 2375996 w 2429971"/>
                <a:gd name="connsiteY10" fmla="*/ 681035 h 967180"/>
                <a:gd name="connsiteX11" fmla="*/ 2171206 w 2429971"/>
                <a:gd name="connsiteY11" fmla="*/ 733425 h 967180"/>
                <a:gd name="connsiteX12" fmla="*/ 2026746 w 2429971"/>
                <a:gd name="connsiteY12" fmla="*/ 739775 h 967180"/>
                <a:gd name="connsiteX13" fmla="*/ 2426003 w 2429971"/>
                <a:gd name="connsiteY13" fmla="*/ 967180 h 967180"/>
                <a:gd name="connsiteX14" fmla="*/ 1421909 w 2429971"/>
                <a:gd name="connsiteY14" fmla="*/ 739775 h 967180"/>
                <a:gd name="connsiteX15" fmla="*/ 536086 w 2429971"/>
                <a:gd name="connsiteY15" fmla="*/ 723900 h 967180"/>
                <a:gd name="connsiteX16" fmla="*/ 93171 w 2429971"/>
                <a:gd name="connsiteY16" fmla="*/ 663574 h 967180"/>
                <a:gd name="connsiteX17" fmla="*/ 10621 w 2429971"/>
                <a:gd name="connsiteY17" fmla="*/ 614360 h 967180"/>
                <a:gd name="connsiteX18" fmla="*/ 10621 w 2429971"/>
                <a:gd name="connsiteY18" fmla="*/ 614363 h 967180"/>
                <a:gd name="connsiteX19" fmla="*/ 10621 w 2429971"/>
                <a:gd name="connsiteY19" fmla="*/ 426244 h 967180"/>
                <a:gd name="connsiteX20" fmla="*/ 10621 w 2429971"/>
                <a:gd name="connsiteY20" fmla="*/ 426244 h 967180"/>
                <a:gd name="connsiteX21" fmla="*/ 10621 w 2429971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12588 w 2431938"/>
                <a:gd name="connsiteY0" fmla="*/ 112715 h 967180"/>
                <a:gd name="connsiteX1" fmla="*/ 277703 w 2431938"/>
                <a:gd name="connsiteY1" fmla="*/ 12700 h 967180"/>
                <a:gd name="connsiteX2" fmla="*/ 1274651 w 2431938"/>
                <a:gd name="connsiteY2" fmla="*/ 0 h 967180"/>
                <a:gd name="connsiteX3" fmla="*/ 1319101 w 2431938"/>
                <a:gd name="connsiteY3" fmla="*/ 0 h 967180"/>
                <a:gd name="connsiteX4" fmla="*/ 1720738 w 2431938"/>
                <a:gd name="connsiteY4" fmla="*/ 0 h 967180"/>
                <a:gd name="connsiteX5" fmla="*/ 2087448 w 2431938"/>
                <a:gd name="connsiteY5" fmla="*/ 9525 h 967180"/>
                <a:gd name="connsiteX6" fmla="*/ 2384313 w 2431938"/>
                <a:gd name="connsiteY6" fmla="*/ 109540 h 967180"/>
                <a:gd name="connsiteX7" fmla="*/ 2431938 w 2431938"/>
                <a:gd name="connsiteY7" fmla="*/ 426244 h 967180"/>
                <a:gd name="connsiteX8" fmla="*/ 2431938 w 2431938"/>
                <a:gd name="connsiteY8" fmla="*/ 426244 h 967180"/>
                <a:gd name="connsiteX9" fmla="*/ 2425588 w 2431938"/>
                <a:gd name="connsiteY9" fmla="*/ 528638 h 967180"/>
                <a:gd name="connsiteX10" fmla="*/ 2377963 w 2431938"/>
                <a:gd name="connsiteY10" fmla="*/ 681035 h 967180"/>
                <a:gd name="connsiteX11" fmla="*/ 2173173 w 2431938"/>
                <a:gd name="connsiteY11" fmla="*/ 733425 h 967180"/>
                <a:gd name="connsiteX12" fmla="*/ 2028713 w 2431938"/>
                <a:gd name="connsiteY12" fmla="*/ 739775 h 967180"/>
                <a:gd name="connsiteX13" fmla="*/ 2427970 w 2431938"/>
                <a:gd name="connsiteY13" fmla="*/ 967180 h 967180"/>
                <a:gd name="connsiteX14" fmla="*/ 1423876 w 2431938"/>
                <a:gd name="connsiteY14" fmla="*/ 739775 h 967180"/>
                <a:gd name="connsiteX15" fmla="*/ 538053 w 2431938"/>
                <a:gd name="connsiteY15" fmla="*/ 723900 h 967180"/>
                <a:gd name="connsiteX16" fmla="*/ 95138 w 2431938"/>
                <a:gd name="connsiteY16" fmla="*/ 663574 h 967180"/>
                <a:gd name="connsiteX17" fmla="*/ 12588 w 2431938"/>
                <a:gd name="connsiteY17" fmla="*/ 614360 h 967180"/>
                <a:gd name="connsiteX18" fmla="*/ 12588 w 2431938"/>
                <a:gd name="connsiteY18" fmla="*/ 614363 h 967180"/>
                <a:gd name="connsiteX19" fmla="*/ 12588 w 2431938"/>
                <a:gd name="connsiteY19" fmla="*/ 426244 h 967180"/>
                <a:gd name="connsiteX20" fmla="*/ 12588 w 2431938"/>
                <a:gd name="connsiteY20" fmla="*/ 426244 h 967180"/>
                <a:gd name="connsiteX21" fmla="*/ 12588 w 2431938"/>
                <a:gd name="connsiteY21" fmla="*/ 112715 h 967180"/>
                <a:gd name="connsiteX0" fmla="*/ 25624 w 2444974"/>
                <a:gd name="connsiteY0" fmla="*/ 112715 h 967180"/>
                <a:gd name="connsiteX1" fmla="*/ 290739 w 2444974"/>
                <a:gd name="connsiteY1" fmla="*/ 12700 h 967180"/>
                <a:gd name="connsiteX2" fmla="*/ 1287687 w 2444974"/>
                <a:gd name="connsiteY2" fmla="*/ 0 h 967180"/>
                <a:gd name="connsiteX3" fmla="*/ 1332137 w 2444974"/>
                <a:gd name="connsiteY3" fmla="*/ 0 h 967180"/>
                <a:gd name="connsiteX4" fmla="*/ 1733774 w 2444974"/>
                <a:gd name="connsiteY4" fmla="*/ 0 h 967180"/>
                <a:gd name="connsiteX5" fmla="*/ 2100484 w 2444974"/>
                <a:gd name="connsiteY5" fmla="*/ 9525 h 967180"/>
                <a:gd name="connsiteX6" fmla="*/ 2397349 w 2444974"/>
                <a:gd name="connsiteY6" fmla="*/ 109540 h 967180"/>
                <a:gd name="connsiteX7" fmla="*/ 2444974 w 2444974"/>
                <a:gd name="connsiteY7" fmla="*/ 426244 h 967180"/>
                <a:gd name="connsiteX8" fmla="*/ 2444974 w 2444974"/>
                <a:gd name="connsiteY8" fmla="*/ 426244 h 967180"/>
                <a:gd name="connsiteX9" fmla="*/ 2438624 w 2444974"/>
                <a:gd name="connsiteY9" fmla="*/ 528638 h 967180"/>
                <a:gd name="connsiteX10" fmla="*/ 2390999 w 2444974"/>
                <a:gd name="connsiteY10" fmla="*/ 681035 h 967180"/>
                <a:gd name="connsiteX11" fmla="*/ 2186209 w 2444974"/>
                <a:gd name="connsiteY11" fmla="*/ 733425 h 967180"/>
                <a:gd name="connsiteX12" fmla="*/ 2041749 w 2444974"/>
                <a:gd name="connsiteY12" fmla="*/ 739775 h 967180"/>
                <a:gd name="connsiteX13" fmla="*/ 2441006 w 2444974"/>
                <a:gd name="connsiteY13" fmla="*/ 967180 h 967180"/>
                <a:gd name="connsiteX14" fmla="*/ 1436912 w 2444974"/>
                <a:gd name="connsiteY14" fmla="*/ 739775 h 967180"/>
                <a:gd name="connsiteX15" fmla="*/ 551089 w 2444974"/>
                <a:gd name="connsiteY15" fmla="*/ 723900 h 967180"/>
                <a:gd name="connsiteX16" fmla="*/ 108174 w 2444974"/>
                <a:gd name="connsiteY16" fmla="*/ 663574 h 967180"/>
                <a:gd name="connsiteX17" fmla="*/ 25624 w 2444974"/>
                <a:gd name="connsiteY17" fmla="*/ 614360 h 967180"/>
                <a:gd name="connsiteX18" fmla="*/ 25624 w 2444974"/>
                <a:gd name="connsiteY18" fmla="*/ 614363 h 967180"/>
                <a:gd name="connsiteX19" fmla="*/ 25624 w 2444974"/>
                <a:gd name="connsiteY19" fmla="*/ 426244 h 967180"/>
                <a:gd name="connsiteX20" fmla="*/ 25624 w 2444974"/>
                <a:gd name="connsiteY20" fmla="*/ 426244 h 967180"/>
                <a:gd name="connsiteX21" fmla="*/ 8956 w 2444974"/>
                <a:gd name="connsiteY21" fmla="*/ 363537 h 967180"/>
                <a:gd name="connsiteX22" fmla="*/ 25624 w 2444974"/>
                <a:gd name="connsiteY22" fmla="*/ 112715 h 96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44974" h="967180">
                  <a:moveTo>
                    <a:pt x="25624" y="112715"/>
                  </a:moveTo>
                  <a:cubicBezTo>
                    <a:pt x="68486" y="26781"/>
                    <a:pt x="221474" y="12700"/>
                    <a:pt x="290739" y="12700"/>
                  </a:cubicBezTo>
                  <a:lnTo>
                    <a:pt x="1287687" y="0"/>
                  </a:lnTo>
                  <a:lnTo>
                    <a:pt x="1332137" y="0"/>
                  </a:lnTo>
                  <a:cubicBezTo>
                    <a:pt x="1470249" y="1058"/>
                    <a:pt x="1490887" y="11642"/>
                    <a:pt x="1733774" y="0"/>
                  </a:cubicBezTo>
                  <a:lnTo>
                    <a:pt x="2100484" y="9525"/>
                  </a:lnTo>
                  <a:cubicBezTo>
                    <a:pt x="2169749" y="9525"/>
                    <a:pt x="2244949" y="-7350"/>
                    <a:pt x="2397349" y="109540"/>
                  </a:cubicBezTo>
                  <a:cubicBezTo>
                    <a:pt x="2441799" y="210875"/>
                    <a:pt x="2444974" y="321734"/>
                    <a:pt x="2444974" y="426244"/>
                  </a:cubicBezTo>
                  <a:lnTo>
                    <a:pt x="2444974" y="426244"/>
                  </a:lnTo>
                  <a:lnTo>
                    <a:pt x="2438624" y="528638"/>
                  </a:lnTo>
                  <a:cubicBezTo>
                    <a:pt x="2437566" y="570970"/>
                    <a:pt x="2420632" y="648228"/>
                    <a:pt x="2390999" y="681035"/>
                  </a:cubicBezTo>
                  <a:cubicBezTo>
                    <a:pt x="2327499" y="759825"/>
                    <a:pt x="2255474" y="733425"/>
                    <a:pt x="2186209" y="733425"/>
                  </a:cubicBezTo>
                  <a:lnTo>
                    <a:pt x="2041749" y="739775"/>
                  </a:lnTo>
                  <a:lnTo>
                    <a:pt x="2441006" y="967180"/>
                  </a:lnTo>
                  <a:lnTo>
                    <a:pt x="1436912" y="739775"/>
                  </a:lnTo>
                  <a:lnTo>
                    <a:pt x="551089" y="723900"/>
                  </a:lnTo>
                  <a:cubicBezTo>
                    <a:pt x="323812" y="709612"/>
                    <a:pt x="195751" y="681831"/>
                    <a:pt x="108174" y="663574"/>
                  </a:cubicBezTo>
                  <a:cubicBezTo>
                    <a:pt x="20597" y="645317"/>
                    <a:pt x="33562" y="620974"/>
                    <a:pt x="25624" y="614360"/>
                  </a:cubicBezTo>
                  <a:lnTo>
                    <a:pt x="25624" y="614363"/>
                  </a:lnTo>
                  <a:cubicBezTo>
                    <a:pt x="3399" y="548482"/>
                    <a:pt x="15305" y="507206"/>
                    <a:pt x="25624" y="426244"/>
                  </a:cubicBezTo>
                  <a:lnTo>
                    <a:pt x="25624" y="426244"/>
                  </a:lnTo>
                  <a:cubicBezTo>
                    <a:pt x="24434" y="416190"/>
                    <a:pt x="8956" y="415792"/>
                    <a:pt x="8956" y="363537"/>
                  </a:cubicBezTo>
                  <a:cubicBezTo>
                    <a:pt x="8956" y="311282"/>
                    <a:pt x="-19752" y="171585"/>
                    <a:pt x="25624" y="11271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779493-23D3-4F78-A651-5A43EE67030C}"/>
                </a:ext>
              </a:extLst>
            </p:cNvPr>
            <p:cNvSpPr txBox="1"/>
            <p:nvPr/>
          </p:nvSpPr>
          <p:spPr>
            <a:xfrm>
              <a:off x="2336575" y="1664814"/>
              <a:ext cx="2222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Cảm</a:t>
              </a:r>
              <a:r>
                <a:rPr lang="en-US" sz="2800" dirty="0"/>
                <a:t> </a:t>
              </a:r>
              <a:r>
                <a:rPr lang="en-US" sz="2800" dirty="0" err="1"/>
                <a:t>ơn</a:t>
              </a:r>
              <a:r>
                <a:rPr lang="en-US" sz="2800" dirty="0"/>
                <a:t> </a:t>
              </a:r>
              <a:r>
                <a:rPr lang="en-US" sz="2800" dirty="0" err="1"/>
                <a:t>cháu</a:t>
              </a:r>
              <a:r>
                <a:rPr lang="en-US" sz="2800" dirty="0"/>
                <a:t>!</a:t>
              </a:r>
            </a:p>
          </p:txBody>
        </p:sp>
      </p:grpSp>
      <p:pic>
        <p:nvPicPr>
          <p:cNvPr id="14" name="lời ông">
            <a:hlinkClick r:id="" action="ppaction://media"/>
            <a:extLst>
              <a:ext uri="{FF2B5EF4-FFF2-40B4-BE49-F238E27FC236}">
                <a16:creationId xmlns:a16="http://schemas.microsoft.com/office/drawing/2014/main" id="{1D00C74B-35AB-4C33-9BD4-6C97B11F1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7428" y="801914"/>
            <a:ext cx="609600" cy="609600"/>
          </a:xfrm>
          <a:prstGeom prst="rect">
            <a:avLst/>
          </a:prstGeom>
        </p:spPr>
      </p:pic>
      <p:pic>
        <p:nvPicPr>
          <p:cNvPr id="15" name="lời cháu">
            <a:hlinkClick r:id="" action="ppaction://media"/>
            <a:extLst>
              <a:ext uri="{FF2B5EF4-FFF2-40B4-BE49-F238E27FC236}">
                <a16:creationId xmlns:a16="http://schemas.microsoft.com/office/drawing/2014/main" id="{48CB3091-ED05-4552-9BDF-3D8A592A54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9029" y="1911063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5DC113-7671-481F-B9BD-4695DA09FA92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980C34-C2B1-4BA9-A9CB-A67FE397D3C4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C87E5-4E83-4886-AAF0-88E1AFBA3D90}"/>
              </a:ext>
            </a:extLst>
          </p:cNvPr>
          <p:cNvSpPr/>
          <p:nvPr/>
        </p:nvSpPr>
        <p:spPr>
          <a:xfrm>
            <a:off x="719649" y="1246436"/>
            <a:ext cx="6486525" cy="38316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2B5E1B-5464-4D61-81DD-4232CC5A562D}"/>
              </a:ext>
            </a:extLst>
          </p:cNvPr>
          <p:cNvSpPr/>
          <p:nvPr/>
        </p:nvSpPr>
        <p:spPr>
          <a:xfrm>
            <a:off x="719649" y="5599920"/>
            <a:ext cx="7989886" cy="8150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Người dân quê hương Nam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4669A-86E5-4901-9439-4DA53DBEE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9" b="97158" l="4138" r="97011">
                        <a14:foregroundMark x1="60460" y1="6460" x2="20460" y2="3101"/>
                        <a14:foregroundMark x1="20460" y1="3101" x2="4138" y2="4651"/>
                        <a14:foregroundMark x1="4138" y1="4651" x2="6667" y2="53488"/>
                        <a14:foregroundMark x1="72644" y1="9561" x2="86437" y2="16279"/>
                        <a14:foregroundMark x1="86437" y1="16279" x2="98621" y2="51421"/>
                        <a14:foregroundMark x1="98621" y1="51421" x2="94253" y2="98191"/>
                        <a14:foregroundMark x1="94253" y1="98191" x2="42529" y2="93798"/>
                        <a14:foregroundMark x1="42529" y1="93798" x2="25517" y2="86822"/>
                        <a14:foregroundMark x1="25517" y1="86822" x2="19770" y2="69509"/>
                        <a14:foregroundMark x1="19770" y1="69509" x2="22299" y2="57881"/>
                        <a14:foregroundMark x1="22299" y1="57881" x2="24138" y2="54780"/>
                        <a14:foregroundMark x1="7356" y1="56331" x2="9425" y2="70543"/>
                        <a14:foregroundMark x1="9425" y1="70543" x2="20460" y2="92506"/>
                        <a14:foregroundMark x1="20460" y1="92506" x2="38621" y2="94574"/>
                        <a14:foregroundMark x1="38621" y1="94574" x2="48966" y2="91990"/>
                        <a14:foregroundMark x1="48966" y1="91990" x2="50115" y2="91214"/>
                        <a14:foregroundMark x1="89195" y1="29199" x2="95632" y2="73385"/>
                        <a14:foregroundMark x1="95632" y1="73385" x2="87586" y2="97158"/>
                        <a14:foregroundMark x1="87586" y1="97158" x2="74483" y2="93798"/>
                        <a14:foregroundMark x1="74483" y1="93798" x2="70115" y2="81912"/>
                        <a14:foregroundMark x1="70115" y1="81912" x2="70115" y2="81912"/>
                        <a14:foregroundMark x1="86207" y1="17054" x2="51954" y2="50646"/>
                        <a14:foregroundMark x1="51954" y1="50646" x2="39770" y2="89147"/>
                        <a14:foregroundMark x1="39770" y1="89147" x2="82529" y2="91731"/>
                        <a14:foregroundMark x1="82529" y1="91731" x2="97241" y2="75452"/>
                        <a14:foregroundMark x1="97241" y1="75452" x2="82989" y2="24031"/>
                        <a14:foregroundMark x1="81149" y1="11628" x2="69655" y2="10078"/>
                        <a14:foregroundMark x1="69655" y1="10078" x2="80920" y2="27907"/>
                        <a14:foregroundMark x1="80920" y1="27907" x2="84828" y2="12920"/>
                        <a14:foregroundMark x1="84828" y1="12920" x2="78391" y2="3618"/>
                        <a14:foregroundMark x1="78391" y1="3618" x2="77931" y2="3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280" y="1180427"/>
            <a:ext cx="4557713" cy="4054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8D63B-005F-46C3-8C16-0930C915C27F}"/>
              </a:ext>
            </a:extLst>
          </p:cNvPr>
          <p:cNvSpPr txBox="1"/>
          <p:nvPr/>
        </p:nvSpPr>
        <p:spPr>
          <a:xfrm>
            <a:off x="215927" y="163799"/>
            <a:ext cx="1069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9222-D83F-4C83-904B-C07D5AF31C8C}"/>
              </a:ext>
            </a:extLst>
          </p:cNvPr>
          <p:cNvCxnSpPr>
            <a:cxnSpLocks/>
          </p:cNvCxnSpPr>
          <p:nvPr/>
        </p:nvCxnSpPr>
        <p:spPr>
          <a:xfrm>
            <a:off x="827896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29032C-64AB-4CFD-B87E-BA867176F150}"/>
              </a:ext>
            </a:extLst>
          </p:cNvPr>
          <p:cNvCxnSpPr>
            <a:cxnSpLocks/>
          </p:cNvCxnSpPr>
          <p:nvPr/>
        </p:nvCxnSpPr>
        <p:spPr>
          <a:xfrm>
            <a:off x="4638097" y="725714"/>
            <a:ext cx="2915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36977" y="2991394"/>
            <a:ext cx="5156154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827896" y="3383280"/>
            <a:ext cx="948653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4214254" y="4415247"/>
            <a:ext cx="2878877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>
            <a:off x="827896" y="4901640"/>
            <a:ext cx="2437818" cy="0"/>
          </a:xfrm>
          <a:prstGeom prst="line">
            <a:avLst/>
          </a:prstGeom>
          <a:noFill/>
          <a:ln w="38100" cap="flat" cmpd="sng" algn="ctr">
            <a:solidFill>
              <a:srgbClr val="EA4F4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804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313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13549-86B6-44AE-BDE6-201590B18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33" y="2124155"/>
            <a:ext cx="8763638" cy="31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9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BF78-98C5-4DE3-A2CC-F51C122B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7DB98-A35B-484D-8855-0ECA0BC56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4" y="2331662"/>
            <a:ext cx="757188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5433"/>
      </p:ext>
    </p:extLst>
  </p:cSld>
  <p:clrMapOvr>
    <a:masterClrMapping/>
  </p:clrMapOvr>
  <p:transition spd="med" advClick="0" advTm="4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687FD-F454-4700-96F4-1D9D84C21E7F}"/>
              </a:ext>
            </a:extLst>
          </p:cNvPr>
          <p:cNvSpPr txBox="1"/>
          <p:nvPr/>
        </p:nvSpPr>
        <p:spPr>
          <a:xfrm>
            <a:off x="200499" y="0"/>
            <a:ext cx="78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8B75C8-514D-4F7F-80C1-5D3EF057C517}"/>
              </a:ext>
            </a:extLst>
          </p:cNvPr>
          <p:cNvCxnSpPr/>
          <p:nvPr/>
        </p:nvCxnSpPr>
        <p:spPr>
          <a:xfrm>
            <a:off x="813702" y="533790"/>
            <a:ext cx="27291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54E5F2-C4C2-47BA-B749-9A064B9380AC}"/>
              </a:ext>
            </a:extLst>
          </p:cNvPr>
          <p:cNvCxnSpPr>
            <a:cxnSpLocks/>
          </p:cNvCxnSpPr>
          <p:nvPr/>
        </p:nvCxnSpPr>
        <p:spPr>
          <a:xfrm>
            <a:off x="4246912" y="533790"/>
            <a:ext cx="2575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68" name="组合 567">
            <a:extLst>
              <a:ext uri="{FF2B5EF4-FFF2-40B4-BE49-F238E27FC236}">
                <a16:creationId xmlns:a16="http://schemas.microsoft.com/office/drawing/2014/main" id="{513E3B36-6C81-4D6C-B616-01459CD46DFF}"/>
              </a:ext>
            </a:extLst>
          </p:cNvPr>
          <p:cNvGrpSpPr/>
          <p:nvPr/>
        </p:nvGrpSpPr>
        <p:grpSpPr>
          <a:xfrm>
            <a:off x="572873" y="5243794"/>
            <a:ext cx="11046253" cy="1211173"/>
            <a:chOff x="1330899" y="1678703"/>
            <a:chExt cx="4506713" cy="1211173"/>
          </a:xfrm>
        </p:grpSpPr>
        <p:grpSp>
          <p:nvGrpSpPr>
            <p:cNvPr id="69" name="组合 376">
              <a:extLst>
                <a:ext uri="{FF2B5EF4-FFF2-40B4-BE49-F238E27FC236}">
                  <a16:creationId xmlns:a16="http://schemas.microsoft.com/office/drawing/2014/main" id="{72B82C13-6E05-4ACE-BA40-C146AEFBB25D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92D551E6-AB35-4E2A-A6E7-4E3F875EF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">
                <a:extLst>
                  <a:ext uri="{FF2B5EF4-FFF2-40B4-BE49-F238E27FC236}">
                    <a16:creationId xmlns:a16="http://schemas.microsoft.com/office/drawing/2014/main" id="{89B76384-EDD9-4DAA-8C6F-1F8EF2CF9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3" name="组合 375">
                <a:extLst>
                  <a:ext uri="{FF2B5EF4-FFF2-40B4-BE49-F238E27FC236}">
                    <a16:creationId xmlns:a16="http://schemas.microsoft.com/office/drawing/2014/main" id="{9F50BA9D-7813-4D2E-8395-87BDE1FA353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A29EB236-A93F-4DA4-B8CB-3687C5B50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D9789ECB-EF7A-44F8-8590-CDC4E0C23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8D3A0B3F-F420-4827-A9D7-AD9AC9A6A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18">
                  <a:extLst>
                    <a:ext uri="{FF2B5EF4-FFF2-40B4-BE49-F238E27FC236}">
                      <a16:creationId xmlns:a16="http://schemas.microsoft.com/office/drawing/2014/main" id="{692D7EF9-1C03-4CB4-BB20-D7C35AEC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19">
                  <a:extLst>
                    <a:ext uri="{FF2B5EF4-FFF2-40B4-BE49-F238E27FC236}">
                      <a16:creationId xmlns:a16="http://schemas.microsoft.com/office/drawing/2014/main" id="{4B6DE328-6BCE-4A5B-898D-4F4C7C04D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20">
                  <a:extLst>
                    <a:ext uri="{FF2B5EF4-FFF2-40B4-BE49-F238E27FC236}">
                      <a16:creationId xmlns:a16="http://schemas.microsoft.com/office/drawing/2014/main" id="{47EF2501-2949-4E1E-8657-25EFCA3D02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21">
                  <a:extLst>
                    <a:ext uri="{FF2B5EF4-FFF2-40B4-BE49-F238E27FC236}">
                      <a16:creationId xmlns:a16="http://schemas.microsoft.com/office/drawing/2014/main" id="{8EA93732-5C91-4F15-B26C-50996D4AFB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22">
                  <a:extLst>
                    <a:ext uri="{FF2B5EF4-FFF2-40B4-BE49-F238E27FC236}">
                      <a16:creationId xmlns:a16="http://schemas.microsoft.com/office/drawing/2014/main" id="{F6E3297D-2470-4032-97A9-95D0A58F65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23">
                  <a:extLst>
                    <a:ext uri="{FF2B5EF4-FFF2-40B4-BE49-F238E27FC236}">
                      <a16:creationId xmlns:a16="http://schemas.microsoft.com/office/drawing/2014/main" id="{E80496E8-CC4A-47B6-933D-AB31033607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24">
                  <a:extLst>
                    <a:ext uri="{FF2B5EF4-FFF2-40B4-BE49-F238E27FC236}">
                      <a16:creationId xmlns:a16="http://schemas.microsoft.com/office/drawing/2014/main" id="{C9E18B5B-FE30-475D-91A5-30F0C32AB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25">
                  <a:extLst>
                    <a:ext uri="{FF2B5EF4-FFF2-40B4-BE49-F238E27FC236}">
                      <a16:creationId xmlns:a16="http://schemas.microsoft.com/office/drawing/2014/main" id="{C6DC5A77-3D61-4A75-9B96-A3A82D6907E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26">
                  <a:extLst>
                    <a:ext uri="{FF2B5EF4-FFF2-40B4-BE49-F238E27FC236}">
                      <a16:creationId xmlns:a16="http://schemas.microsoft.com/office/drawing/2014/main" id="{5B0BE474-964C-46E1-9265-BECCE48D3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27">
                  <a:extLst>
                    <a:ext uri="{FF2B5EF4-FFF2-40B4-BE49-F238E27FC236}">
                      <a16:creationId xmlns:a16="http://schemas.microsoft.com/office/drawing/2014/main" id="{D69A2253-29E8-4731-8A68-4C7A81A79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28">
                  <a:extLst>
                    <a:ext uri="{FF2B5EF4-FFF2-40B4-BE49-F238E27FC236}">
                      <a16:creationId xmlns:a16="http://schemas.microsoft.com/office/drawing/2014/main" id="{11715742-FF89-4DA1-BC4A-207649E327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5034F708-B737-4E86-8924-559D9E7AA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30">
                  <a:extLst>
                    <a:ext uri="{FF2B5EF4-FFF2-40B4-BE49-F238E27FC236}">
                      <a16:creationId xmlns:a16="http://schemas.microsoft.com/office/drawing/2014/main" id="{7F8A362A-3FD7-45EF-9DBA-8EF923815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31">
                  <a:extLst>
                    <a:ext uri="{FF2B5EF4-FFF2-40B4-BE49-F238E27FC236}">
                      <a16:creationId xmlns:a16="http://schemas.microsoft.com/office/drawing/2014/main" id="{7693B0C5-299A-4DF6-8F56-286387A316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32">
                  <a:extLst>
                    <a:ext uri="{FF2B5EF4-FFF2-40B4-BE49-F238E27FC236}">
                      <a16:creationId xmlns:a16="http://schemas.microsoft.com/office/drawing/2014/main" id="{357C5F1A-F910-4827-B2AD-F06AB2323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33">
                  <a:extLst>
                    <a:ext uri="{FF2B5EF4-FFF2-40B4-BE49-F238E27FC236}">
                      <a16:creationId xmlns:a16="http://schemas.microsoft.com/office/drawing/2014/main" id="{4CE4B161-3B20-4CA8-9E8A-DA04B1BC3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34">
                  <a:extLst>
                    <a:ext uri="{FF2B5EF4-FFF2-40B4-BE49-F238E27FC236}">
                      <a16:creationId xmlns:a16="http://schemas.microsoft.com/office/drawing/2014/main" id="{91E63E29-A0C9-4EDF-881C-DC8CD308C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35">
                  <a:extLst>
                    <a:ext uri="{FF2B5EF4-FFF2-40B4-BE49-F238E27FC236}">
                      <a16:creationId xmlns:a16="http://schemas.microsoft.com/office/drawing/2014/main" id="{FD48F9E5-5DC3-44DD-8B97-560D46E67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8498B9EA-2912-42FD-BB87-E570E3C8A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CE4533A6-BFD0-4CF7-B192-78DF8114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38">
                  <a:extLst>
                    <a:ext uri="{FF2B5EF4-FFF2-40B4-BE49-F238E27FC236}">
                      <a16:creationId xmlns:a16="http://schemas.microsoft.com/office/drawing/2014/main" id="{20FF0973-538F-4773-8F4D-2DEE9B3E6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39">
                  <a:extLst>
                    <a:ext uri="{FF2B5EF4-FFF2-40B4-BE49-F238E27FC236}">
                      <a16:creationId xmlns:a16="http://schemas.microsoft.com/office/drawing/2014/main" id="{C60C257A-C945-4ACD-9C49-51B8BE4B0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40">
                  <a:extLst>
                    <a:ext uri="{FF2B5EF4-FFF2-40B4-BE49-F238E27FC236}">
                      <a16:creationId xmlns:a16="http://schemas.microsoft.com/office/drawing/2014/main" id="{7351A9AA-6703-498E-B197-D8A0D94CFB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41">
                  <a:extLst>
                    <a:ext uri="{FF2B5EF4-FFF2-40B4-BE49-F238E27FC236}">
                      <a16:creationId xmlns:a16="http://schemas.microsoft.com/office/drawing/2014/main" id="{7A0B99EB-A3C7-41DD-AA0E-20C5E9289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42">
                  <a:extLst>
                    <a:ext uri="{FF2B5EF4-FFF2-40B4-BE49-F238E27FC236}">
                      <a16:creationId xmlns:a16="http://schemas.microsoft.com/office/drawing/2014/main" id="{7DBEF1DF-2CEF-4A55-AD63-69603A913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43">
                  <a:extLst>
                    <a:ext uri="{FF2B5EF4-FFF2-40B4-BE49-F238E27FC236}">
                      <a16:creationId xmlns:a16="http://schemas.microsoft.com/office/drawing/2014/main" id="{8F21C5CA-410A-4E6E-AEDB-8BDE1E6C8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44">
                  <a:extLst>
                    <a:ext uri="{FF2B5EF4-FFF2-40B4-BE49-F238E27FC236}">
                      <a16:creationId xmlns:a16="http://schemas.microsoft.com/office/drawing/2014/main" id="{5FDB32B3-A667-44A9-A616-EB0724C17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45">
                  <a:extLst>
                    <a:ext uri="{FF2B5EF4-FFF2-40B4-BE49-F238E27FC236}">
                      <a16:creationId xmlns:a16="http://schemas.microsoft.com/office/drawing/2014/main" id="{62B4A19C-FD9A-4CD9-916F-61A40EC37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46">
                  <a:extLst>
                    <a:ext uri="{FF2B5EF4-FFF2-40B4-BE49-F238E27FC236}">
                      <a16:creationId xmlns:a16="http://schemas.microsoft.com/office/drawing/2014/main" id="{EABCD013-B824-45F8-814A-2C288998D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47">
                  <a:extLst>
                    <a:ext uri="{FF2B5EF4-FFF2-40B4-BE49-F238E27FC236}">
                      <a16:creationId xmlns:a16="http://schemas.microsoft.com/office/drawing/2014/main" id="{B3288EEA-4D58-4A17-95E1-3B707D7C8E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48">
                  <a:extLst>
                    <a:ext uri="{FF2B5EF4-FFF2-40B4-BE49-F238E27FC236}">
                      <a16:creationId xmlns:a16="http://schemas.microsoft.com/office/drawing/2014/main" id="{ECEC1899-49DE-42CD-B7AE-5250321C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49">
                  <a:extLst>
                    <a:ext uri="{FF2B5EF4-FFF2-40B4-BE49-F238E27FC236}">
                      <a16:creationId xmlns:a16="http://schemas.microsoft.com/office/drawing/2014/main" id="{DC5492C0-D46A-41E2-B28C-878DFD785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50">
                  <a:extLst>
                    <a:ext uri="{FF2B5EF4-FFF2-40B4-BE49-F238E27FC236}">
                      <a16:creationId xmlns:a16="http://schemas.microsoft.com/office/drawing/2014/main" id="{80C9BA98-CE4C-4F6E-A4EA-1F4371495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51">
                  <a:extLst>
                    <a:ext uri="{FF2B5EF4-FFF2-40B4-BE49-F238E27FC236}">
                      <a16:creationId xmlns:a16="http://schemas.microsoft.com/office/drawing/2014/main" id="{05D40865-EF16-46A8-ABD6-60761EFAF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52">
                  <a:extLst>
                    <a:ext uri="{FF2B5EF4-FFF2-40B4-BE49-F238E27FC236}">
                      <a16:creationId xmlns:a16="http://schemas.microsoft.com/office/drawing/2014/main" id="{8CE8DCEB-251A-4632-AD9A-B89FACFF6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53">
                  <a:extLst>
                    <a:ext uri="{FF2B5EF4-FFF2-40B4-BE49-F238E27FC236}">
                      <a16:creationId xmlns:a16="http://schemas.microsoft.com/office/drawing/2014/main" id="{48158A33-798B-4348-A933-D897BBEEF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54">
                  <a:extLst>
                    <a:ext uri="{FF2B5EF4-FFF2-40B4-BE49-F238E27FC236}">
                      <a16:creationId xmlns:a16="http://schemas.microsoft.com/office/drawing/2014/main" id="{68079DF9-B5E1-40E9-AC10-943972CD54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55">
                  <a:extLst>
                    <a:ext uri="{FF2B5EF4-FFF2-40B4-BE49-F238E27FC236}">
                      <a16:creationId xmlns:a16="http://schemas.microsoft.com/office/drawing/2014/main" id="{53F774F9-4439-42C9-ADFB-ECA0C1C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56">
                  <a:extLst>
                    <a:ext uri="{FF2B5EF4-FFF2-40B4-BE49-F238E27FC236}">
                      <a16:creationId xmlns:a16="http://schemas.microsoft.com/office/drawing/2014/main" id="{8DD75E99-D9D3-430C-9CAC-B8195C7BA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57">
                  <a:extLst>
                    <a:ext uri="{FF2B5EF4-FFF2-40B4-BE49-F238E27FC236}">
                      <a16:creationId xmlns:a16="http://schemas.microsoft.com/office/drawing/2014/main" id="{8259E864-5263-45AF-9532-C5EB5464A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58">
                  <a:extLst>
                    <a:ext uri="{FF2B5EF4-FFF2-40B4-BE49-F238E27FC236}">
                      <a16:creationId xmlns:a16="http://schemas.microsoft.com/office/drawing/2014/main" id="{421F8168-5669-4B8B-93F3-D66F276F1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59">
                  <a:extLst>
                    <a:ext uri="{FF2B5EF4-FFF2-40B4-BE49-F238E27FC236}">
                      <a16:creationId xmlns:a16="http://schemas.microsoft.com/office/drawing/2014/main" id="{C752F359-FEA5-4DF3-9D0A-D66B7D9A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60">
                  <a:extLst>
                    <a:ext uri="{FF2B5EF4-FFF2-40B4-BE49-F238E27FC236}">
                      <a16:creationId xmlns:a16="http://schemas.microsoft.com/office/drawing/2014/main" id="{C2838CFD-C045-483F-A78E-7DCEDF9AC4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61">
                  <a:extLst>
                    <a:ext uri="{FF2B5EF4-FFF2-40B4-BE49-F238E27FC236}">
                      <a16:creationId xmlns:a16="http://schemas.microsoft.com/office/drawing/2014/main" id="{A4346D6E-FD72-431A-8A30-111F28BF5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62">
                  <a:extLst>
                    <a:ext uri="{FF2B5EF4-FFF2-40B4-BE49-F238E27FC236}">
                      <a16:creationId xmlns:a16="http://schemas.microsoft.com/office/drawing/2014/main" id="{19FBAE32-EF6E-4F63-A2E0-8FD7868B4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63">
                  <a:extLst>
                    <a:ext uri="{FF2B5EF4-FFF2-40B4-BE49-F238E27FC236}">
                      <a16:creationId xmlns:a16="http://schemas.microsoft.com/office/drawing/2014/main" id="{2D75AC06-F15D-42DF-B4A5-10689099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64">
                  <a:extLst>
                    <a:ext uri="{FF2B5EF4-FFF2-40B4-BE49-F238E27FC236}">
                      <a16:creationId xmlns:a16="http://schemas.microsoft.com/office/drawing/2014/main" id="{128BBCD2-92E5-4BE6-8A41-7810D12E4D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65">
                  <a:extLst>
                    <a:ext uri="{FF2B5EF4-FFF2-40B4-BE49-F238E27FC236}">
                      <a16:creationId xmlns:a16="http://schemas.microsoft.com/office/drawing/2014/main" id="{0B9637D4-0E7A-40EB-A0B3-849324C48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66">
                  <a:extLst>
                    <a:ext uri="{FF2B5EF4-FFF2-40B4-BE49-F238E27FC236}">
                      <a16:creationId xmlns:a16="http://schemas.microsoft.com/office/drawing/2014/main" id="{5294E632-5886-43A5-99DC-305C48E0B5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67">
                  <a:extLst>
                    <a:ext uri="{FF2B5EF4-FFF2-40B4-BE49-F238E27FC236}">
                      <a16:creationId xmlns:a16="http://schemas.microsoft.com/office/drawing/2014/main" id="{FEC5528F-2934-4A81-980C-75C51B5B6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68">
                  <a:extLst>
                    <a:ext uri="{FF2B5EF4-FFF2-40B4-BE49-F238E27FC236}">
                      <a16:creationId xmlns:a16="http://schemas.microsoft.com/office/drawing/2014/main" id="{4923A649-6EFB-4621-8F8E-59D8A3CB69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69">
                  <a:extLst>
                    <a:ext uri="{FF2B5EF4-FFF2-40B4-BE49-F238E27FC236}">
                      <a16:creationId xmlns:a16="http://schemas.microsoft.com/office/drawing/2014/main" id="{42F61D91-916B-43CB-94ED-5EABBC76D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4"/>
                  <a:ext cx="309563" cy="141287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70">
                  <a:extLst>
                    <a:ext uri="{FF2B5EF4-FFF2-40B4-BE49-F238E27FC236}">
                      <a16:creationId xmlns:a16="http://schemas.microsoft.com/office/drawing/2014/main" id="{3F0A4DA5-3EB0-4342-9813-57386EBF1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0" name="文本框 558">
              <a:extLst>
                <a:ext uri="{FF2B5EF4-FFF2-40B4-BE49-F238E27FC236}">
                  <a16:creationId xmlns:a16="http://schemas.microsoft.com/office/drawing/2014/main" id="{F9FB3414-96EF-40AD-A3B8-0A4B0EA37FC5}"/>
                </a:ext>
              </a:extLst>
            </p:cNvPr>
            <p:cNvSpPr txBox="1"/>
            <p:nvPr/>
          </p:nvSpPr>
          <p:spPr>
            <a:xfrm>
              <a:off x="2199920" y="2233755"/>
              <a:ext cx="3463784" cy="5959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Địa chỉ quê hương của các bạn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đâu?</a:t>
              </a:r>
            </a:p>
          </p:txBody>
        </p:sp>
      </p:grpSp>
      <p:pic>
        <p:nvPicPr>
          <p:cNvPr id="6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9D56EA83-B978-4313-8BFE-090953952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7442" y="857250"/>
            <a:ext cx="8200558" cy="46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7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18E46-9488-42C7-9370-348F67B6C2F3}"/>
              </a:ext>
            </a:extLst>
          </p:cNvPr>
          <p:cNvSpPr txBox="1"/>
          <p:nvPr/>
        </p:nvSpPr>
        <p:spPr>
          <a:xfrm>
            <a:off x="277074" y="1136073"/>
            <a:ext cx="2880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675E9-D428-4E56-B9F6-2C125B7B3879}"/>
              </a:ext>
            </a:extLst>
          </p:cNvPr>
          <p:cNvSpPr/>
          <p:nvPr/>
        </p:nvSpPr>
        <p:spPr>
          <a:xfrm>
            <a:off x="3447118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CFB04-0377-4365-8655-85D8A8C11142}"/>
              </a:ext>
            </a:extLst>
          </p:cNvPr>
          <p:cNvSpPr txBox="1"/>
          <p:nvPr/>
        </p:nvSpPr>
        <p:spPr>
          <a:xfrm>
            <a:off x="4017819" y="1136073"/>
            <a:ext cx="142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A63AA-E872-462C-8469-313A2CA765C0}"/>
              </a:ext>
            </a:extLst>
          </p:cNvPr>
          <p:cNvSpPr/>
          <p:nvPr/>
        </p:nvSpPr>
        <p:spPr>
          <a:xfrm>
            <a:off x="6262254" y="1136073"/>
            <a:ext cx="1817609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95534-6ECA-40A0-82B8-5A54FB580B88}"/>
              </a:ext>
            </a:extLst>
          </p:cNvPr>
          <p:cNvSpPr/>
          <p:nvPr/>
        </p:nvSpPr>
        <p:spPr>
          <a:xfrm>
            <a:off x="8967620" y="1136073"/>
            <a:ext cx="1921763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D1A-5A48-420F-9D80-041489506A76}"/>
              </a:ext>
            </a:extLst>
          </p:cNvPr>
          <p:cNvSpPr txBox="1"/>
          <p:nvPr/>
        </p:nvSpPr>
        <p:spPr>
          <a:xfrm>
            <a:off x="6400793" y="1136073"/>
            <a:ext cx="173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D0702-D0A4-42FC-8A09-4732228DDAC2}"/>
              </a:ext>
            </a:extLst>
          </p:cNvPr>
          <p:cNvSpPr txBox="1"/>
          <p:nvPr/>
        </p:nvSpPr>
        <p:spPr>
          <a:xfrm>
            <a:off x="9461023" y="1146730"/>
            <a:ext cx="169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527421-71E2-42BD-9FA0-3CA987997E7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264727" y="1520793"/>
            <a:ext cx="99752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1936C-BBDE-4C02-88EA-837EAE437CE2}"/>
              </a:ext>
            </a:extLst>
          </p:cNvPr>
          <p:cNvCxnSpPr>
            <a:cxnSpLocks/>
          </p:cNvCxnSpPr>
          <p:nvPr/>
        </p:nvCxnSpPr>
        <p:spPr>
          <a:xfrm>
            <a:off x="8071341" y="1490016"/>
            <a:ext cx="9112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7F53FB-79DB-400B-87F9-C9D033593B36}"/>
              </a:ext>
            </a:extLst>
          </p:cNvPr>
          <p:cNvSpPr txBox="1"/>
          <p:nvPr/>
        </p:nvSpPr>
        <p:spPr>
          <a:xfrm>
            <a:off x="277073" y="2659559"/>
            <a:ext cx="2911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phố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B9AB3D-A91F-4065-9A89-72E0C219A1F0}"/>
              </a:ext>
            </a:extLst>
          </p:cNvPr>
          <p:cNvSpPr/>
          <p:nvPr/>
        </p:nvSpPr>
        <p:spPr>
          <a:xfrm>
            <a:off x="3447118" y="2668360"/>
            <a:ext cx="1817610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D0AFC-0385-42B9-B547-0ACF299B93DC}"/>
              </a:ext>
            </a:extLst>
          </p:cNvPr>
          <p:cNvSpPr txBox="1"/>
          <p:nvPr/>
        </p:nvSpPr>
        <p:spPr>
          <a:xfrm>
            <a:off x="3479349" y="2690336"/>
            <a:ext cx="178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64C8DD-4F19-4DF1-B7EC-6BEB939785F0}"/>
              </a:ext>
            </a:extLst>
          </p:cNvPr>
          <p:cNvSpPr/>
          <p:nvPr/>
        </p:nvSpPr>
        <p:spPr>
          <a:xfrm>
            <a:off x="6315277" y="2659560"/>
            <a:ext cx="1817610" cy="7782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8722D7-8FD8-455E-942C-0F5AF0085810}"/>
              </a:ext>
            </a:extLst>
          </p:cNvPr>
          <p:cNvSpPr/>
          <p:nvPr/>
        </p:nvSpPr>
        <p:spPr>
          <a:xfrm>
            <a:off x="8976939" y="2697558"/>
            <a:ext cx="2598086" cy="7694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C6DAB9-77B9-4D43-9923-52E6480D52E5}"/>
              </a:ext>
            </a:extLst>
          </p:cNvPr>
          <p:cNvSpPr txBox="1"/>
          <p:nvPr/>
        </p:nvSpPr>
        <p:spPr>
          <a:xfrm>
            <a:off x="6651193" y="2646414"/>
            <a:ext cx="181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42914-87CA-4465-AA47-25E3E3EB9317}"/>
              </a:ext>
            </a:extLst>
          </p:cNvPr>
          <p:cNvSpPr txBox="1"/>
          <p:nvPr/>
        </p:nvSpPr>
        <p:spPr>
          <a:xfrm>
            <a:off x="9149159" y="2690336"/>
            <a:ext cx="253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E348C-1314-4477-962F-2268C2E46A58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5262058" y="3044279"/>
            <a:ext cx="1053219" cy="4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139866-D6F9-4E43-81F6-39357207DBB1}"/>
              </a:ext>
            </a:extLst>
          </p:cNvPr>
          <p:cNvCxnSpPr>
            <a:cxnSpLocks/>
          </p:cNvCxnSpPr>
          <p:nvPr/>
        </p:nvCxnSpPr>
        <p:spPr>
          <a:xfrm>
            <a:off x="8152332" y="3057509"/>
            <a:ext cx="8152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5B2872D8-1185-46B6-A1B0-5882C504F780}"/>
              </a:ext>
            </a:extLst>
          </p:cNvPr>
          <p:cNvSpPr/>
          <p:nvPr/>
        </p:nvSpPr>
        <p:spPr>
          <a:xfrm>
            <a:off x="2551289" y="3909282"/>
            <a:ext cx="6425650" cy="2359377"/>
          </a:xfrm>
          <a:prstGeom prst="cloudCallout">
            <a:avLst>
              <a:gd name="adj1" fmla="val 55503"/>
              <a:gd name="adj2" fmla="val 37190"/>
            </a:avLst>
          </a:prstGeom>
          <a:solidFill>
            <a:srgbClr val="77448C"/>
          </a:solidFill>
          <a:ln w="25400" cap="flat" cmpd="sng" algn="ctr">
            <a:solidFill>
              <a:srgbClr val="77448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3" grpId="0"/>
      <p:bldP spid="15" grpId="0" animBg="1"/>
      <p:bldP spid="16" grpId="0"/>
      <p:bldP spid="18" grpId="0" animBg="1"/>
      <p:bldP spid="22" grpId="0" animBg="1"/>
      <p:bldP spid="27" grpId="0"/>
      <p:bldP spid="28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78883" y="2358917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9" y="3029588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41218" y="2776641"/>
            <a:ext cx="4961814" cy="3237395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Nha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Trang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41219" y="2776641"/>
            <a:ext cx="4961813" cy="3245185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3175">
                    <a:solidFill>
                      <a:srgbClr val="D43733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 w="3175">
                  <a:solidFill>
                    <a:srgbClr val="D4373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41218" y="2776641"/>
            <a:ext cx="4961814" cy="324518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solidFill>
                      <a:srgbClr val="B2DEEE">
                        <a:lumMod val="2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41217" y="2776641"/>
            <a:ext cx="4961815" cy="324129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067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642193" y="1620199"/>
            <a:ext cx="4710857" cy="49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459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791200" y="2699658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791200" y="2699658"/>
            <a:ext cx="5602516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5791200" y="2699658"/>
            <a:ext cx="5602999" cy="37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5791738" y="2699658"/>
            <a:ext cx="5601978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5791200" y="2699657"/>
            <a:ext cx="5602516" cy="370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thiệu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cảnh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quê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24049" y="2058471"/>
            <a:ext cx="551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00" y="2642280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99" y="2642280"/>
            <a:ext cx="6191251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226498" y="2642280"/>
            <a:ext cx="6184012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274</Words>
  <Application>Microsoft Office PowerPoint</Application>
  <PresentationFormat>Widescreen</PresentationFormat>
  <Paragraphs>54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Times New Roman</vt:lpstr>
      <vt:lpstr>UTM Cookies</vt:lpstr>
      <vt:lpstr>字魂36号-正文宋楷</vt:lpstr>
      <vt:lpstr>Office 主题​​</vt:lpstr>
      <vt:lpstr>1_Office Theme</vt:lpstr>
      <vt:lpstr>2_Office Theme</vt:lpstr>
      <vt:lpstr>7_Office Theme</vt:lpstr>
      <vt:lpstr>17_Office Theme</vt:lpstr>
      <vt:lpstr>Cute Sticker by Slidesgo</vt:lpstr>
      <vt:lpstr>9_Office Theme</vt:lpstr>
      <vt:lpstr>https://www.freeppt7.com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Hương Giang Lương</cp:lastModifiedBy>
  <cp:revision>50</cp:revision>
  <dcterms:created xsi:type="dcterms:W3CDTF">2021-06-19T03:09:12Z</dcterms:created>
  <dcterms:modified xsi:type="dcterms:W3CDTF">2025-08-22T07:45:12Z</dcterms:modified>
</cp:coreProperties>
</file>