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  <p:sldMasterId id="2147483689" r:id="rId2"/>
  </p:sldMasterIdLst>
  <p:notesMasterIdLst>
    <p:notesMasterId r:id="rId16"/>
  </p:notesMasterIdLst>
  <p:sldIdLst>
    <p:sldId id="303" r:id="rId3"/>
    <p:sldId id="289" r:id="rId4"/>
    <p:sldId id="293" r:id="rId5"/>
    <p:sldId id="301" r:id="rId6"/>
    <p:sldId id="302" r:id="rId7"/>
    <p:sldId id="300" r:id="rId8"/>
    <p:sldId id="283" r:id="rId9"/>
    <p:sldId id="285" r:id="rId10"/>
    <p:sldId id="284" r:id="rId11"/>
    <p:sldId id="292" r:id="rId12"/>
    <p:sldId id="288" r:id="rId13"/>
    <p:sldId id="257" r:id="rId14"/>
    <p:sldId id="38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1F061E-C6FA-46F5-B2F6-CF8067288F77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8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566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6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2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7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9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24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19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67" y="0"/>
            <a:ext cx="13309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080933" y="1338264"/>
            <a:ext cx="3962400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>
            <a:spAutoFit/>
          </a:bodyPr>
          <a:lstStyle/>
          <a:p>
            <a:endParaRPr lang="en-US" sz="18900">
              <a:solidFill>
                <a:srgbClr val="FF33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705274" y="3840539"/>
            <a:ext cx="1319614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72: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(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TRẦN THU HÀ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07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30726"/>
            <a:ext cx="101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85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0545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4612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622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9530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600" y="320041"/>
            <a:ext cx="12192000" cy="1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TRƯỜNG TIỂU HỌC TIÊN THANH</a:t>
            </a:r>
          </a:p>
          <a:p>
            <a:pPr algn="ctr" eaLnBrk="1" hangingPunct="1">
              <a:lnSpc>
                <a:spcPct val="150000"/>
              </a:lnSpc>
            </a:pP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GB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MÔN:  TIẾNG VIỆT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8" grpId="0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2369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7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8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4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7" cy="1712288"/>
            <a:chOff x="4683543" y="749110"/>
            <a:chExt cx="3198942" cy="1665711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89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898214"/>
              <a:chOff x="5070171" y="2295939"/>
              <a:chExt cx="2030381" cy="89821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37161" y="2295939"/>
                <a:ext cx="1543886" cy="898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04981" y="2265263"/>
            <a:ext cx="11650379" cy="971713"/>
            <a:chOff x="370402" y="4345978"/>
            <a:chExt cx="1165037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37040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54967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5422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6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7786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85472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9" y="-866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25468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2" y="4245431"/>
            <a:ext cx="2792296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8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113654"/>
            <a:ext cx="2820019" cy="19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875FBD-7140-BE16-608C-E2AF54C71124}"/>
              </a:ext>
            </a:extLst>
          </p:cNvPr>
          <p:cNvGrpSpPr/>
          <p:nvPr/>
        </p:nvGrpSpPr>
        <p:grpSpPr>
          <a:xfrm>
            <a:off x="1" y="149473"/>
            <a:ext cx="1994169" cy="638467"/>
            <a:chOff x="613008" y="611138"/>
            <a:chExt cx="3005955" cy="994442"/>
          </a:xfrm>
        </p:grpSpPr>
        <p:sp>
          <p:nvSpPr>
            <p:cNvPr id="3" name="Rectangle: Rounded Corners 4">
              <a:extLst>
                <a:ext uri="{FF2B5EF4-FFF2-40B4-BE49-F238E27FC236}">
                  <a16:creationId xmlns:a16="http://schemas.microsoft.com/office/drawing/2014/main" id="{866AE9C7-5EDB-DAF2-37D8-51464DF053F4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Đọ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AB67F10-3AEE-5ADD-2493-215C63E3C128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493901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11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072590" y="2219329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vi-VN" sz="66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</a:t>
            </a:r>
            <a:r>
              <a:rPr lang="en-US" sz="6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6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r>
              <a:rPr lang="en-US" sz="6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6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75573" y="135972"/>
            <a:ext cx="14267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5972"/>
            <a:ext cx="551147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6"/>
            <a:ext cx="11592167" cy="2853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0"/>
            <a:ext cx="11368726" cy="69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0" cap="none" spc="0" normalizeH="0" baseline="0" noProof="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CẢM ƠN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0" cap="none" spc="0" normalizeH="0" baseline="0" noProof="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VÀ CÁC EM HỌC SINH</a:t>
            </a:r>
            <a:endParaRPr kumimoji="0" lang="en-US" sz="5400" b="1" i="0" u="none" strike="noStrike" kern="10" cap="none" spc="0" normalizeH="0" baseline="0" noProof="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effectLst/>
                <a:uLnTx/>
                <a:uFillTx/>
                <a:latin typeface="VNI-Brush" pitchFamily="2" charset="0"/>
                <a:cs typeface="+mn-cs"/>
              </a:rPr>
              <a:t>The end</a:t>
            </a:r>
          </a:p>
        </p:txBody>
      </p:sp>
      <p:pic>
        <p:nvPicPr>
          <p:cNvPr id="38921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9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1877" y="1750696"/>
            <a:ext cx="10156825" cy="856165"/>
            <a:chOff x="1352283" y="1519706"/>
            <a:chExt cx="6395798" cy="856226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dược</a:t>
              </a:r>
              <a:r>
                <a:rPr lang="en-US" sz="48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4663" y="1519706"/>
              <a:ext cx="1385923" cy="8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bước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57347" y="3153175"/>
            <a:ext cx="10249314" cy="1569660"/>
            <a:chOff x="1504683" y="1672106"/>
            <a:chExt cx="7852802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53807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l­</a:t>
              </a:r>
              <a:r>
                <a:rPr lang="vi-VN" sz="48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</a:t>
              </a:r>
              <a:r>
                <a:rPr lang="en-US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vi-VN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vá</a:t>
              </a:r>
              <a:r>
                <a:rPr lang="en-US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0468" y="1672106"/>
              <a:ext cx="1882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mượt</a:t>
              </a:r>
              <a:endParaRPr lang="en-US" dirty="0"/>
            </a:p>
            <a:p>
              <a:endParaRPr lang="en-US" dirty="0" err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3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2"/>
            <a:ext cx="5380611" cy="772298"/>
            <a:chOff x="2812707" y="4985105"/>
            <a:chExt cx="5380610" cy="772298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4987962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1197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4530" y="-357808"/>
            <a:ext cx="10630997" cy="5805571"/>
            <a:chOff x="-774720" y="-357808"/>
            <a:chExt cx="13041989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-774720" y="930852"/>
              <a:ext cx="927018" cy="89298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65530"/>
            <a:ext cx="4779489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30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149473"/>
            <a:ext cx="1994169" cy="638467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Đọ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00646"/>
              </p:ext>
            </p:extLst>
          </p:nvPr>
        </p:nvGraphicFramePr>
        <p:xfrm>
          <a:off x="3953812" y="1484496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6" y="158792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1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9630" y="4172971"/>
            <a:ext cx="10902195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18780" y="5239164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42965" y="377189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57185" y="4168837"/>
            <a:ext cx="10162983" cy="2062995"/>
            <a:chOff x="962465" y="4393375"/>
            <a:chExt cx="10162982" cy="2062995"/>
          </a:xfrm>
        </p:grpSpPr>
        <p:sp>
          <p:nvSpPr>
            <p:cNvPr id="36" name="TextBox 35"/>
            <p:cNvSpPr txBox="1"/>
            <p:nvPr/>
          </p:nvSpPr>
          <p:spPr>
            <a:xfrm>
              <a:off x="1446344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33040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67" y="5267874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28036" y="52404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2498" y="5283682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3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55802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30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6" y="158792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1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9630" y="4172971"/>
            <a:ext cx="10902195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18780" y="5239164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71541" y="377189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57185" y="4168837"/>
            <a:ext cx="10162983" cy="2062995"/>
            <a:chOff x="962465" y="4393375"/>
            <a:chExt cx="10162982" cy="2062995"/>
          </a:xfrm>
        </p:grpSpPr>
        <p:sp>
          <p:nvSpPr>
            <p:cNvPr id="36" name="TextBox 35"/>
            <p:cNvSpPr txBox="1"/>
            <p:nvPr/>
          </p:nvSpPr>
          <p:spPr>
            <a:xfrm>
              <a:off x="1446344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33040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67" y="5267874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28036" y="52404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2498" y="5283682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9CA02418-61FF-4E7C-92FC-25FA31948340}"/>
              </a:ext>
            </a:extLst>
          </p:cNvPr>
          <p:cNvGrpSpPr/>
          <p:nvPr/>
        </p:nvGrpSpPr>
        <p:grpSpPr>
          <a:xfrm>
            <a:off x="1" y="149473"/>
            <a:ext cx="1994169" cy="638467"/>
            <a:chOff x="613008" y="611138"/>
            <a:chExt cx="3005955" cy="994442"/>
          </a:xfrm>
        </p:grpSpPr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40F9FB17-F567-C99C-E129-6CE1B35783F1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Đọ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0BAC751F-C990-B4A2-3A54-A49FB1D471DA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16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4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4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6" y="5689880"/>
            <a:ext cx="574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880" y="5687967"/>
            <a:ext cx="29126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2863"/>
            <a:ext cx="10015538" cy="56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4307" y="5521038"/>
            <a:ext cx="544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479" y="5521037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4078" y="5521038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7" y="2"/>
            <a:ext cx="9172575" cy="56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2" y="5524846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6651" y="5524846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2" y="76805"/>
            <a:ext cx="9786938" cy="55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281&quot;/&gt;&lt;/object&gt;&lt;object type=&quot;3&quot; unique_id=&quot;10006&quot;&gt;&lt;property id=&quot;20148&quot; value=&quot;5&quot;/&gt;&lt;property id=&quot;20300&quot; value=&quot;Slide 2&quot;/&gt;&lt;property id=&quot;20307&quot; value=&quot;289&quot;/&gt;&lt;/object&gt;&lt;object type=&quot;3&quot; unique_id=&quot;10007&quot;&gt;&lt;property id=&quot;20148&quot; value=&quot;5&quot;/&gt;&lt;property id=&quot;20300&quot; value=&quot;Slide 3&quot;/&gt;&lt;property id=&quot;20307&quot; value=&quot;293&quot;/&gt;&lt;/object&gt;&lt;object type=&quot;3&quot; unique_id=&quot;10008&quot;&gt;&lt;property id=&quot;20148&quot; value=&quot;5&quot;/&gt;&lt;property id=&quot;20300&quot; value=&quot;Slide 4&quot;/&gt;&lt;property id=&quot;20307&quot; value=&quot;294&quot;/&gt;&lt;/object&gt;&lt;object type=&quot;3&quot; unique_id=&quot;10009&quot;&gt;&lt;property id=&quot;20148&quot; value=&quot;5&quot;/&gt;&lt;property id=&quot;20300&quot; value=&quot;Slide 5&quot;/&gt;&lt;property id=&quot;20307&quot; value=&quot;298&quot;/&gt;&lt;/object&gt;&lt;object type=&quot;3&quot; unique_id=&quot;10010&quot;&gt;&lt;property id=&quot;20148&quot; value=&quot;5&quot;/&gt;&lt;property id=&quot;20300&quot; value=&quot;Slide 6&quot;/&gt;&lt;property id=&quot;20307&quot; value=&quot;283&quot;/&gt;&lt;/object&gt;&lt;object type=&quot;3&quot; unique_id=&quot;10011&quot;&gt;&lt;property id=&quot;20148&quot; value=&quot;5&quot;/&gt;&lt;property id=&quot;20300&quot; value=&quot;Slide 7&quot;/&gt;&lt;property id=&quot;20307&quot; value=&quot;285&quot;/&gt;&lt;/object&gt;&lt;object type=&quot;3&quot; unique_id=&quot;10012&quot;&gt;&lt;property id=&quot;20148&quot; value=&quot;5&quot;/&gt;&lt;property id=&quot;20300&quot; value=&quot;Slide 8&quot;/&gt;&lt;property id=&quot;20307&quot; value=&quot;284&quot;/&gt;&lt;/object&gt;&lt;object type=&quot;3&quot; unique_id=&quot;10013&quot;&gt;&lt;property id=&quot;20148&quot; value=&quot;5&quot;/&gt;&lt;property id=&quot;20300&quot; value=&quot;Slide 9&quot;/&gt;&lt;property id=&quot;20307&quot; value=&quot;292&quot;/&gt;&lt;/object&gt;&lt;object type=&quot;3&quot; unique_id=&quot;10014&quot;&gt;&lt;property id=&quot;20148&quot; value=&quot;5&quot;/&gt;&lt;property id=&quot;20300&quot; value=&quot;Slide 10&quot;/&gt;&lt;property id=&quot;20307&quot; value=&quot;288&quot;/&gt;&lt;/object&gt;&lt;object type=&quot;3&quot; unique_id=&quot;10015&quot;&gt;&lt;property id=&quot;20148&quot; value=&quot;5&quot;/&gt;&lt;property id=&quot;20300&quot; value=&quot;Slide 11&quot;/&gt;&lt;property id=&quot;20307&quot; value=&quot;260&quot;/&gt;&lt;/object&gt;&lt;object type=&quot;3&quot; unique_id=&quot;10016&quot;&gt;&lt;property id=&quot;20148&quot; value=&quot;5&quot;/&gt;&lt;property id=&quot;20300&quot; value=&quot;Slide 12&quot;/&gt;&lt;property id=&quot;20307&quot; value=&quot;257&quot;/&gt;&lt;/object&gt;&lt;object type=&quot;3&quot; unique_id=&quot;10017&quot;&gt;&lt;property id=&quot;20148&quot; value=&quot;5&quot;/&gt;&lt;property id=&quot;20300&quot; value=&quot;Slide 13&quot;/&gt;&lt;property id=&quot;20307&quot; value=&quot;258&quot;/&gt;&lt;/object&gt;&lt;object type=&quot;3&quot; unique_id=&quot;10018&quot;&gt;&lt;property id=&quot;20148&quot; value=&quot;5&quot;/&gt;&lt;property id=&quot;20300&quot; value=&quot;Slide 14&quot;/&gt;&lt;property id=&quot;20307&quot; value=&quot;299&quot;/&gt;&lt;/object&gt;&lt;object type=&quot;3&quot; unique_id=&quot;10019&quot;&gt;&lt;property id=&quot;20148&quot; value=&quot;5&quot;/&gt;&lt;property id=&quot;20300&quot; value=&quot;Slide 15&quot;/&gt;&lt;property id=&quot;20307&quot; value=&quot;259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178</Words>
  <Application>Microsoft Office PowerPoint</Application>
  <PresentationFormat>Widescreen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Arial-Rounded</vt:lpstr>
      <vt:lpstr>Chivo Light</vt:lpstr>
      <vt:lpstr>.VnAvant</vt:lpstr>
      <vt:lpstr>Arial</vt:lpstr>
      <vt:lpstr>Calibri</vt:lpstr>
      <vt:lpstr>Times New Roman</vt:lpstr>
      <vt:lpstr>Verdana</vt:lpstr>
      <vt:lpstr>VNI-Brush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92</cp:revision>
  <dcterms:created xsi:type="dcterms:W3CDTF">2020-08-13T09:32:00Z</dcterms:created>
  <dcterms:modified xsi:type="dcterms:W3CDTF">2025-03-10T10:14:15Z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