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8"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8" r:id="rId21"/>
    <p:sldId id="276" r:id="rId22"/>
    <p:sldId id="279" r:id="rId23"/>
    <p:sldId id="280" r:id="rId24"/>
    <p:sldId id="281" r:id="rId25"/>
    <p:sldId id="282" r:id="rId26"/>
    <p:sldId id="28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50" d="100"/>
          <a:sy n="50" d="100"/>
        </p:scale>
        <p:origin x="48"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FC5F44-828D-49BA-8255-CAEE3C68F2DB}" type="datetimeFigureOut">
              <a:rPr lang="en-US" smtClean="0"/>
              <a:t>10/03/2025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229F17-19BF-48A8-ABB2-9B3565ED31E1}" type="slidenum">
              <a:rPr lang="en-US" smtClean="0"/>
              <a:t>‹#›</a:t>
            </a:fld>
            <a:endParaRPr lang="en-US"/>
          </a:p>
        </p:txBody>
      </p:sp>
    </p:spTree>
    <p:extLst>
      <p:ext uri="{BB962C8B-B14F-4D97-AF65-F5344CB8AC3E}">
        <p14:creationId xmlns:p14="http://schemas.microsoft.com/office/powerpoint/2010/main" val="1870329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829911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4266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114300" y="746125"/>
            <a:ext cx="6629400" cy="3729038"/>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01721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9679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3938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GV CLICK CHUỘT VÀO Ô ĐÁP ÁN </a:t>
            </a:r>
            <a:r>
              <a:rPr lang="en-US" b="1" dirty="0">
                <a:sym typeface="Wingdings" panose="05000000000000000000" pitchFamily="2" charset="2"/>
              </a:rPr>
              <a:t> XUẤT HIỆN KẾT QUẢ ĐÚNG/SAI</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087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5</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290867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7051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114300" y="746125"/>
            <a:ext cx="6629400" cy="3729038"/>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70142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7191214-4670-49C0-8DED-2C5BAC2093E4}"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3352177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009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280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1508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76CABF6-C851-4DC3-8E80-2E238CCB3275}" type="datetimeFigureOut">
              <a:rPr lang="en-US" smtClean="0"/>
              <a:t>10/03/2025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D890E5-78FD-4143-BC26-CD8A45AF8F60}" type="slidenum">
              <a:rPr lang="en-US" smtClean="0"/>
              <a:t>‹#›</a:t>
            </a:fld>
            <a:endParaRPr lang="en-US"/>
          </a:p>
        </p:txBody>
      </p:sp>
    </p:spTree>
    <p:extLst>
      <p:ext uri="{BB962C8B-B14F-4D97-AF65-F5344CB8AC3E}">
        <p14:creationId xmlns:p14="http://schemas.microsoft.com/office/powerpoint/2010/main" val="2821332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6CABF6-C851-4DC3-8E80-2E238CCB3275}" type="datetimeFigureOut">
              <a:rPr lang="en-US" smtClean="0"/>
              <a:t>10/03/2025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D890E5-78FD-4143-BC26-CD8A45AF8F60}" type="slidenum">
              <a:rPr lang="en-US" smtClean="0"/>
              <a:t>‹#›</a:t>
            </a:fld>
            <a:endParaRPr lang="en-US"/>
          </a:p>
        </p:txBody>
      </p:sp>
    </p:spTree>
    <p:extLst>
      <p:ext uri="{BB962C8B-B14F-4D97-AF65-F5344CB8AC3E}">
        <p14:creationId xmlns:p14="http://schemas.microsoft.com/office/powerpoint/2010/main" val="2357782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6CABF6-C851-4DC3-8E80-2E238CCB3275}" type="datetimeFigureOut">
              <a:rPr lang="en-US" smtClean="0"/>
              <a:t>10/03/2025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D890E5-78FD-4143-BC26-CD8A45AF8F60}" type="slidenum">
              <a:rPr lang="en-US" smtClean="0"/>
              <a:t>‹#›</a:t>
            </a:fld>
            <a:endParaRPr lang="en-US"/>
          </a:p>
        </p:txBody>
      </p:sp>
    </p:spTree>
    <p:extLst>
      <p:ext uri="{BB962C8B-B14F-4D97-AF65-F5344CB8AC3E}">
        <p14:creationId xmlns:p14="http://schemas.microsoft.com/office/powerpoint/2010/main" val="2675974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6CABF6-C851-4DC3-8E80-2E238CCB3275}" type="datetimeFigureOut">
              <a:rPr lang="en-US" smtClean="0"/>
              <a:t>10/03/2025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D890E5-78FD-4143-BC26-CD8A45AF8F60}" type="slidenum">
              <a:rPr lang="en-US" smtClean="0"/>
              <a:t>‹#›</a:t>
            </a:fld>
            <a:endParaRPr lang="en-US"/>
          </a:p>
        </p:txBody>
      </p:sp>
    </p:spTree>
    <p:extLst>
      <p:ext uri="{BB962C8B-B14F-4D97-AF65-F5344CB8AC3E}">
        <p14:creationId xmlns:p14="http://schemas.microsoft.com/office/powerpoint/2010/main" val="394240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6CABF6-C851-4DC3-8E80-2E238CCB3275}" type="datetimeFigureOut">
              <a:rPr lang="en-US" smtClean="0"/>
              <a:t>10/03/2025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D890E5-78FD-4143-BC26-CD8A45AF8F60}" type="slidenum">
              <a:rPr lang="en-US" smtClean="0"/>
              <a:t>‹#›</a:t>
            </a:fld>
            <a:endParaRPr lang="en-US"/>
          </a:p>
        </p:txBody>
      </p:sp>
    </p:spTree>
    <p:extLst>
      <p:ext uri="{BB962C8B-B14F-4D97-AF65-F5344CB8AC3E}">
        <p14:creationId xmlns:p14="http://schemas.microsoft.com/office/powerpoint/2010/main" val="3021685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6CABF6-C851-4DC3-8E80-2E238CCB3275}" type="datetimeFigureOut">
              <a:rPr lang="en-US" smtClean="0"/>
              <a:t>10/03/2025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D890E5-78FD-4143-BC26-CD8A45AF8F60}" type="slidenum">
              <a:rPr lang="en-US" smtClean="0"/>
              <a:t>‹#›</a:t>
            </a:fld>
            <a:endParaRPr lang="en-US"/>
          </a:p>
        </p:txBody>
      </p:sp>
    </p:spTree>
    <p:extLst>
      <p:ext uri="{BB962C8B-B14F-4D97-AF65-F5344CB8AC3E}">
        <p14:creationId xmlns:p14="http://schemas.microsoft.com/office/powerpoint/2010/main" val="2799167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6CABF6-C851-4DC3-8E80-2E238CCB3275}" type="datetimeFigureOut">
              <a:rPr lang="en-US" smtClean="0"/>
              <a:t>10/03/2025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D890E5-78FD-4143-BC26-CD8A45AF8F60}" type="slidenum">
              <a:rPr lang="en-US" smtClean="0"/>
              <a:t>‹#›</a:t>
            </a:fld>
            <a:endParaRPr lang="en-US"/>
          </a:p>
        </p:txBody>
      </p:sp>
    </p:spTree>
    <p:extLst>
      <p:ext uri="{BB962C8B-B14F-4D97-AF65-F5344CB8AC3E}">
        <p14:creationId xmlns:p14="http://schemas.microsoft.com/office/powerpoint/2010/main" val="1263139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6CABF6-C851-4DC3-8E80-2E238CCB3275}" type="datetimeFigureOut">
              <a:rPr lang="en-US" smtClean="0"/>
              <a:t>10/03/2025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D890E5-78FD-4143-BC26-CD8A45AF8F60}" type="slidenum">
              <a:rPr lang="en-US" smtClean="0"/>
              <a:t>‹#›</a:t>
            </a:fld>
            <a:endParaRPr lang="en-US"/>
          </a:p>
        </p:txBody>
      </p:sp>
    </p:spTree>
    <p:extLst>
      <p:ext uri="{BB962C8B-B14F-4D97-AF65-F5344CB8AC3E}">
        <p14:creationId xmlns:p14="http://schemas.microsoft.com/office/powerpoint/2010/main" val="3203714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6CABF6-C851-4DC3-8E80-2E238CCB3275}" type="datetimeFigureOut">
              <a:rPr lang="en-US" smtClean="0"/>
              <a:t>10/03/2025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D890E5-78FD-4143-BC26-CD8A45AF8F60}" type="slidenum">
              <a:rPr lang="en-US" smtClean="0"/>
              <a:t>‹#›</a:t>
            </a:fld>
            <a:endParaRPr lang="en-US"/>
          </a:p>
        </p:txBody>
      </p:sp>
    </p:spTree>
    <p:extLst>
      <p:ext uri="{BB962C8B-B14F-4D97-AF65-F5344CB8AC3E}">
        <p14:creationId xmlns:p14="http://schemas.microsoft.com/office/powerpoint/2010/main" val="2459966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6CABF6-C851-4DC3-8E80-2E238CCB3275}" type="datetimeFigureOut">
              <a:rPr lang="en-US" smtClean="0"/>
              <a:t>10/03/2025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D890E5-78FD-4143-BC26-CD8A45AF8F60}" type="slidenum">
              <a:rPr lang="en-US" smtClean="0"/>
              <a:t>‹#›</a:t>
            </a:fld>
            <a:endParaRPr lang="en-US"/>
          </a:p>
        </p:txBody>
      </p:sp>
    </p:spTree>
    <p:extLst>
      <p:ext uri="{BB962C8B-B14F-4D97-AF65-F5344CB8AC3E}">
        <p14:creationId xmlns:p14="http://schemas.microsoft.com/office/powerpoint/2010/main" val="916881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6CABF6-C851-4DC3-8E80-2E238CCB3275}" type="datetimeFigureOut">
              <a:rPr lang="en-US" smtClean="0"/>
              <a:t>10/03/2025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D890E5-78FD-4143-BC26-CD8A45AF8F60}" type="slidenum">
              <a:rPr lang="en-US" smtClean="0"/>
              <a:t>‹#›</a:t>
            </a:fld>
            <a:endParaRPr lang="en-US"/>
          </a:p>
        </p:txBody>
      </p:sp>
    </p:spTree>
    <p:extLst>
      <p:ext uri="{BB962C8B-B14F-4D97-AF65-F5344CB8AC3E}">
        <p14:creationId xmlns:p14="http://schemas.microsoft.com/office/powerpoint/2010/main" val="1527796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6CABF6-C851-4DC3-8E80-2E238CCB3275}" type="datetimeFigureOut">
              <a:rPr lang="en-US" smtClean="0"/>
              <a:t>10/03/2025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D890E5-78FD-4143-BC26-CD8A45AF8F60}" type="slidenum">
              <a:rPr lang="en-US" smtClean="0"/>
              <a:t>‹#›</a:t>
            </a:fld>
            <a:endParaRPr lang="en-US"/>
          </a:p>
        </p:txBody>
      </p:sp>
    </p:spTree>
    <p:extLst>
      <p:ext uri="{BB962C8B-B14F-4D97-AF65-F5344CB8AC3E}">
        <p14:creationId xmlns:p14="http://schemas.microsoft.com/office/powerpoint/2010/main" val="4684319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0.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7.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5.png"/><Relationship Id="rId3" Type="http://schemas.openxmlformats.org/officeDocument/2006/relationships/audio" Target="NULL" TargetMode="External"/><Relationship Id="rId7" Type="http://schemas.openxmlformats.org/officeDocument/2006/relationships/audio" Target="../media/audio1.wav"/><Relationship Id="rId12" Type="http://schemas.openxmlformats.org/officeDocument/2006/relationships/image" Target="../media/image4.png"/><Relationship Id="rId2" Type="http://schemas.openxmlformats.org/officeDocument/2006/relationships/audio" Target="../media/media1.mp3"/><Relationship Id="rId16" Type="http://schemas.openxmlformats.org/officeDocument/2006/relationships/image" Target="../media/image7.png"/><Relationship Id="rId1" Type="http://schemas.microsoft.com/office/2007/relationships/media" Target="../media/media1.mp3"/><Relationship Id="rId6" Type="http://schemas.openxmlformats.org/officeDocument/2006/relationships/notesSlide" Target="../notesSlides/notesSlide2.xml"/><Relationship Id="rId11" Type="http://schemas.openxmlformats.org/officeDocument/2006/relationships/image" Target="../media/image3.png"/><Relationship Id="rId5" Type="http://schemas.openxmlformats.org/officeDocument/2006/relationships/slideLayout" Target="../slideLayouts/slideLayout2.xml"/><Relationship Id="rId15" Type="http://schemas.openxmlformats.org/officeDocument/2006/relationships/slide" Target="slide5.xml"/><Relationship Id="rId10" Type="http://schemas.openxmlformats.org/officeDocument/2006/relationships/image" Target="../media/image2.png"/><Relationship Id="rId4" Type="http://schemas.microsoft.com/office/2007/relationships/media" Target="../media/media2.mp3"/><Relationship Id="rId9" Type="http://schemas.openxmlformats.org/officeDocument/2006/relationships/image" Target="../media/image1.jpg"/><Relationship Id="rId1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2.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3" Type="http://schemas.openxmlformats.org/officeDocument/2006/relationships/audio" Target="../media/media3.mp3"/><Relationship Id="rId7" Type="http://schemas.openxmlformats.org/officeDocument/2006/relationships/image" Target="../media/image32.png"/><Relationship Id="rId12" Type="http://schemas.openxmlformats.org/officeDocument/2006/relationships/image" Target="../media/image36.png"/><Relationship Id="rId2" Type="http://schemas.microsoft.com/office/2007/relationships/media" Target="../media/media3.mp3"/><Relationship Id="rId1" Type="http://schemas.openxmlformats.org/officeDocument/2006/relationships/tags" Target="../tags/tag1.xml"/><Relationship Id="rId6" Type="http://schemas.openxmlformats.org/officeDocument/2006/relationships/image" Target="../media/image31.png"/><Relationship Id="rId11" Type="http://schemas.microsoft.com/office/2007/relationships/hdphoto" Target="../media/hdphoto4.wdp"/><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slideLayout" Target="../slideLayouts/slideLayout7.xml"/><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openxmlformats.org/officeDocument/2006/relationships/image" Target="../media/image1.jpg"/><Relationship Id="rId13" Type="http://schemas.openxmlformats.org/officeDocument/2006/relationships/image" Target="../media/image8.png"/><Relationship Id="rId3" Type="http://schemas.openxmlformats.org/officeDocument/2006/relationships/audio" Target="NULL" TargetMode="External"/><Relationship Id="rId7" Type="http://schemas.openxmlformats.org/officeDocument/2006/relationships/audio" Target="../media/audio2.wav"/><Relationship Id="rId12"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5.png"/><Relationship Id="rId5" Type="http://schemas.openxmlformats.org/officeDocument/2006/relationships/slideLayout" Target="../slideLayouts/slideLayout2.xml"/><Relationship Id="rId15" Type="http://schemas.openxmlformats.org/officeDocument/2006/relationships/image" Target="../media/image7.png"/><Relationship Id="rId10" Type="http://schemas.openxmlformats.org/officeDocument/2006/relationships/image" Target="../media/image4.png"/><Relationship Id="rId4" Type="http://schemas.microsoft.com/office/2007/relationships/media" Target="../media/media2.mp3"/><Relationship Id="rId9" Type="http://schemas.openxmlformats.org/officeDocument/2006/relationships/image" Target="../media/image2.png"/><Relationship Id="rId14" Type="http://schemas.openxmlformats.org/officeDocument/2006/relationships/slide" Target="slide5.xml"/></Relationships>
</file>

<file path=ppt/slides/_rels/slide4.xml.rels><?xml version="1.0" encoding="UTF-8" standalone="yes"?>
<Relationships xmlns="http://schemas.openxmlformats.org/package/2006/relationships"><Relationship Id="rId8" Type="http://schemas.openxmlformats.org/officeDocument/2006/relationships/image" Target="../media/image1.jpg"/><Relationship Id="rId13" Type="http://schemas.openxmlformats.org/officeDocument/2006/relationships/image" Target="../media/image9.png"/><Relationship Id="rId3" Type="http://schemas.openxmlformats.org/officeDocument/2006/relationships/audio" Target="NULL" TargetMode="External"/><Relationship Id="rId7" Type="http://schemas.openxmlformats.org/officeDocument/2006/relationships/audio" Target="../media/audio2.wav"/><Relationship Id="rId12"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5.png"/><Relationship Id="rId5" Type="http://schemas.openxmlformats.org/officeDocument/2006/relationships/slideLayout" Target="../slideLayouts/slideLayout2.xml"/><Relationship Id="rId15" Type="http://schemas.openxmlformats.org/officeDocument/2006/relationships/image" Target="../media/image7.png"/><Relationship Id="rId10" Type="http://schemas.openxmlformats.org/officeDocument/2006/relationships/image" Target="../media/image4.png"/><Relationship Id="rId4" Type="http://schemas.microsoft.com/office/2007/relationships/media" Target="../media/media2.mp3"/><Relationship Id="rId9" Type="http://schemas.openxmlformats.org/officeDocument/2006/relationships/image" Target="../media/image2.png"/><Relationship Id="rId14" Type="http://schemas.openxmlformats.org/officeDocument/2006/relationships/slide" Target="slide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2.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extBox 3"/>
          <p:cNvSpPr txBox="1"/>
          <p:nvPr/>
        </p:nvSpPr>
        <p:spPr>
          <a:xfrm>
            <a:off x="2362200" y="1408093"/>
            <a:ext cx="7620000" cy="1077218"/>
          </a:xfrm>
          <a:prstGeom prst="rect">
            <a:avLst/>
          </a:prstGeom>
          <a:noFill/>
        </p:spPr>
        <p:txBody>
          <a:bodyPr wrap="square" rtlCol="0">
            <a:spAutoFit/>
          </a:bodyPr>
          <a:lstStyle/>
          <a:p>
            <a:pPr algn="ctr"/>
            <a:r>
              <a:rPr lang="en-US" sz="3200" b="1" dirty="0">
                <a:solidFill>
                  <a:srgbClr val="FF0000"/>
                </a:solidFill>
                <a:latin typeface="Times New Roman" pitchFamily="18" charset="0"/>
                <a:ea typeface="Tahoma" pitchFamily="34" charset="0"/>
                <a:cs typeface="Times New Roman" pitchFamily="18" charset="0"/>
              </a:rPr>
              <a:t>TRƯỜNG TH TIÊN THANH</a:t>
            </a:r>
            <a:endParaRPr lang="en-US" sz="3200" dirty="0">
              <a:solidFill>
                <a:srgbClr val="FF0000"/>
              </a:solidFill>
              <a:latin typeface="Times New Roman" pitchFamily="18" charset="0"/>
              <a:ea typeface="Tahoma" pitchFamily="34" charset="0"/>
              <a:cs typeface="Times New Roman" pitchFamily="18" charset="0"/>
            </a:endParaRPr>
          </a:p>
          <a:p>
            <a:pPr algn="ctr"/>
            <a:endParaRPr lang="en-US" sz="3200" u="sng" dirty="0">
              <a:solidFill>
                <a:srgbClr val="FF0000"/>
              </a:solidFill>
              <a:latin typeface="Times New Roman" pitchFamily="18" charset="0"/>
              <a:ea typeface="Tahoma" pitchFamily="34" charset="0"/>
              <a:cs typeface="Times New Roman" pitchFamily="18" charset="0"/>
            </a:endParaRPr>
          </a:p>
        </p:txBody>
      </p:sp>
      <p:sp>
        <p:nvSpPr>
          <p:cNvPr id="9" name="TextBox 8"/>
          <p:cNvSpPr txBox="1"/>
          <p:nvPr/>
        </p:nvSpPr>
        <p:spPr>
          <a:xfrm>
            <a:off x="1079695" y="2485311"/>
            <a:ext cx="10185009" cy="3477875"/>
          </a:xfrm>
          <a:prstGeom prst="rect">
            <a:avLst/>
          </a:prstGeom>
          <a:noFill/>
        </p:spPr>
        <p:txBody>
          <a:bodyPr wrap="square" rtlCol="0">
            <a:spAutoFit/>
          </a:bodyPr>
          <a:lstStyle/>
          <a:p>
            <a:pPr algn="ctr"/>
            <a:r>
              <a:rPr lang="vi-VN" altLang="zh-CN" sz="4800" dirty="0">
                <a:solidFill>
                  <a:srgbClr val="FF0000"/>
                </a:solidFill>
                <a:latin typeface="Times New Roman" pitchFamily="18" charset="0"/>
                <a:ea typeface="Tahoma" pitchFamily="34" charset="0"/>
                <a:cs typeface="Times New Roman" pitchFamily="18" charset="0"/>
                <a:sym typeface="+mn-lt"/>
              </a:rPr>
              <a:t>H</a:t>
            </a:r>
            <a:r>
              <a:rPr lang="en-US" altLang="zh-CN" sz="4800" dirty="0">
                <a:solidFill>
                  <a:srgbClr val="FF0000"/>
                </a:solidFill>
                <a:latin typeface="Times New Roman" pitchFamily="18" charset="0"/>
                <a:ea typeface="Tahoma" pitchFamily="34" charset="0"/>
                <a:cs typeface="Times New Roman" pitchFamily="18" charset="0"/>
                <a:sym typeface="+mn-lt"/>
              </a:rPr>
              <a:t>OẠT ĐỘNG TRẢI NGHIỆM </a:t>
            </a:r>
            <a:r>
              <a:rPr lang="vi-VN" altLang="zh-CN" sz="4800" dirty="0">
                <a:solidFill>
                  <a:srgbClr val="FF0000"/>
                </a:solidFill>
                <a:latin typeface="Times New Roman" pitchFamily="18" charset="0"/>
                <a:ea typeface="Tahoma" pitchFamily="34" charset="0"/>
                <a:cs typeface="Times New Roman" pitchFamily="18" charset="0"/>
                <a:sym typeface="+mn-lt"/>
              </a:rPr>
              <a:t>1</a:t>
            </a:r>
          </a:p>
          <a:p>
            <a:pPr algn="ctr"/>
            <a:r>
              <a:rPr lang="en-US" sz="3600" dirty="0">
                <a:solidFill>
                  <a:srgbClr val="FF0000"/>
                </a:solidFill>
                <a:latin typeface="Times New Roman" pitchFamily="18" charset="0"/>
                <a:ea typeface="Tahoma" pitchFamily="34" charset="0"/>
                <a:cs typeface="Times New Roman" pitchFamily="18" charset="0"/>
              </a:rPr>
              <a:t>C</a:t>
            </a:r>
            <a:r>
              <a:rPr lang="vi-VN" sz="3600" dirty="0">
                <a:solidFill>
                  <a:srgbClr val="FF0000"/>
                </a:solidFill>
                <a:latin typeface="Times New Roman" pitchFamily="18" charset="0"/>
                <a:ea typeface="Tahoma" pitchFamily="34" charset="0"/>
                <a:cs typeface="Times New Roman" pitchFamily="18" charset="0"/>
              </a:rPr>
              <a:t>HỦ ĐỀ 4.</a:t>
            </a:r>
            <a:r>
              <a:rPr lang="vi-VN" sz="3600" dirty="0">
                <a:latin typeface="Times New Roman" pitchFamily="18" charset="0"/>
                <a:ea typeface="Tahoma" pitchFamily="34" charset="0"/>
                <a:cs typeface="Times New Roman" pitchFamily="18" charset="0"/>
              </a:rPr>
              <a:t> </a:t>
            </a:r>
            <a:r>
              <a:rPr lang="vi-VN" sz="3600" dirty="0">
                <a:solidFill>
                  <a:schemeClr val="accent4"/>
                </a:solidFill>
                <a:latin typeface="Times New Roman" pitchFamily="18" charset="0"/>
                <a:ea typeface="Tahoma" pitchFamily="34" charset="0"/>
                <a:cs typeface="Times New Roman" pitchFamily="18" charset="0"/>
              </a:rPr>
              <a:t>AN TOÀN CHO EM</a:t>
            </a:r>
          </a:p>
          <a:p>
            <a:pPr algn="ctr"/>
            <a:r>
              <a:rPr lang="vi-VN" sz="3600" dirty="0">
                <a:latin typeface="Times New Roman" pitchFamily="18" charset="0"/>
                <a:ea typeface="Tahoma" pitchFamily="34" charset="0"/>
                <a:cs typeface="Times New Roman" pitchFamily="18" charset="0"/>
              </a:rPr>
              <a:t>Bài</a:t>
            </a:r>
            <a:r>
              <a:rPr lang="en-US" sz="3600" dirty="0">
                <a:latin typeface="Times New Roman" pitchFamily="18" charset="0"/>
                <a:ea typeface="Tahoma" pitchFamily="34" charset="0"/>
                <a:cs typeface="Times New Roman" pitchFamily="18" charset="0"/>
              </a:rPr>
              <a:t> 10: </a:t>
            </a:r>
            <a:r>
              <a:rPr lang="en-US" sz="3600" dirty="0" err="1">
                <a:latin typeface="Times New Roman" pitchFamily="18" charset="0"/>
                <a:ea typeface="Tahoma" pitchFamily="34" charset="0"/>
                <a:cs typeface="Times New Roman" pitchFamily="18" charset="0"/>
              </a:rPr>
              <a:t>Sử</a:t>
            </a:r>
            <a:r>
              <a:rPr lang="en-US" sz="3600" dirty="0">
                <a:latin typeface="Times New Roman" pitchFamily="18" charset="0"/>
                <a:ea typeface="Tahoma" pitchFamily="34" charset="0"/>
                <a:cs typeface="Times New Roman" pitchFamily="18" charset="0"/>
              </a:rPr>
              <a:t> </a:t>
            </a:r>
            <a:r>
              <a:rPr lang="en-US" sz="3600" dirty="0" err="1">
                <a:latin typeface="Times New Roman" pitchFamily="18" charset="0"/>
                <a:ea typeface="Tahoma" pitchFamily="34" charset="0"/>
                <a:cs typeface="Times New Roman" pitchFamily="18" charset="0"/>
              </a:rPr>
              <a:t>dụng</a:t>
            </a:r>
            <a:r>
              <a:rPr lang="en-US" sz="3600" dirty="0">
                <a:latin typeface="Times New Roman" pitchFamily="18" charset="0"/>
                <a:ea typeface="Tahoma" pitchFamily="34" charset="0"/>
                <a:cs typeface="Times New Roman" pitchFamily="18" charset="0"/>
              </a:rPr>
              <a:t> an </a:t>
            </a:r>
            <a:r>
              <a:rPr lang="en-US" sz="3600" dirty="0" err="1">
                <a:latin typeface="Times New Roman" pitchFamily="18" charset="0"/>
                <a:ea typeface="Tahoma" pitchFamily="34" charset="0"/>
                <a:cs typeface="Times New Roman" pitchFamily="18" charset="0"/>
              </a:rPr>
              <a:t>toàn</a:t>
            </a:r>
            <a:r>
              <a:rPr lang="en-US" sz="3600" dirty="0">
                <a:latin typeface="Times New Roman" pitchFamily="18" charset="0"/>
                <a:ea typeface="Tahoma" pitchFamily="34" charset="0"/>
                <a:cs typeface="Times New Roman" pitchFamily="18" charset="0"/>
              </a:rPr>
              <a:t> </a:t>
            </a:r>
            <a:r>
              <a:rPr lang="en-US" sz="3600" dirty="0" err="1">
                <a:latin typeface="Times New Roman" pitchFamily="18" charset="0"/>
                <a:ea typeface="Tahoma" pitchFamily="34" charset="0"/>
                <a:cs typeface="Times New Roman" pitchFamily="18" charset="0"/>
              </a:rPr>
              <a:t>đồ</a:t>
            </a:r>
            <a:r>
              <a:rPr lang="en-US" sz="3600" dirty="0">
                <a:latin typeface="Times New Roman" pitchFamily="18" charset="0"/>
                <a:ea typeface="Tahoma" pitchFamily="34" charset="0"/>
                <a:cs typeface="Times New Roman" pitchFamily="18" charset="0"/>
              </a:rPr>
              <a:t> </a:t>
            </a:r>
            <a:r>
              <a:rPr lang="en-US" sz="3600" dirty="0" err="1">
                <a:latin typeface="Times New Roman" pitchFamily="18" charset="0"/>
                <a:ea typeface="Tahoma" pitchFamily="34" charset="0"/>
                <a:cs typeface="Times New Roman" pitchFamily="18" charset="0"/>
              </a:rPr>
              <a:t>dùng</a:t>
            </a:r>
            <a:r>
              <a:rPr lang="en-US" sz="3600" dirty="0">
                <a:latin typeface="Times New Roman" pitchFamily="18" charset="0"/>
                <a:ea typeface="Tahoma" pitchFamily="34" charset="0"/>
                <a:cs typeface="Times New Roman" pitchFamily="18" charset="0"/>
              </a:rPr>
              <a:t> </a:t>
            </a:r>
            <a:r>
              <a:rPr lang="en-US" sz="3600" dirty="0" err="1">
                <a:latin typeface="Times New Roman" pitchFamily="18" charset="0"/>
                <a:ea typeface="Tahoma" pitchFamily="34" charset="0"/>
                <a:cs typeface="Times New Roman" pitchFamily="18" charset="0"/>
              </a:rPr>
              <a:t>trong</a:t>
            </a:r>
            <a:r>
              <a:rPr lang="en-US" sz="3600" dirty="0">
                <a:latin typeface="Times New Roman" pitchFamily="18" charset="0"/>
                <a:ea typeface="Tahoma" pitchFamily="34" charset="0"/>
                <a:cs typeface="Times New Roman" pitchFamily="18" charset="0"/>
              </a:rPr>
              <a:t> </a:t>
            </a:r>
            <a:r>
              <a:rPr lang="en-US" sz="3600" dirty="0" err="1">
                <a:latin typeface="Times New Roman" pitchFamily="18" charset="0"/>
                <a:ea typeface="Tahoma" pitchFamily="34" charset="0"/>
                <a:cs typeface="Times New Roman" pitchFamily="18" charset="0"/>
              </a:rPr>
              <a:t>gia</a:t>
            </a:r>
            <a:r>
              <a:rPr lang="en-US" sz="3600" dirty="0">
                <a:latin typeface="Times New Roman" pitchFamily="18" charset="0"/>
                <a:ea typeface="Tahoma" pitchFamily="34" charset="0"/>
                <a:cs typeface="Times New Roman" pitchFamily="18" charset="0"/>
              </a:rPr>
              <a:t> </a:t>
            </a:r>
            <a:r>
              <a:rPr lang="en-US" sz="3600" dirty="0" err="1">
                <a:latin typeface="Times New Roman" pitchFamily="18" charset="0"/>
                <a:ea typeface="Tahoma" pitchFamily="34" charset="0"/>
                <a:cs typeface="Times New Roman" pitchFamily="18" charset="0"/>
              </a:rPr>
              <a:t>đình</a:t>
            </a:r>
            <a:endParaRPr lang="vi-VN" sz="3600" dirty="0">
              <a:latin typeface="Times New Roman" pitchFamily="18" charset="0"/>
              <a:ea typeface="Tahoma" pitchFamily="34" charset="0"/>
              <a:cs typeface="Times New Roman" pitchFamily="18" charset="0"/>
            </a:endParaRPr>
          </a:p>
          <a:p>
            <a:endParaRPr lang="en-US" sz="3200" b="1" dirty="0">
              <a:solidFill>
                <a:srgbClr val="FF0000"/>
              </a:solidFill>
              <a:latin typeface="Times New Roman" pitchFamily="18" charset="0"/>
              <a:ea typeface="Tahoma" pitchFamily="34" charset="0"/>
              <a:cs typeface="Times New Roman" pitchFamily="18" charset="0"/>
            </a:endParaRPr>
          </a:p>
          <a:p>
            <a:r>
              <a:rPr lang="vi-VN" sz="3200" b="1" dirty="0">
                <a:solidFill>
                  <a:srgbClr val="FF0000"/>
                </a:solidFill>
                <a:latin typeface="Times New Roman" pitchFamily="18" charset="0"/>
                <a:ea typeface="Tahoma" pitchFamily="34" charset="0"/>
                <a:cs typeface="Times New Roman" pitchFamily="18" charset="0"/>
              </a:rPr>
              <a:t> Họ và tên giáo viên: </a:t>
            </a:r>
            <a:r>
              <a:rPr lang="en-US" sz="3200" b="1" dirty="0" err="1">
                <a:solidFill>
                  <a:srgbClr val="FF0000"/>
                </a:solidFill>
                <a:latin typeface="Times New Roman" pitchFamily="18" charset="0"/>
                <a:ea typeface="Tahoma" pitchFamily="34" charset="0"/>
                <a:cs typeface="Times New Roman" pitchFamily="18" charset="0"/>
              </a:rPr>
              <a:t>Trần</a:t>
            </a:r>
            <a:r>
              <a:rPr lang="en-US" sz="3200" b="1" dirty="0">
                <a:solidFill>
                  <a:srgbClr val="FF0000"/>
                </a:solidFill>
                <a:latin typeface="Times New Roman" pitchFamily="18" charset="0"/>
                <a:ea typeface="Tahoma" pitchFamily="34" charset="0"/>
                <a:cs typeface="Times New Roman" pitchFamily="18" charset="0"/>
              </a:rPr>
              <a:t> Thu </a:t>
            </a:r>
            <a:r>
              <a:rPr lang="en-US" sz="3200" b="1" dirty="0" err="1">
                <a:solidFill>
                  <a:srgbClr val="FF0000"/>
                </a:solidFill>
                <a:latin typeface="Times New Roman" pitchFamily="18" charset="0"/>
                <a:ea typeface="Tahoma" pitchFamily="34" charset="0"/>
                <a:cs typeface="Times New Roman" pitchFamily="18" charset="0"/>
              </a:rPr>
              <a:t>Hà</a:t>
            </a:r>
            <a:endParaRPr lang="vi-VN" sz="3200" dirty="0">
              <a:solidFill>
                <a:srgbClr val="FF0000"/>
              </a:solidFill>
              <a:latin typeface="Times New Roman" pitchFamily="18" charset="0"/>
              <a:ea typeface="Tahoma" pitchFamily="34" charset="0"/>
              <a:cs typeface="Times New Roman" pitchFamily="18" charset="0"/>
            </a:endParaRPr>
          </a:p>
          <a:p>
            <a:pPr algn="ctr"/>
            <a:endParaRPr lang="en-US" sz="3600" u="sng" dirty="0">
              <a:solidFill>
                <a:srgbClr val="FF0000"/>
              </a:solidFill>
              <a:latin typeface="Times New Roman" pitchFamily="18" charset="0"/>
              <a:ea typeface="Tahoma" pitchFamily="34" charset="0"/>
              <a:cs typeface="Times New Roman" pitchFamily="18" charset="0"/>
            </a:endParaRPr>
          </a:p>
        </p:txBody>
      </p:sp>
    </p:spTree>
    <p:extLst>
      <p:ext uri="{BB962C8B-B14F-4D97-AF65-F5344CB8AC3E}">
        <p14:creationId xmlns:p14="http://schemas.microsoft.com/office/powerpoint/2010/main" val="4155699797"/>
      </p:ext>
    </p:extLst>
  </p:cSld>
  <p:clrMapOvr>
    <a:masterClrMapping/>
  </p:clrMapOvr>
  <p:transition>
    <p:wheel spokes="8"/>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358E2EC-A8B9-48FF-5DE3-41CF33DA0001}"/>
              </a:ext>
            </a:extLst>
          </p:cNvPr>
          <p:cNvSpPr txBox="1"/>
          <p:nvPr/>
        </p:nvSpPr>
        <p:spPr>
          <a:xfrm>
            <a:off x="1745845" y="711534"/>
            <a:ext cx="4797830" cy="2407801"/>
          </a:xfrm>
          <a:prstGeom prst="roundRect">
            <a:avLst>
              <a:gd name="adj" fmla="val 34180"/>
            </a:avLst>
          </a:prstGeom>
          <a:solidFill>
            <a:srgbClr val="CCFFFF"/>
          </a:solidFill>
          <a:ln w="57150">
            <a:solidFill>
              <a:schemeClr val="accent1"/>
            </a:solidFill>
          </a:ln>
          <a:scene3d>
            <a:camera prst="orthographicFront"/>
            <a:lightRig rig="threePt" dir="t"/>
          </a:scene3d>
          <a:sp3d>
            <a:bevelT w="114300" prst="artDeco"/>
          </a:sp3d>
        </p:spPr>
        <p:txBody>
          <a:bodyPr wrap="square" anchor="ctr">
            <a:spAutoFit/>
          </a:bodyPr>
          <a:lstStyle/>
          <a:p>
            <a:pPr lvl="0" algn="ctr" defTabSz="609630"/>
            <a:r>
              <a:rPr lang="vi-VN" sz="4000" b="1">
                <a:solidFill>
                  <a:prstClr val="black"/>
                </a:solidFill>
                <a:latin typeface="Calibri"/>
              </a:rPr>
              <a:t>Rót nước sôi từ ấm đun nước to, nặng quá sức vào phích.</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12" descr="A picture containing vector graphics&#10;&#10;Description automatically generated">
            <a:extLst>
              <a:ext uri="{FF2B5EF4-FFF2-40B4-BE49-F238E27FC236}">
                <a16:creationId xmlns:a16="http://schemas.microsoft.com/office/drawing/2014/main" id="{2F6F18BE-FBCE-D68B-13EF-EDECE476DF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48754" y="3562239"/>
            <a:ext cx="3387997" cy="2817131"/>
          </a:xfrm>
          <a:prstGeom prst="rect">
            <a:avLst/>
          </a:prstGeom>
          <a:effectLst>
            <a:outerShdw blurRad="76200" dir="13500000" sy="23000" kx="1200000" algn="br" rotWithShape="0">
              <a:prstClr val="black">
                <a:alpha val="20000"/>
              </a:prstClr>
            </a:outerShdw>
          </a:effectLst>
        </p:spPr>
      </p:pic>
      <p:grpSp>
        <p:nvGrpSpPr>
          <p:cNvPr id="14" name="Group 13">
            <a:extLst>
              <a:ext uri="{FF2B5EF4-FFF2-40B4-BE49-F238E27FC236}">
                <a16:creationId xmlns:a16="http://schemas.microsoft.com/office/drawing/2014/main" id="{C2C02072-A812-DE7B-8F30-3B59B7AE4BB3}"/>
              </a:ext>
            </a:extLst>
          </p:cNvPr>
          <p:cNvGrpSpPr/>
          <p:nvPr/>
        </p:nvGrpSpPr>
        <p:grpSpPr>
          <a:xfrm>
            <a:off x="6603999" y="-276225"/>
            <a:ext cx="5121275" cy="4989402"/>
            <a:chOff x="10066478" y="982364"/>
            <a:chExt cx="6096012" cy="6096012"/>
          </a:xfrm>
        </p:grpSpPr>
        <p:pic>
          <p:nvPicPr>
            <p:cNvPr id="15" name="Picture 14">
              <a:extLst>
                <a:ext uri="{FF2B5EF4-FFF2-40B4-BE49-F238E27FC236}">
                  <a16:creationId xmlns:a16="http://schemas.microsoft.com/office/drawing/2014/main" id="{A1FCCD88-6AF3-571A-068C-4BC579EC50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66478" y="982364"/>
              <a:ext cx="6096012" cy="6096012"/>
            </a:xfrm>
            <a:prstGeom prst="rect">
              <a:avLst/>
            </a:prstGeom>
          </p:spPr>
        </p:pic>
        <p:sp>
          <p:nvSpPr>
            <p:cNvPr id="16" name="TextBox 15">
              <a:extLst>
                <a:ext uri="{FF2B5EF4-FFF2-40B4-BE49-F238E27FC236}">
                  <a16:creationId xmlns:a16="http://schemas.microsoft.com/office/drawing/2014/main" id="{2672AEBB-CB09-949D-63E9-9A014C52D71D}"/>
                </a:ext>
              </a:extLst>
            </p:cNvPr>
            <p:cNvSpPr txBox="1"/>
            <p:nvPr/>
          </p:nvSpPr>
          <p:spPr>
            <a:xfrm>
              <a:off x="11236513" y="3060874"/>
              <a:ext cx="3755945" cy="2143422"/>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a:ea typeface="+mn-ea"/>
                  <a:cs typeface="+mn-cs"/>
                </a:rPr>
                <a:t>Đây</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là</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hành</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động</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không</a:t>
              </a:r>
              <a:r>
                <a:rPr kumimoji="0" lang="en-US" sz="3600" b="1" i="0" u="none" strike="noStrike" kern="1200" cap="none" spc="0" normalizeH="0" baseline="0" noProof="0" dirty="0">
                  <a:ln>
                    <a:noFill/>
                  </a:ln>
                  <a:solidFill>
                    <a:srgbClr val="FF0000"/>
                  </a:solidFill>
                  <a:effectLst/>
                  <a:uLnTx/>
                  <a:uFillTx/>
                  <a:latin typeface="Calibri"/>
                  <a:ea typeface="+mn-ea"/>
                  <a:cs typeface="+mn-cs"/>
                </a:rPr>
                <a:t> an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toàn</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B4E8A681-A009-CA54-CC78-9DE64A99D374}"/>
              </a:ext>
            </a:extLst>
          </p:cNvPr>
          <p:cNvPicPr>
            <a:picLocks noChangeAspect="1"/>
          </p:cNvPicPr>
          <p:nvPr/>
        </p:nvPicPr>
        <p:blipFill>
          <a:blip r:embed="rId5"/>
          <a:stretch>
            <a:fillRect/>
          </a:stretch>
        </p:blipFill>
        <p:spPr>
          <a:xfrm>
            <a:off x="2952749" y="3457575"/>
            <a:ext cx="2733675" cy="31542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a:extLst>
              <a:ext uri="{FF2B5EF4-FFF2-40B4-BE49-F238E27FC236}">
                <a16:creationId xmlns:a16="http://schemas.microsoft.com/office/drawing/2014/main" id="{A867AB25-981E-8D6A-790A-D415353AA63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183185" y="3160915"/>
            <a:ext cx="1189040" cy="1211059"/>
          </a:xfrm>
          <a:prstGeom prst="rect">
            <a:avLst/>
          </a:prstGeom>
        </p:spPr>
      </p:pic>
    </p:spTree>
    <p:extLst>
      <p:ext uri="{BB962C8B-B14F-4D97-AF65-F5344CB8AC3E}">
        <p14:creationId xmlns:p14="http://schemas.microsoft.com/office/powerpoint/2010/main" val="101132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358E2EC-A8B9-48FF-5DE3-41CF33DA0001}"/>
              </a:ext>
            </a:extLst>
          </p:cNvPr>
          <p:cNvSpPr txBox="1"/>
          <p:nvPr/>
        </p:nvSpPr>
        <p:spPr>
          <a:xfrm>
            <a:off x="1869670" y="1493774"/>
            <a:ext cx="4797830" cy="1643420"/>
          </a:xfrm>
          <a:prstGeom prst="roundRect">
            <a:avLst>
              <a:gd name="adj" fmla="val 34180"/>
            </a:avLst>
          </a:prstGeom>
          <a:solidFill>
            <a:srgbClr val="CCFFFF"/>
          </a:solidFill>
          <a:ln w="57150">
            <a:solidFill>
              <a:schemeClr val="accent1"/>
            </a:solidFill>
          </a:ln>
          <a:scene3d>
            <a:camera prst="orthographicFront"/>
            <a:lightRig rig="threePt" dir="t"/>
          </a:scene3d>
          <a:sp3d>
            <a:bevelT w="114300" prst="artDeco"/>
          </a:sp3d>
        </p:spPr>
        <p:txBody>
          <a:bodyPr wrap="square" anchor="ctr">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libri"/>
              </a:rPr>
              <a:t>Đeo</a:t>
            </a:r>
            <a:r>
              <a:rPr lang="en-US" sz="4000" b="1" dirty="0">
                <a:solidFill>
                  <a:prstClr val="black"/>
                </a:solidFill>
                <a:latin typeface="Calibri"/>
              </a:rPr>
              <a:t> </a:t>
            </a:r>
            <a:r>
              <a:rPr lang="en-US" sz="4000" b="1" dirty="0" err="1">
                <a:solidFill>
                  <a:prstClr val="black"/>
                </a:solidFill>
                <a:latin typeface="Calibri"/>
              </a:rPr>
              <a:t>khẩu</a:t>
            </a:r>
            <a:r>
              <a:rPr lang="en-US" sz="4000" b="1" dirty="0">
                <a:solidFill>
                  <a:prstClr val="black"/>
                </a:solidFill>
                <a:latin typeface="Calibri"/>
              </a:rPr>
              <a:t> </a:t>
            </a:r>
            <a:r>
              <a:rPr lang="en-US" sz="4000" b="1" dirty="0" err="1">
                <a:solidFill>
                  <a:prstClr val="black"/>
                </a:solidFill>
                <a:latin typeface="Calibri"/>
              </a:rPr>
              <a:t>trang</a:t>
            </a:r>
            <a:r>
              <a:rPr lang="en-US" sz="4000" b="1" dirty="0">
                <a:solidFill>
                  <a:prstClr val="black"/>
                </a:solidFill>
                <a:latin typeface="Calibri"/>
              </a:rPr>
              <a:t> </a:t>
            </a:r>
            <a:r>
              <a:rPr lang="en-US" sz="4000" b="1" dirty="0" err="1">
                <a:solidFill>
                  <a:prstClr val="black"/>
                </a:solidFill>
                <a:latin typeface="Calibri"/>
              </a:rPr>
              <a:t>và</a:t>
            </a:r>
            <a:r>
              <a:rPr lang="en-US" sz="4000" b="1" dirty="0">
                <a:solidFill>
                  <a:prstClr val="black"/>
                </a:solidFill>
                <a:latin typeface="Calibri"/>
              </a:rPr>
              <a:t> </a:t>
            </a:r>
            <a:r>
              <a:rPr lang="en-US" sz="4000" b="1" dirty="0" err="1">
                <a:solidFill>
                  <a:prstClr val="black"/>
                </a:solidFill>
                <a:latin typeface="Calibri"/>
              </a:rPr>
              <a:t>dùng</a:t>
            </a:r>
            <a:r>
              <a:rPr lang="en-US" sz="4000" b="1" dirty="0">
                <a:solidFill>
                  <a:prstClr val="black"/>
                </a:solidFill>
                <a:latin typeface="Calibri"/>
              </a:rPr>
              <a:t> </a:t>
            </a:r>
            <a:r>
              <a:rPr lang="en-US" sz="4000" b="1" dirty="0" err="1">
                <a:solidFill>
                  <a:prstClr val="black"/>
                </a:solidFill>
                <a:latin typeface="Calibri"/>
              </a:rPr>
              <a:t>chổi</a:t>
            </a:r>
            <a:r>
              <a:rPr lang="en-US" sz="4000" b="1" dirty="0">
                <a:solidFill>
                  <a:prstClr val="black"/>
                </a:solidFill>
                <a:latin typeface="Calibri"/>
              </a:rPr>
              <a:t> </a:t>
            </a:r>
            <a:r>
              <a:rPr lang="en-US" sz="4000" b="1" dirty="0" err="1">
                <a:solidFill>
                  <a:prstClr val="black"/>
                </a:solidFill>
                <a:latin typeface="Calibri"/>
              </a:rPr>
              <a:t>quét</a:t>
            </a:r>
            <a:r>
              <a:rPr lang="en-US" sz="4000" b="1" dirty="0">
                <a:solidFill>
                  <a:prstClr val="black"/>
                </a:solidFill>
                <a:latin typeface="Calibri"/>
              </a:rPr>
              <a:t> </a:t>
            </a:r>
            <a:r>
              <a:rPr lang="en-US" sz="4000" b="1" dirty="0" err="1">
                <a:solidFill>
                  <a:prstClr val="black"/>
                </a:solidFill>
                <a:latin typeface="Calibri"/>
              </a:rPr>
              <a:t>sân</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12" descr="A picture containing vector graphics&#10;&#10;Description automatically generated">
            <a:extLst>
              <a:ext uri="{FF2B5EF4-FFF2-40B4-BE49-F238E27FC236}">
                <a16:creationId xmlns:a16="http://schemas.microsoft.com/office/drawing/2014/main" id="{2F6F18BE-FBCE-D68B-13EF-EDECE476DF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48754" y="3562239"/>
            <a:ext cx="3387997" cy="2817131"/>
          </a:xfrm>
          <a:prstGeom prst="rect">
            <a:avLst/>
          </a:prstGeom>
          <a:effectLst>
            <a:outerShdw blurRad="76200" dir="13500000" sy="23000" kx="1200000" algn="br" rotWithShape="0">
              <a:prstClr val="black">
                <a:alpha val="20000"/>
              </a:prstClr>
            </a:outerShdw>
          </a:effectLst>
        </p:spPr>
      </p:pic>
      <p:grpSp>
        <p:nvGrpSpPr>
          <p:cNvPr id="14" name="Group 13">
            <a:extLst>
              <a:ext uri="{FF2B5EF4-FFF2-40B4-BE49-F238E27FC236}">
                <a16:creationId xmlns:a16="http://schemas.microsoft.com/office/drawing/2014/main" id="{C2C02072-A812-DE7B-8F30-3B59B7AE4BB3}"/>
              </a:ext>
            </a:extLst>
          </p:cNvPr>
          <p:cNvGrpSpPr/>
          <p:nvPr/>
        </p:nvGrpSpPr>
        <p:grpSpPr>
          <a:xfrm>
            <a:off x="6603999" y="-276225"/>
            <a:ext cx="5121275" cy="4989402"/>
            <a:chOff x="10066478" y="982364"/>
            <a:chExt cx="6096012" cy="6096012"/>
          </a:xfrm>
        </p:grpSpPr>
        <p:pic>
          <p:nvPicPr>
            <p:cNvPr id="15" name="Picture 14">
              <a:extLst>
                <a:ext uri="{FF2B5EF4-FFF2-40B4-BE49-F238E27FC236}">
                  <a16:creationId xmlns:a16="http://schemas.microsoft.com/office/drawing/2014/main" id="{A1FCCD88-6AF3-571A-068C-4BC579EC50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66478" y="982364"/>
              <a:ext cx="6096012" cy="6096012"/>
            </a:xfrm>
            <a:prstGeom prst="rect">
              <a:avLst/>
            </a:prstGeom>
          </p:spPr>
        </p:pic>
        <p:sp>
          <p:nvSpPr>
            <p:cNvPr id="16" name="TextBox 15">
              <a:extLst>
                <a:ext uri="{FF2B5EF4-FFF2-40B4-BE49-F238E27FC236}">
                  <a16:creationId xmlns:a16="http://schemas.microsoft.com/office/drawing/2014/main" id="{2672AEBB-CB09-949D-63E9-9A014C52D71D}"/>
                </a:ext>
              </a:extLst>
            </p:cNvPr>
            <p:cNvSpPr txBox="1"/>
            <p:nvPr/>
          </p:nvSpPr>
          <p:spPr>
            <a:xfrm>
              <a:off x="11236513" y="3060874"/>
              <a:ext cx="3755945" cy="1466553"/>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a:ea typeface="+mn-ea"/>
                  <a:cs typeface="+mn-cs"/>
                </a:rPr>
                <a:t>Đây</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là</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hành</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động</a:t>
              </a:r>
              <a:r>
                <a:rPr kumimoji="0" lang="en-US" sz="3600" b="1" i="0" u="none" strike="noStrike" kern="1200" cap="none" spc="0" normalizeH="0" baseline="0" noProof="0" dirty="0">
                  <a:ln>
                    <a:noFill/>
                  </a:ln>
                  <a:solidFill>
                    <a:srgbClr val="FF0000"/>
                  </a:solidFill>
                  <a:effectLst/>
                  <a:uLnTx/>
                  <a:uFillTx/>
                  <a:latin typeface="Calibri"/>
                  <a:ea typeface="+mn-ea"/>
                  <a:cs typeface="+mn-cs"/>
                </a:rPr>
                <a:t> an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toàn</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9857C7F2-9A9B-61E7-D76C-1BDBAEAB2606}"/>
              </a:ext>
            </a:extLst>
          </p:cNvPr>
          <p:cNvPicPr>
            <a:picLocks noChangeAspect="1"/>
          </p:cNvPicPr>
          <p:nvPr/>
        </p:nvPicPr>
        <p:blipFill>
          <a:blip r:embed="rId5"/>
          <a:stretch>
            <a:fillRect/>
          </a:stretch>
        </p:blipFill>
        <p:spPr>
          <a:xfrm>
            <a:off x="2581274" y="3590925"/>
            <a:ext cx="3115733" cy="3067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A green tick mark on a black background&#10;&#10;Description automatically generated">
            <a:extLst>
              <a:ext uri="{FF2B5EF4-FFF2-40B4-BE49-F238E27FC236}">
                <a16:creationId xmlns:a16="http://schemas.microsoft.com/office/drawing/2014/main" id="{A5F1DA1F-E1EB-70F8-3387-0D3FC41C63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5462" y="3008978"/>
            <a:ext cx="1621063" cy="1372521"/>
          </a:xfrm>
          <a:prstGeom prst="rect">
            <a:avLst/>
          </a:prstGeom>
        </p:spPr>
      </p:pic>
    </p:spTree>
    <p:extLst>
      <p:ext uri="{BB962C8B-B14F-4D97-AF65-F5344CB8AC3E}">
        <p14:creationId xmlns:p14="http://schemas.microsoft.com/office/powerpoint/2010/main" val="61315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1458B4-E193-4160-97DF-2C6F7B6407F4}"/>
              </a:ext>
            </a:extLst>
          </p:cNvPr>
          <p:cNvSpPr/>
          <p:nvPr/>
        </p:nvSpPr>
        <p:spPr>
          <a:xfrm>
            <a:off x="352425" y="371475"/>
            <a:ext cx="11525250" cy="62007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4" name="Table 3">
            <a:extLst>
              <a:ext uri="{FF2B5EF4-FFF2-40B4-BE49-F238E27FC236}">
                <a16:creationId xmlns:a16="http://schemas.microsoft.com/office/drawing/2014/main" id="{81B6EE38-7DBF-6158-F5D5-1A8597A454B1}"/>
              </a:ext>
            </a:extLst>
          </p:cNvPr>
          <p:cNvGraphicFramePr>
            <a:graphicFrameLocks noGrp="1"/>
          </p:cNvGraphicFramePr>
          <p:nvPr>
            <p:extLst/>
          </p:nvPr>
        </p:nvGraphicFramePr>
        <p:xfrm>
          <a:off x="885826" y="609600"/>
          <a:ext cx="10525124" cy="5715000"/>
        </p:xfrm>
        <a:graphic>
          <a:graphicData uri="http://schemas.openxmlformats.org/drawingml/2006/table">
            <a:tbl>
              <a:tblPr>
                <a:tableStyleId>{F5AB1C69-6EDB-4FF4-983F-18BD219EF322}</a:tableStyleId>
              </a:tblPr>
              <a:tblGrid>
                <a:gridCol w="5261431">
                  <a:extLst>
                    <a:ext uri="{9D8B030D-6E8A-4147-A177-3AD203B41FA5}">
                      <a16:colId xmlns:a16="http://schemas.microsoft.com/office/drawing/2014/main" val="2486668857"/>
                    </a:ext>
                  </a:extLst>
                </a:gridCol>
                <a:gridCol w="5263693">
                  <a:extLst>
                    <a:ext uri="{9D8B030D-6E8A-4147-A177-3AD203B41FA5}">
                      <a16:colId xmlns:a16="http://schemas.microsoft.com/office/drawing/2014/main" val="1182360092"/>
                    </a:ext>
                  </a:extLst>
                </a:gridCol>
              </a:tblGrid>
              <a:tr h="1303009">
                <a:tc>
                  <a:txBody>
                    <a:bodyPr/>
                    <a:lstStyle/>
                    <a:p>
                      <a:pPr marL="0" marR="0" algn="ctr">
                        <a:lnSpc>
                          <a:spcPct val="115000"/>
                        </a:lnSpc>
                        <a:spcBef>
                          <a:spcPts val="0"/>
                        </a:spcBef>
                        <a:spcAft>
                          <a:spcPts val="1000"/>
                        </a:spcAft>
                      </a:pPr>
                      <a:r>
                        <a:rPr lang="en-US" sz="2800" b="1" dirty="0" err="1">
                          <a:effectLst/>
                        </a:rPr>
                        <a:t>Những</a:t>
                      </a:r>
                      <a:r>
                        <a:rPr lang="en-US" sz="2800" b="1" dirty="0">
                          <a:effectLst/>
                        </a:rPr>
                        <a:t> </a:t>
                      </a:r>
                      <a:r>
                        <a:rPr lang="en-US" sz="2800" b="1" dirty="0" err="1">
                          <a:effectLst/>
                        </a:rPr>
                        <a:t>hành</a:t>
                      </a:r>
                      <a:r>
                        <a:rPr lang="en-US" sz="2800" b="1" dirty="0">
                          <a:effectLst/>
                        </a:rPr>
                        <a:t> </a:t>
                      </a:r>
                      <a:r>
                        <a:rPr lang="en-US" sz="2800" b="1" dirty="0" err="1">
                          <a:effectLst/>
                        </a:rPr>
                        <a:t>động</a:t>
                      </a:r>
                      <a:r>
                        <a:rPr lang="en-US" sz="2800" b="1" dirty="0">
                          <a:effectLst/>
                        </a:rPr>
                        <a:t> </a:t>
                      </a:r>
                      <a:r>
                        <a:rPr lang="en-US" sz="2800" b="1" dirty="0" err="1">
                          <a:effectLst/>
                        </a:rPr>
                        <a:t>sử</a:t>
                      </a:r>
                      <a:r>
                        <a:rPr lang="en-US" sz="2800" b="1" dirty="0">
                          <a:effectLst/>
                        </a:rPr>
                        <a:t> </a:t>
                      </a:r>
                      <a:r>
                        <a:rPr lang="en-US" sz="2800" b="1" dirty="0" err="1">
                          <a:effectLst/>
                        </a:rPr>
                        <a:t>dụng</a:t>
                      </a:r>
                      <a:r>
                        <a:rPr lang="en-US" sz="2800" b="1" dirty="0">
                          <a:effectLst/>
                        </a:rPr>
                        <a:t> </a:t>
                      </a:r>
                      <a:r>
                        <a:rPr lang="en-US" sz="2800" b="1" dirty="0" err="1">
                          <a:effectLst/>
                        </a:rPr>
                        <a:t>đồ</a:t>
                      </a:r>
                      <a:r>
                        <a:rPr lang="en-US" sz="2800" b="1" dirty="0">
                          <a:effectLst/>
                        </a:rPr>
                        <a:t> </a:t>
                      </a:r>
                      <a:r>
                        <a:rPr lang="en-US" sz="2800" b="1" dirty="0" err="1">
                          <a:effectLst/>
                        </a:rPr>
                        <a:t>dùng</a:t>
                      </a:r>
                      <a:r>
                        <a:rPr lang="en-US" sz="2800" b="1" dirty="0">
                          <a:effectLst/>
                        </a:rPr>
                        <a:t> </a:t>
                      </a:r>
                      <a:r>
                        <a:rPr lang="en-US" sz="2800" b="1" dirty="0" err="1">
                          <a:effectLst/>
                        </a:rPr>
                        <a:t>gia</a:t>
                      </a:r>
                      <a:r>
                        <a:rPr lang="en-US" sz="2800" b="1" dirty="0">
                          <a:effectLst/>
                        </a:rPr>
                        <a:t> </a:t>
                      </a:r>
                      <a:r>
                        <a:rPr lang="en-US" sz="2800" b="1" dirty="0" err="1">
                          <a:effectLst/>
                        </a:rPr>
                        <a:t>đình</a:t>
                      </a:r>
                      <a:r>
                        <a:rPr lang="en-US" sz="2800" b="1" dirty="0">
                          <a:effectLst/>
                        </a:rPr>
                        <a:t> </a:t>
                      </a:r>
                      <a:r>
                        <a:rPr lang="en-US" sz="2800" b="1" dirty="0" err="1">
                          <a:effectLst/>
                        </a:rPr>
                        <a:t>không</a:t>
                      </a:r>
                      <a:r>
                        <a:rPr lang="en-US" sz="2800" b="1" dirty="0">
                          <a:effectLst/>
                        </a:rPr>
                        <a:t> an </a:t>
                      </a:r>
                      <a:r>
                        <a:rPr lang="en-US" sz="2800" b="1" dirty="0" err="1">
                          <a:effectLst/>
                        </a:rPr>
                        <a:t>toàn</a:t>
                      </a:r>
                      <a:r>
                        <a:rPr lang="en-US" sz="2800" b="1" dirty="0">
                          <a:effectLst/>
                        </a:rPr>
                        <a:t>.</a:t>
                      </a:r>
                      <a:endParaRPr lang="en-US" sz="2800" b="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15000"/>
                        </a:lnSpc>
                        <a:spcBef>
                          <a:spcPts val="0"/>
                        </a:spcBef>
                        <a:spcAft>
                          <a:spcPts val="1000"/>
                        </a:spcAft>
                      </a:pPr>
                      <a:r>
                        <a:rPr lang="en-US" sz="2800" b="1" dirty="0" err="1">
                          <a:effectLst/>
                        </a:rPr>
                        <a:t>Những</a:t>
                      </a:r>
                      <a:r>
                        <a:rPr lang="en-US" sz="2800" b="1" dirty="0">
                          <a:effectLst/>
                        </a:rPr>
                        <a:t> </a:t>
                      </a:r>
                      <a:r>
                        <a:rPr lang="en-US" sz="2800" b="1" dirty="0" err="1">
                          <a:effectLst/>
                        </a:rPr>
                        <a:t>hành</a:t>
                      </a:r>
                      <a:r>
                        <a:rPr lang="en-US" sz="2800" b="1" dirty="0">
                          <a:effectLst/>
                        </a:rPr>
                        <a:t> </a:t>
                      </a:r>
                      <a:r>
                        <a:rPr lang="en-US" sz="2800" b="1" dirty="0" err="1">
                          <a:effectLst/>
                        </a:rPr>
                        <a:t>động</a:t>
                      </a:r>
                      <a:r>
                        <a:rPr lang="en-US" sz="2800" b="1" dirty="0">
                          <a:effectLst/>
                        </a:rPr>
                        <a:t> </a:t>
                      </a:r>
                      <a:r>
                        <a:rPr lang="en-US" sz="2800" b="1" dirty="0" err="1">
                          <a:effectLst/>
                        </a:rPr>
                        <a:t>sử</a:t>
                      </a:r>
                      <a:r>
                        <a:rPr lang="en-US" sz="2800" b="1" dirty="0">
                          <a:effectLst/>
                        </a:rPr>
                        <a:t> </a:t>
                      </a:r>
                      <a:r>
                        <a:rPr lang="en-US" sz="2800" b="1" dirty="0" err="1">
                          <a:effectLst/>
                        </a:rPr>
                        <a:t>dụng</a:t>
                      </a:r>
                      <a:r>
                        <a:rPr lang="en-US" sz="2800" b="1" dirty="0">
                          <a:effectLst/>
                        </a:rPr>
                        <a:t> </a:t>
                      </a:r>
                      <a:r>
                        <a:rPr lang="en-US" sz="2800" b="1" dirty="0" err="1">
                          <a:effectLst/>
                        </a:rPr>
                        <a:t>đồ</a:t>
                      </a:r>
                      <a:r>
                        <a:rPr lang="en-US" sz="2800" b="1" dirty="0">
                          <a:effectLst/>
                        </a:rPr>
                        <a:t> </a:t>
                      </a:r>
                      <a:r>
                        <a:rPr lang="en-US" sz="2800" b="1" dirty="0" err="1">
                          <a:effectLst/>
                        </a:rPr>
                        <a:t>dùng</a:t>
                      </a:r>
                      <a:r>
                        <a:rPr lang="en-US" sz="2800" b="1" dirty="0">
                          <a:effectLst/>
                        </a:rPr>
                        <a:t> </a:t>
                      </a:r>
                      <a:r>
                        <a:rPr lang="en-US" sz="2800" b="1" dirty="0" err="1">
                          <a:effectLst/>
                        </a:rPr>
                        <a:t>gia</a:t>
                      </a:r>
                      <a:r>
                        <a:rPr lang="en-US" sz="2800" b="1" dirty="0">
                          <a:effectLst/>
                        </a:rPr>
                        <a:t> </a:t>
                      </a:r>
                      <a:r>
                        <a:rPr lang="en-US" sz="2800" b="1" dirty="0" err="1">
                          <a:effectLst/>
                        </a:rPr>
                        <a:t>đình</a:t>
                      </a:r>
                      <a:r>
                        <a:rPr lang="en-US" sz="2800" b="1" dirty="0">
                          <a:effectLst/>
                        </a:rPr>
                        <a:t> an </a:t>
                      </a:r>
                      <a:r>
                        <a:rPr lang="en-US" sz="2800" b="1" dirty="0" err="1">
                          <a:effectLst/>
                        </a:rPr>
                        <a:t>toàn</a:t>
                      </a:r>
                      <a:endParaRPr lang="en-US" sz="2800" b="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820503221"/>
                  </a:ext>
                </a:extLst>
              </a:tr>
              <a:tr h="4411991">
                <a:tc>
                  <a:txBody>
                    <a:bodyPr/>
                    <a:lstStyle/>
                    <a:p>
                      <a:pPr marL="0" marR="0" algn="just">
                        <a:lnSpc>
                          <a:spcPct val="115000"/>
                        </a:lnSpc>
                        <a:spcBef>
                          <a:spcPts val="0"/>
                        </a:spcBef>
                        <a:spcAft>
                          <a:spcPts val="1000"/>
                        </a:spcAft>
                      </a:pP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5000"/>
                        </a:lnSpc>
                        <a:spcBef>
                          <a:spcPts val="0"/>
                        </a:spcBef>
                        <a:spcAft>
                          <a:spcPts val="1000"/>
                        </a:spcAft>
                      </a:pP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9127657"/>
                  </a:ext>
                </a:extLst>
              </a:tr>
            </a:tbl>
          </a:graphicData>
        </a:graphic>
      </p:graphicFrame>
      <p:sp>
        <p:nvSpPr>
          <p:cNvPr id="5" name="TextBox 4">
            <a:extLst>
              <a:ext uri="{FF2B5EF4-FFF2-40B4-BE49-F238E27FC236}">
                <a16:creationId xmlns:a16="http://schemas.microsoft.com/office/drawing/2014/main" id="{51B46AE3-21EE-B310-94FC-E4BFECCE8749}"/>
              </a:ext>
            </a:extLst>
          </p:cNvPr>
          <p:cNvSpPr txBox="1"/>
          <p:nvPr/>
        </p:nvSpPr>
        <p:spPr>
          <a:xfrm>
            <a:off x="1038225" y="2181225"/>
            <a:ext cx="4838700" cy="954107"/>
          </a:xfrm>
          <a:prstGeom prst="rect">
            <a:avLst/>
          </a:prstGeom>
          <a:noFill/>
        </p:spPr>
        <p:txBody>
          <a:bodyPr wrap="square" rtlCol="0">
            <a:spAutoFit/>
          </a:bodyPr>
          <a:lstStyle/>
          <a:p>
            <a:pPr algn="just"/>
            <a:r>
              <a:rPr lang="en-US" sz="2800" dirty="0">
                <a:solidFill>
                  <a:srgbClr val="FF0000"/>
                </a:solidFill>
                <a:effectLst/>
                <a:ea typeface="Times New Roman" panose="02020603050405020304" pitchFamily="18" charset="0"/>
              </a:rPr>
              <a:t>- </a:t>
            </a:r>
            <a:r>
              <a:rPr lang="en-US" sz="2800" dirty="0" err="1">
                <a:solidFill>
                  <a:srgbClr val="FF0000"/>
                </a:solidFill>
                <a:effectLst/>
                <a:ea typeface="Times New Roman" panose="02020603050405020304" pitchFamily="18" charset="0"/>
              </a:rPr>
              <a:t>Rót</a:t>
            </a:r>
            <a:r>
              <a:rPr lang="en-US" sz="2800" dirty="0">
                <a:solidFill>
                  <a:srgbClr val="FF0000"/>
                </a:solidFill>
                <a:effectLst/>
                <a:ea typeface="Times New Roman" panose="02020603050405020304" pitchFamily="18" charset="0"/>
              </a:rPr>
              <a:t> </a:t>
            </a:r>
            <a:r>
              <a:rPr lang="en-US" sz="2800" dirty="0" err="1">
                <a:solidFill>
                  <a:srgbClr val="FF0000"/>
                </a:solidFill>
                <a:effectLst/>
                <a:ea typeface="Times New Roman" panose="02020603050405020304" pitchFamily="18" charset="0"/>
              </a:rPr>
              <a:t>nước</a:t>
            </a:r>
            <a:r>
              <a:rPr lang="en-US" sz="2800" dirty="0">
                <a:solidFill>
                  <a:srgbClr val="FF0000"/>
                </a:solidFill>
                <a:effectLst/>
                <a:ea typeface="Times New Roman" panose="02020603050405020304" pitchFamily="18" charset="0"/>
              </a:rPr>
              <a:t> </a:t>
            </a:r>
            <a:r>
              <a:rPr lang="en-US" sz="2800" dirty="0" err="1">
                <a:solidFill>
                  <a:srgbClr val="FF0000"/>
                </a:solidFill>
                <a:effectLst/>
                <a:ea typeface="Times New Roman" panose="02020603050405020304" pitchFamily="18" charset="0"/>
              </a:rPr>
              <a:t>sôi</a:t>
            </a:r>
            <a:r>
              <a:rPr lang="en-US" sz="2800" dirty="0">
                <a:solidFill>
                  <a:srgbClr val="FF0000"/>
                </a:solidFill>
                <a:effectLst/>
                <a:ea typeface="Times New Roman" panose="02020603050405020304" pitchFamily="18" charset="0"/>
              </a:rPr>
              <a:t> </a:t>
            </a:r>
            <a:r>
              <a:rPr lang="en-US" sz="2800" dirty="0" err="1">
                <a:solidFill>
                  <a:srgbClr val="FF0000"/>
                </a:solidFill>
                <a:effectLst/>
                <a:ea typeface="Times New Roman" panose="02020603050405020304" pitchFamily="18" charset="0"/>
              </a:rPr>
              <a:t>từ</a:t>
            </a:r>
            <a:r>
              <a:rPr lang="en-US" sz="2800" dirty="0">
                <a:solidFill>
                  <a:srgbClr val="FF0000"/>
                </a:solidFill>
                <a:effectLst/>
                <a:ea typeface="Times New Roman" panose="02020603050405020304" pitchFamily="18" charset="0"/>
              </a:rPr>
              <a:t> </a:t>
            </a:r>
            <a:r>
              <a:rPr lang="en-US" sz="2800" dirty="0" err="1">
                <a:solidFill>
                  <a:srgbClr val="FF0000"/>
                </a:solidFill>
                <a:effectLst/>
                <a:ea typeface="Times New Roman" panose="02020603050405020304" pitchFamily="18" charset="0"/>
              </a:rPr>
              <a:t>ấm</a:t>
            </a:r>
            <a:r>
              <a:rPr lang="en-US" sz="2800" dirty="0">
                <a:solidFill>
                  <a:srgbClr val="FF0000"/>
                </a:solidFill>
                <a:effectLst/>
                <a:ea typeface="Times New Roman" panose="02020603050405020304" pitchFamily="18" charset="0"/>
              </a:rPr>
              <a:t> </a:t>
            </a:r>
            <a:r>
              <a:rPr lang="en-US" sz="2800" dirty="0" err="1">
                <a:solidFill>
                  <a:srgbClr val="FF0000"/>
                </a:solidFill>
                <a:effectLst/>
                <a:ea typeface="Times New Roman" panose="02020603050405020304" pitchFamily="18" charset="0"/>
              </a:rPr>
              <a:t>đun</a:t>
            </a:r>
            <a:r>
              <a:rPr lang="en-US" sz="2800" dirty="0">
                <a:solidFill>
                  <a:srgbClr val="FF0000"/>
                </a:solidFill>
                <a:effectLst/>
                <a:ea typeface="Times New Roman" panose="02020603050405020304" pitchFamily="18" charset="0"/>
              </a:rPr>
              <a:t> </a:t>
            </a:r>
            <a:r>
              <a:rPr lang="en-US" sz="2800" dirty="0" err="1">
                <a:solidFill>
                  <a:srgbClr val="FF0000"/>
                </a:solidFill>
                <a:effectLst/>
                <a:ea typeface="Times New Roman" panose="02020603050405020304" pitchFamily="18" charset="0"/>
              </a:rPr>
              <a:t>nước</a:t>
            </a:r>
            <a:r>
              <a:rPr lang="en-US" sz="2800" dirty="0">
                <a:solidFill>
                  <a:srgbClr val="FF0000"/>
                </a:solidFill>
                <a:effectLst/>
                <a:ea typeface="Times New Roman" panose="02020603050405020304" pitchFamily="18" charset="0"/>
              </a:rPr>
              <a:t> to, </a:t>
            </a:r>
            <a:r>
              <a:rPr lang="en-US" sz="2800" dirty="0" err="1">
                <a:solidFill>
                  <a:srgbClr val="FF0000"/>
                </a:solidFill>
                <a:effectLst/>
                <a:ea typeface="Times New Roman" panose="02020603050405020304" pitchFamily="18" charset="0"/>
              </a:rPr>
              <a:t>nặng</a:t>
            </a:r>
            <a:r>
              <a:rPr lang="en-US" sz="2800" dirty="0">
                <a:solidFill>
                  <a:srgbClr val="FF0000"/>
                </a:solidFill>
                <a:effectLst/>
                <a:ea typeface="Times New Roman" panose="02020603050405020304" pitchFamily="18" charset="0"/>
              </a:rPr>
              <a:t> </a:t>
            </a:r>
            <a:r>
              <a:rPr lang="en-US" sz="2800" dirty="0" err="1">
                <a:solidFill>
                  <a:srgbClr val="FF0000"/>
                </a:solidFill>
                <a:effectLst/>
                <a:ea typeface="Times New Roman" panose="02020603050405020304" pitchFamily="18" charset="0"/>
              </a:rPr>
              <a:t>quá</a:t>
            </a:r>
            <a:r>
              <a:rPr lang="en-US" sz="2800" dirty="0">
                <a:solidFill>
                  <a:srgbClr val="FF0000"/>
                </a:solidFill>
                <a:effectLst/>
                <a:ea typeface="Times New Roman" panose="02020603050405020304" pitchFamily="18" charset="0"/>
              </a:rPr>
              <a:t> </a:t>
            </a:r>
            <a:r>
              <a:rPr lang="en-US" sz="2800" dirty="0" err="1">
                <a:solidFill>
                  <a:srgbClr val="FF0000"/>
                </a:solidFill>
                <a:effectLst/>
                <a:ea typeface="Times New Roman" panose="02020603050405020304" pitchFamily="18" charset="0"/>
              </a:rPr>
              <a:t>sức</a:t>
            </a:r>
            <a:r>
              <a:rPr lang="en-US" sz="2800" dirty="0">
                <a:solidFill>
                  <a:srgbClr val="FF0000"/>
                </a:solidFill>
                <a:effectLst/>
                <a:ea typeface="Times New Roman" panose="02020603050405020304" pitchFamily="18" charset="0"/>
              </a:rPr>
              <a:t> </a:t>
            </a:r>
            <a:r>
              <a:rPr lang="en-US" sz="2800" dirty="0" err="1">
                <a:solidFill>
                  <a:srgbClr val="FF0000"/>
                </a:solidFill>
                <a:effectLst/>
                <a:ea typeface="Times New Roman" panose="02020603050405020304" pitchFamily="18" charset="0"/>
              </a:rPr>
              <a:t>vào</a:t>
            </a:r>
            <a:r>
              <a:rPr lang="en-US" sz="2800" dirty="0">
                <a:solidFill>
                  <a:srgbClr val="FF0000"/>
                </a:solidFill>
                <a:effectLst/>
                <a:ea typeface="Times New Roman" panose="02020603050405020304" pitchFamily="18" charset="0"/>
              </a:rPr>
              <a:t> </a:t>
            </a:r>
            <a:r>
              <a:rPr lang="en-US" sz="2800" dirty="0" err="1">
                <a:solidFill>
                  <a:srgbClr val="FF0000"/>
                </a:solidFill>
                <a:effectLst/>
                <a:ea typeface="Times New Roman" panose="02020603050405020304" pitchFamily="18" charset="0"/>
              </a:rPr>
              <a:t>phích</a:t>
            </a:r>
            <a:r>
              <a:rPr lang="en-US" sz="2800" dirty="0">
                <a:solidFill>
                  <a:srgbClr val="FF0000"/>
                </a:solidFill>
                <a:effectLst/>
                <a:ea typeface="Times New Roman" panose="02020603050405020304" pitchFamily="18" charset="0"/>
              </a:rPr>
              <a:t>.</a:t>
            </a:r>
          </a:p>
        </p:txBody>
      </p:sp>
      <p:sp>
        <p:nvSpPr>
          <p:cNvPr id="8" name="TextBox 7">
            <a:extLst>
              <a:ext uri="{FF2B5EF4-FFF2-40B4-BE49-F238E27FC236}">
                <a16:creationId xmlns:a16="http://schemas.microsoft.com/office/drawing/2014/main" id="{DC6764D8-85BD-CF5E-F9D1-45B00E08C3CE}"/>
              </a:ext>
            </a:extLst>
          </p:cNvPr>
          <p:cNvSpPr txBox="1"/>
          <p:nvPr/>
        </p:nvSpPr>
        <p:spPr>
          <a:xfrm>
            <a:off x="1076325" y="3219450"/>
            <a:ext cx="4838700" cy="954107"/>
          </a:xfrm>
          <a:prstGeom prst="rect">
            <a:avLst/>
          </a:prstGeom>
          <a:noFill/>
        </p:spPr>
        <p:txBody>
          <a:bodyPr wrap="square" rtlCol="0">
            <a:spAutoFit/>
          </a:bodyPr>
          <a:lstStyle/>
          <a:p>
            <a:pPr algn="just"/>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Cầm</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tay</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vào</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dây</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điện</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khi</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đang</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cắm</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điện</a:t>
            </a:r>
            <a:r>
              <a:rPr lang="en-US" sz="2800" dirty="0">
                <a:solidFill>
                  <a:srgbClr val="FF0000"/>
                </a:solidFill>
                <a:ea typeface="Times New Roman" panose="02020603050405020304" pitchFamily="18" charset="0"/>
              </a:rPr>
              <a:t>.</a:t>
            </a:r>
            <a:endParaRPr lang="en-US" sz="2800" dirty="0">
              <a:solidFill>
                <a:srgbClr val="FF0000"/>
              </a:solidFill>
              <a:effectLst/>
              <a:ea typeface="Times New Roman" panose="02020603050405020304" pitchFamily="18" charset="0"/>
            </a:endParaRPr>
          </a:p>
        </p:txBody>
      </p:sp>
      <p:sp>
        <p:nvSpPr>
          <p:cNvPr id="9" name="TextBox 8">
            <a:extLst>
              <a:ext uri="{FF2B5EF4-FFF2-40B4-BE49-F238E27FC236}">
                <a16:creationId xmlns:a16="http://schemas.microsoft.com/office/drawing/2014/main" id="{83FE7929-8398-D5CB-D6E6-D996296AE89D}"/>
              </a:ext>
            </a:extLst>
          </p:cNvPr>
          <p:cNvSpPr txBox="1"/>
          <p:nvPr/>
        </p:nvSpPr>
        <p:spPr>
          <a:xfrm>
            <a:off x="1047750" y="4191000"/>
            <a:ext cx="4838700" cy="523220"/>
          </a:xfrm>
          <a:prstGeom prst="rect">
            <a:avLst/>
          </a:prstGeom>
          <a:noFill/>
        </p:spPr>
        <p:txBody>
          <a:bodyPr wrap="square" rtlCol="0">
            <a:spAutoFit/>
          </a:bodyPr>
          <a:lstStyle/>
          <a:p>
            <a:pPr algn="just"/>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Dùng</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dao</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chặt</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vật</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cứng</a:t>
            </a:r>
            <a:r>
              <a:rPr lang="en-US" sz="2800" dirty="0">
                <a:solidFill>
                  <a:srgbClr val="FF0000"/>
                </a:solidFill>
                <a:ea typeface="Times New Roman" panose="02020603050405020304" pitchFamily="18" charset="0"/>
              </a:rPr>
              <a:t>.</a:t>
            </a:r>
            <a:endParaRPr lang="en-US" sz="2800" dirty="0">
              <a:solidFill>
                <a:srgbClr val="FF0000"/>
              </a:solidFill>
              <a:effectLst/>
              <a:ea typeface="Times New Roman" panose="02020603050405020304" pitchFamily="18" charset="0"/>
            </a:endParaRPr>
          </a:p>
        </p:txBody>
      </p:sp>
      <p:sp>
        <p:nvSpPr>
          <p:cNvPr id="10" name="TextBox 9">
            <a:extLst>
              <a:ext uri="{FF2B5EF4-FFF2-40B4-BE49-F238E27FC236}">
                <a16:creationId xmlns:a16="http://schemas.microsoft.com/office/drawing/2014/main" id="{0312AA57-B793-5111-4595-1CC147718141}"/>
              </a:ext>
            </a:extLst>
          </p:cNvPr>
          <p:cNvSpPr txBox="1"/>
          <p:nvPr/>
        </p:nvSpPr>
        <p:spPr>
          <a:xfrm>
            <a:off x="1038225" y="4752975"/>
            <a:ext cx="4838700" cy="523220"/>
          </a:xfrm>
          <a:prstGeom prst="rect">
            <a:avLst/>
          </a:prstGeom>
          <a:noFill/>
        </p:spPr>
        <p:txBody>
          <a:bodyPr wrap="square" rtlCol="0">
            <a:spAutoFit/>
          </a:bodyPr>
          <a:lstStyle/>
          <a:p>
            <a:pPr algn="just"/>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Đùa</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nghịch</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khi</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cắt</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giấy</a:t>
            </a:r>
            <a:r>
              <a:rPr lang="en-US" sz="2800" dirty="0">
                <a:solidFill>
                  <a:srgbClr val="FF0000"/>
                </a:solidFill>
                <a:ea typeface="Times New Roman" panose="02020603050405020304" pitchFamily="18" charset="0"/>
              </a:rPr>
              <a:t>.</a:t>
            </a:r>
            <a:endParaRPr lang="en-US" sz="2800" dirty="0">
              <a:solidFill>
                <a:srgbClr val="FF0000"/>
              </a:solidFill>
              <a:effectLst/>
              <a:ea typeface="Times New Roman" panose="02020603050405020304" pitchFamily="18" charset="0"/>
            </a:endParaRPr>
          </a:p>
        </p:txBody>
      </p:sp>
      <p:sp>
        <p:nvSpPr>
          <p:cNvPr id="11" name="TextBox 10">
            <a:extLst>
              <a:ext uri="{FF2B5EF4-FFF2-40B4-BE49-F238E27FC236}">
                <a16:creationId xmlns:a16="http://schemas.microsoft.com/office/drawing/2014/main" id="{C7E071EE-DCEA-160B-FBD7-691507739837}"/>
              </a:ext>
            </a:extLst>
          </p:cNvPr>
          <p:cNvSpPr txBox="1"/>
          <p:nvPr/>
        </p:nvSpPr>
        <p:spPr>
          <a:xfrm>
            <a:off x="1028699" y="5524500"/>
            <a:ext cx="5324475" cy="523220"/>
          </a:xfrm>
          <a:prstGeom prst="rect">
            <a:avLst/>
          </a:prstGeom>
          <a:noFill/>
        </p:spPr>
        <p:txBody>
          <a:bodyPr wrap="square" rtlCol="0">
            <a:spAutoFit/>
          </a:bodyPr>
          <a:lstStyle/>
          <a:p>
            <a:pPr algn="just"/>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Chạm</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tay</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vào</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ấm</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điện</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đang</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đun</a:t>
            </a:r>
            <a:r>
              <a:rPr lang="en-US" sz="2800" dirty="0">
                <a:solidFill>
                  <a:srgbClr val="FF0000"/>
                </a:solidFill>
                <a:ea typeface="Times New Roman" panose="02020603050405020304" pitchFamily="18" charset="0"/>
              </a:rPr>
              <a:t>.</a:t>
            </a:r>
            <a:endParaRPr lang="en-US" sz="2800" dirty="0">
              <a:solidFill>
                <a:srgbClr val="FF0000"/>
              </a:solidFill>
              <a:effectLst/>
              <a:ea typeface="Times New Roman" panose="02020603050405020304" pitchFamily="18" charset="0"/>
            </a:endParaRPr>
          </a:p>
        </p:txBody>
      </p:sp>
      <p:sp>
        <p:nvSpPr>
          <p:cNvPr id="12" name="TextBox 11">
            <a:extLst>
              <a:ext uri="{FF2B5EF4-FFF2-40B4-BE49-F238E27FC236}">
                <a16:creationId xmlns:a16="http://schemas.microsoft.com/office/drawing/2014/main" id="{5FF21944-D8A6-FA7B-9D0E-119EF0E5386C}"/>
              </a:ext>
            </a:extLst>
          </p:cNvPr>
          <p:cNvSpPr txBox="1"/>
          <p:nvPr/>
        </p:nvSpPr>
        <p:spPr>
          <a:xfrm>
            <a:off x="6457950" y="2095500"/>
            <a:ext cx="4838700" cy="523220"/>
          </a:xfrm>
          <a:prstGeom prst="rect">
            <a:avLst/>
          </a:prstGeom>
          <a:noFill/>
        </p:spPr>
        <p:txBody>
          <a:bodyPr wrap="square" rtlCol="0">
            <a:spAutoFit/>
          </a:bodyPr>
          <a:lstStyle/>
          <a:p>
            <a:pPr algn="just"/>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Dùng</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chổi</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quét</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nhà</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quét</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sân</a:t>
            </a:r>
            <a:r>
              <a:rPr lang="en-US" sz="2800" dirty="0">
                <a:solidFill>
                  <a:srgbClr val="FF0000"/>
                </a:solidFill>
                <a:ea typeface="Times New Roman" panose="02020603050405020304" pitchFamily="18" charset="0"/>
              </a:rPr>
              <a:t>.</a:t>
            </a:r>
            <a:endParaRPr lang="en-US" sz="2800" dirty="0">
              <a:solidFill>
                <a:srgbClr val="FF0000"/>
              </a:solidFill>
              <a:effectLst/>
              <a:ea typeface="Times New Roman" panose="02020603050405020304" pitchFamily="18" charset="0"/>
            </a:endParaRPr>
          </a:p>
        </p:txBody>
      </p:sp>
      <p:sp>
        <p:nvSpPr>
          <p:cNvPr id="13" name="TextBox 12">
            <a:extLst>
              <a:ext uri="{FF2B5EF4-FFF2-40B4-BE49-F238E27FC236}">
                <a16:creationId xmlns:a16="http://schemas.microsoft.com/office/drawing/2014/main" id="{D8A2EDED-B225-E5BD-5538-D735E76F8B1D}"/>
              </a:ext>
            </a:extLst>
          </p:cNvPr>
          <p:cNvSpPr txBox="1"/>
          <p:nvPr/>
        </p:nvSpPr>
        <p:spPr>
          <a:xfrm>
            <a:off x="6477000" y="2638425"/>
            <a:ext cx="4838700" cy="523220"/>
          </a:xfrm>
          <a:prstGeom prst="rect">
            <a:avLst/>
          </a:prstGeom>
          <a:noFill/>
        </p:spPr>
        <p:txBody>
          <a:bodyPr wrap="square" rtlCol="0">
            <a:spAutoFit/>
          </a:bodyPr>
          <a:lstStyle/>
          <a:p>
            <a:pPr algn="just"/>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Dùng</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điều</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khiển</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bật</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ti</a:t>
            </a:r>
            <a:r>
              <a:rPr lang="en-US" sz="2800" dirty="0">
                <a:solidFill>
                  <a:srgbClr val="FF0000"/>
                </a:solidFill>
                <a:ea typeface="Times New Roman" panose="02020603050405020304" pitchFamily="18" charset="0"/>
              </a:rPr>
              <a:t> vi.</a:t>
            </a:r>
            <a:endParaRPr lang="en-US" sz="2800" dirty="0">
              <a:solidFill>
                <a:srgbClr val="FF0000"/>
              </a:solidFill>
              <a:effectLst/>
              <a:ea typeface="Times New Roman" panose="02020603050405020304" pitchFamily="18" charset="0"/>
            </a:endParaRPr>
          </a:p>
        </p:txBody>
      </p:sp>
      <p:sp>
        <p:nvSpPr>
          <p:cNvPr id="14" name="TextBox 13">
            <a:extLst>
              <a:ext uri="{FF2B5EF4-FFF2-40B4-BE49-F238E27FC236}">
                <a16:creationId xmlns:a16="http://schemas.microsoft.com/office/drawing/2014/main" id="{7D894E03-17C6-7FDA-9991-C9907B6C22D3}"/>
              </a:ext>
            </a:extLst>
          </p:cNvPr>
          <p:cNvSpPr txBox="1"/>
          <p:nvPr/>
        </p:nvSpPr>
        <p:spPr>
          <a:xfrm>
            <a:off x="6524625" y="3114675"/>
            <a:ext cx="4838700" cy="954107"/>
          </a:xfrm>
          <a:prstGeom prst="rect">
            <a:avLst/>
          </a:prstGeom>
          <a:noFill/>
        </p:spPr>
        <p:txBody>
          <a:bodyPr wrap="square" rtlCol="0">
            <a:spAutoFit/>
          </a:bodyPr>
          <a:lstStyle/>
          <a:p>
            <a:pPr algn="just"/>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Dùng</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chậu</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rổ</a:t>
            </a:r>
            <a:r>
              <a:rPr lang="en-US" sz="2800" dirty="0">
                <a:solidFill>
                  <a:srgbClr val="FF0000"/>
                </a:solidFill>
                <a:ea typeface="Times New Roman" panose="02020603050405020304" pitchFamily="18" charset="0"/>
              </a:rPr>
              <a:t> , </a:t>
            </a:r>
            <a:r>
              <a:rPr lang="en-US" sz="2800" dirty="0" err="1">
                <a:solidFill>
                  <a:srgbClr val="FF0000"/>
                </a:solidFill>
                <a:ea typeface="Times New Roman" panose="02020603050405020304" pitchFamily="18" charset="0"/>
              </a:rPr>
              <a:t>rá</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để</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rửa</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rau</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vo</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gạo</a:t>
            </a:r>
            <a:r>
              <a:rPr lang="en-US" sz="2800" dirty="0">
                <a:solidFill>
                  <a:srgbClr val="FF0000"/>
                </a:solidFill>
                <a:ea typeface="Times New Roman" panose="02020603050405020304" pitchFamily="18" charset="0"/>
              </a:rPr>
              <a:t>.</a:t>
            </a:r>
            <a:endParaRPr lang="en-US" sz="2800" dirty="0">
              <a:solidFill>
                <a:srgbClr val="FF0000"/>
              </a:solidFill>
              <a:effectLst/>
              <a:ea typeface="Times New Roman" panose="02020603050405020304" pitchFamily="18" charset="0"/>
            </a:endParaRPr>
          </a:p>
        </p:txBody>
      </p:sp>
      <p:sp>
        <p:nvSpPr>
          <p:cNvPr id="15" name="TextBox 14">
            <a:extLst>
              <a:ext uri="{FF2B5EF4-FFF2-40B4-BE49-F238E27FC236}">
                <a16:creationId xmlns:a16="http://schemas.microsoft.com/office/drawing/2014/main" id="{6C9E8A59-5791-DB94-747D-E91EFB23461D}"/>
              </a:ext>
            </a:extLst>
          </p:cNvPr>
          <p:cNvSpPr txBox="1"/>
          <p:nvPr/>
        </p:nvSpPr>
        <p:spPr>
          <a:xfrm>
            <a:off x="6410325" y="4029075"/>
            <a:ext cx="4838700" cy="954107"/>
          </a:xfrm>
          <a:prstGeom prst="rect">
            <a:avLst/>
          </a:prstGeom>
          <a:noFill/>
        </p:spPr>
        <p:txBody>
          <a:bodyPr wrap="square" rtlCol="0">
            <a:spAutoFit/>
          </a:bodyPr>
          <a:lstStyle/>
          <a:p>
            <a:pPr algn="just"/>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Dùng</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dụng</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cụ</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chuyên</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gọt</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để</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gọt</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củ</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quả</a:t>
            </a:r>
            <a:r>
              <a:rPr lang="en-US" sz="2800" dirty="0">
                <a:solidFill>
                  <a:srgbClr val="FF0000"/>
                </a:solidFill>
                <a:ea typeface="Times New Roman" panose="02020603050405020304" pitchFamily="18" charset="0"/>
              </a:rPr>
              <a:t>.</a:t>
            </a:r>
            <a:endParaRPr lang="en-US" sz="2800" dirty="0">
              <a:solidFill>
                <a:srgbClr val="FF0000"/>
              </a:solidFill>
              <a:effectLst/>
              <a:ea typeface="Times New Roman" panose="02020603050405020304" pitchFamily="18" charset="0"/>
            </a:endParaRPr>
          </a:p>
        </p:txBody>
      </p:sp>
      <p:sp>
        <p:nvSpPr>
          <p:cNvPr id="16" name="TextBox 15">
            <a:extLst>
              <a:ext uri="{FF2B5EF4-FFF2-40B4-BE49-F238E27FC236}">
                <a16:creationId xmlns:a16="http://schemas.microsoft.com/office/drawing/2014/main" id="{0205C24B-EA61-1A87-CEE4-C6B91152E50C}"/>
              </a:ext>
            </a:extLst>
          </p:cNvPr>
          <p:cNvSpPr txBox="1"/>
          <p:nvPr/>
        </p:nvSpPr>
        <p:spPr>
          <a:xfrm>
            <a:off x="6410325" y="4924425"/>
            <a:ext cx="4838700" cy="523220"/>
          </a:xfrm>
          <a:prstGeom prst="rect">
            <a:avLst/>
          </a:prstGeom>
          <a:noFill/>
        </p:spPr>
        <p:txBody>
          <a:bodyPr wrap="square" rtlCol="0">
            <a:spAutoFit/>
          </a:bodyPr>
          <a:lstStyle/>
          <a:p>
            <a:pPr algn="just"/>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Bật</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quạt</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điện</a:t>
            </a:r>
            <a:r>
              <a:rPr lang="en-US" sz="2800" dirty="0">
                <a:solidFill>
                  <a:srgbClr val="FF0000"/>
                </a:solidFill>
                <a:ea typeface="Times New Roman" panose="02020603050405020304" pitchFamily="18" charset="0"/>
              </a:rPr>
              <a:t>.</a:t>
            </a:r>
            <a:endParaRPr lang="en-US" sz="2800" dirty="0">
              <a:solidFill>
                <a:srgbClr val="FF0000"/>
              </a:solidFill>
              <a:effectLst/>
              <a:ea typeface="Times New Roman" panose="02020603050405020304" pitchFamily="18" charset="0"/>
            </a:endParaRPr>
          </a:p>
        </p:txBody>
      </p:sp>
      <p:sp>
        <p:nvSpPr>
          <p:cNvPr id="17" name="TextBox 16">
            <a:extLst>
              <a:ext uri="{FF2B5EF4-FFF2-40B4-BE49-F238E27FC236}">
                <a16:creationId xmlns:a16="http://schemas.microsoft.com/office/drawing/2014/main" id="{C25ED7B4-A95F-C2C3-470C-8E4B6178A23D}"/>
              </a:ext>
            </a:extLst>
          </p:cNvPr>
          <p:cNvSpPr txBox="1"/>
          <p:nvPr/>
        </p:nvSpPr>
        <p:spPr>
          <a:xfrm>
            <a:off x="6410325" y="5495925"/>
            <a:ext cx="4838700" cy="523220"/>
          </a:xfrm>
          <a:prstGeom prst="rect">
            <a:avLst/>
          </a:prstGeom>
          <a:noFill/>
        </p:spPr>
        <p:txBody>
          <a:bodyPr wrap="square" rtlCol="0">
            <a:spAutoFit/>
          </a:bodyPr>
          <a:lstStyle/>
          <a:p>
            <a:pPr algn="just"/>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Dùng</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kéo</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cắt</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giấy</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thủ</a:t>
            </a:r>
            <a:r>
              <a:rPr lang="en-US" sz="2800" dirty="0">
                <a:solidFill>
                  <a:srgbClr val="FF0000"/>
                </a:solidFill>
                <a:ea typeface="Times New Roman" panose="02020603050405020304" pitchFamily="18" charset="0"/>
              </a:rPr>
              <a:t> </a:t>
            </a:r>
            <a:r>
              <a:rPr lang="en-US" sz="2800" dirty="0" err="1">
                <a:solidFill>
                  <a:srgbClr val="FF0000"/>
                </a:solidFill>
                <a:ea typeface="Times New Roman" panose="02020603050405020304" pitchFamily="18" charset="0"/>
              </a:rPr>
              <a:t>công</a:t>
            </a:r>
            <a:r>
              <a:rPr lang="en-US" sz="2800" dirty="0">
                <a:solidFill>
                  <a:srgbClr val="FF0000"/>
                </a:solidFill>
                <a:ea typeface="Times New Roman" panose="02020603050405020304" pitchFamily="18" charset="0"/>
              </a:rPr>
              <a:t>.</a:t>
            </a:r>
            <a:endParaRPr lang="en-US" sz="2800" dirty="0">
              <a:solidFill>
                <a:srgbClr val="FF0000"/>
              </a:solidFill>
              <a:effectLst/>
              <a:ea typeface="Times New Roman" panose="02020603050405020304" pitchFamily="18" charset="0"/>
            </a:endParaRPr>
          </a:p>
        </p:txBody>
      </p:sp>
    </p:spTree>
    <p:extLst>
      <p:ext uri="{BB962C8B-B14F-4D97-AF65-F5344CB8AC3E}">
        <p14:creationId xmlns:p14="http://schemas.microsoft.com/office/powerpoint/2010/main" val="410195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arn(inVertical)">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barn(inVertical)">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barn(inVertical)">
                                      <p:cBhvr>
                                        <p:cTn id="32" dur="500"/>
                                        <p:tgtEl>
                                          <p:spTgt spid="1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animEffect transition="in" filter="barn(inVertical)">
                                      <p:cBhvr>
                                        <p:cTn id="37" dur="500"/>
                                        <p:tgtEl>
                                          <p:spTgt spid="1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3">
                                            <p:txEl>
                                              <p:pRg st="0" end="0"/>
                                            </p:txEl>
                                          </p:spTgt>
                                        </p:tgtEl>
                                        <p:attrNameLst>
                                          <p:attrName>style.visibility</p:attrName>
                                        </p:attrNameLst>
                                      </p:cBhvr>
                                      <p:to>
                                        <p:strVal val="visible"/>
                                      </p:to>
                                    </p:set>
                                    <p:animEffect transition="in" filter="barn(inVertical)">
                                      <p:cBhvr>
                                        <p:cTn id="42" dur="500"/>
                                        <p:tgtEl>
                                          <p:spTgt spid="1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4">
                                            <p:txEl>
                                              <p:pRg st="0" end="0"/>
                                            </p:txEl>
                                          </p:spTgt>
                                        </p:tgtEl>
                                        <p:attrNameLst>
                                          <p:attrName>style.visibility</p:attrName>
                                        </p:attrNameLst>
                                      </p:cBhvr>
                                      <p:to>
                                        <p:strVal val="visible"/>
                                      </p:to>
                                    </p:set>
                                    <p:animEffect transition="in" filter="barn(inVertical)">
                                      <p:cBhvr>
                                        <p:cTn id="47" dur="500"/>
                                        <p:tgtEl>
                                          <p:spTgt spid="14">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5">
                                            <p:txEl>
                                              <p:pRg st="0" end="0"/>
                                            </p:txEl>
                                          </p:spTgt>
                                        </p:tgtEl>
                                        <p:attrNameLst>
                                          <p:attrName>style.visibility</p:attrName>
                                        </p:attrNameLst>
                                      </p:cBhvr>
                                      <p:to>
                                        <p:strVal val="visible"/>
                                      </p:to>
                                    </p:set>
                                    <p:animEffect transition="in" filter="barn(inVertical)">
                                      <p:cBhvr>
                                        <p:cTn id="52" dur="500"/>
                                        <p:tgtEl>
                                          <p:spTgt spid="15">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6">
                                            <p:txEl>
                                              <p:pRg st="0" end="0"/>
                                            </p:txEl>
                                          </p:spTgt>
                                        </p:tgtEl>
                                        <p:attrNameLst>
                                          <p:attrName>style.visibility</p:attrName>
                                        </p:attrNameLst>
                                      </p:cBhvr>
                                      <p:to>
                                        <p:strVal val="visible"/>
                                      </p:to>
                                    </p:set>
                                    <p:animEffect transition="in" filter="barn(inVertical)">
                                      <p:cBhvr>
                                        <p:cTn id="57" dur="500"/>
                                        <p:tgtEl>
                                          <p:spTgt spid="16">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7">
                                            <p:txEl>
                                              <p:pRg st="0" end="0"/>
                                            </p:txEl>
                                          </p:spTgt>
                                        </p:tgtEl>
                                        <p:attrNameLst>
                                          <p:attrName>style.visibility</p:attrName>
                                        </p:attrNameLst>
                                      </p:cBhvr>
                                      <p:to>
                                        <p:strVal val="visible"/>
                                      </p:to>
                                    </p:set>
                                    <p:animEffect transition="in" filter="barn(inVertical)">
                                      <p:cBhvr>
                                        <p:cTn id="6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F5E0BF7-83C5-30DF-C1FA-D88995D9B844}"/>
              </a:ext>
            </a:extLst>
          </p:cNvPr>
          <p:cNvSpPr txBox="1"/>
          <p:nvPr/>
        </p:nvSpPr>
        <p:spPr>
          <a:xfrm>
            <a:off x="1587500" y="366217"/>
            <a:ext cx="9099550" cy="3416320"/>
          </a:xfrm>
          <a:prstGeom prst="rect">
            <a:avLst/>
          </a:prstGeom>
          <a:solidFill>
            <a:srgbClr val="CCFFFF"/>
          </a:solidFill>
          <a:ln w="76200">
            <a:solidFill>
              <a:schemeClr val="accent1"/>
            </a:solidFill>
            <a:prstDash val="dash"/>
          </a:ln>
        </p:spPr>
        <p:txBody>
          <a:bodyPr wrap="square">
            <a:spAutoFit/>
          </a:bodyPr>
          <a:lstStyle/>
          <a:p>
            <a:pPr algn="just" defTabSz="609630"/>
            <a:r>
              <a:rPr lang="vi-VN" sz="3600" b="1" dirty="0">
                <a:solidFill>
                  <a:prstClr val="black"/>
                </a:solidFill>
                <a:latin typeface="Calibri"/>
              </a:rPr>
              <a:t>Khi làm việc nhà, các em chú ý thực hiện những hành động sử dụng đồ dùng gia đình an toàn, phù hợp với sức của mình; tuyệt đối không thực hiện những hành động sử dụng đồ dùng trong  gia đình không an toàn, tránh tai nạn thương tích có thể xảy ra.</a:t>
            </a:r>
            <a:endParaRPr lang="en-US" sz="3600" b="1" dirty="0">
              <a:solidFill>
                <a:prstClr val="black"/>
              </a:solidFill>
              <a:latin typeface="Calibri"/>
            </a:endParaRPr>
          </a:p>
        </p:txBody>
      </p:sp>
      <p:pic>
        <p:nvPicPr>
          <p:cNvPr id="11" name="Picture 10" descr="A picture containing vector graphics&#10;&#10;Description automatically generated">
            <a:extLst>
              <a:ext uri="{FF2B5EF4-FFF2-40B4-BE49-F238E27FC236}">
                <a16:creationId xmlns:a16="http://schemas.microsoft.com/office/drawing/2014/main" id="{00D5237B-1866-4F5D-3148-7C555B2BD8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83600" y="3718622"/>
            <a:ext cx="3387997" cy="2817131"/>
          </a:xfrm>
          <a:prstGeom prst="rect">
            <a:avLst/>
          </a:prstGeom>
          <a:effectLst>
            <a:outerShdw blurRad="76200" dir="13500000" sy="23000" kx="1200000" algn="br" rotWithShape="0">
              <a:prstClr val="black">
                <a:alpha val="20000"/>
              </a:prstClr>
            </a:outerShdw>
          </a:effectLst>
        </p:spPr>
      </p:pic>
      <p:pic>
        <p:nvPicPr>
          <p:cNvPr id="2" name="Picture 2" descr="Cute cartoon thai student namaste greeting in the school uniform. Free Vector">
            <a:extLst>
              <a:ext uri="{FF2B5EF4-FFF2-40B4-BE49-F238E27FC236}">
                <a16:creationId xmlns:a16="http://schemas.microsoft.com/office/drawing/2014/main" id="{2CAFB048-1268-BF86-92B5-DE23C515FD0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522277" y="3076574"/>
            <a:ext cx="2592176" cy="3968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16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0707D91C-5E1A-4813-A50F-5F58AD0F9834}"/>
              </a:ext>
            </a:extLst>
          </p:cNvPr>
          <p:cNvSpPr/>
          <p:nvPr/>
        </p:nvSpPr>
        <p:spPr>
          <a:xfrm>
            <a:off x="-522514" y="5416248"/>
            <a:ext cx="13914363" cy="2457752"/>
          </a:xfrm>
          <a:prstGeom prst="ellipse">
            <a:avLst/>
          </a:prstGeom>
          <a:solidFill>
            <a:srgbClr val="A9D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a:solidFill>
                <a:prstClr val="white"/>
              </a:solidFill>
              <a:latin typeface="Calibri"/>
            </a:endParaRPr>
          </a:p>
        </p:txBody>
      </p:sp>
      <p:pic>
        <p:nvPicPr>
          <p:cNvPr id="3" name="Hình ảnh 2">
            <a:extLst>
              <a:ext uri="{FF2B5EF4-FFF2-40B4-BE49-F238E27FC236}">
                <a16:creationId xmlns:a16="http://schemas.microsoft.com/office/drawing/2014/main" id="{EA2501A1-08DA-487D-BBAD-7B6A84A67364}"/>
              </a:ext>
            </a:extLst>
          </p:cNvPr>
          <p:cNvPicPr>
            <a:picLocks noChangeAspect="1"/>
          </p:cNvPicPr>
          <p:nvPr/>
        </p:nvPicPr>
        <p:blipFill rotWithShape="1">
          <a:blip r:embed="rId3"/>
          <a:srcRect t="7967" r="39107" b="26001"/>
          <a:stretch/>
        </p:blipFill>
        <p:spPr>
          <a:xfrm>
            <a:off x="0" y="-127000"/>
            <a:ext cx="11913508" cy="7609473"/>
          </a:xfrm>
          <a:prstGeom prst="rect">
            <a:avLst/>
          </a:prstGeom>
        </p:spPr>
      </p:pic>
      <p:sp>
        <p:nvSpPr>
          <p:cNvPr id="10" name="Bong bóng Ý nghĩ: Hình đám mây 9">
            <a:extLst>
              <a:ext uri="{FF2B5EF4-FFF2-40B4-BE49-F238E27FC236}">
                <a16:creationId xmlns:a16="http://schemas.microsoft.com/office/drawing/2014/main" id="{F724BF1B-61F4-4BD4-82C7-AB682EDDB270}"/>
              </a:ext>
            </a:extLst>
          </p:cNvPr>
          <p:cNvSpPr/>
          <p:nvPr/>
        </p:nvSpPr>
        <p:spPr>
          <a:xfrm>
            <a:off x="978750" y="62891"/>
            <a:ext cx="2042477" cy="1001359"/>
          </a:xfrm>
          <a:prstGeom prst="cloudCallout">
            <a:avLst>
              <a:gd name="adj1" fmla="val -9226"/>
              <a:gd name="adj2" fmla="val 1840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dirty="0">
              <a:solidFill>
                <a:prstClr val="white"/>
              </a:solidFill>
              <a:latin typeface="Calibri"/>
            </a:endParaRPr>
          </a:p>
        </p:txBody>
      </p:sp>
      <p:sp>
        <p:nvSpPr>
          <p:cNvPr id="11" name="Bong bóng Ý nghĩ: Hình đám mây 10">
            <a:extLst>
              <a:ext uri="{FF2B5EF4-FFF2-40B4-BE49-F238E27FC236}">
                <a16:creationId xmlns:a16="http://schemas.microsoft.com/office/drawing/2014/main" id="{DA12184F-917E-41E8-A89B-C30EB6D0F235}"/>
              </a:ext>
            </a:extLst>
          </p:cNvPr>
          <p:cNvSpPr/>
          <p:nvPr/>
        </p:nvSpPr>
        <p:spPr>
          <a:xfrm>
            <a:off x="9996923" y="186172"/>
            <a:ext cx="1616725" cy="862465"/>
          </a:xfrm>
          <a:prstGeom prst="cloudCallout">
            <a:avLst>
              <a:gd name="adj1" fmla="val -9226"/>
              <a:gd name="adj2" fmla="val 1840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dirty="0">
              <a:solidFill>
                <a:prstClr val="white"/>
              </a:solidFill>
              <a:latin typeface="Calibri"/>
            </a:endParaRPr>
          </a:p>
        </p:txBody>
      </p:sp>
      <p:sp>
        <p:nvSpPr>
          <p:cNvPr id="12" name="Bong bóng Ý nghĩ: Hình đám mây 11">
            <a:extLst>
              <a:ext uri="{FF2B5EF4-FFF2-40B4-BE49-F238E27FC236}">
                <a16:creationId xmlns:a16="http://schemas.microsoft.com/office/drawing/2014/main" id="{1E1F2BB1-55D4-4052-BA16-292981D40218}"/>
              </a:ext>
            </a:extLst>
          </p:cNvPr>
          <p:cNvSpPr/>
          <p:nvPr/>
        </p:nvSpPr>
        <p:spPr>
          <a:xfrm>
            <a:off x="11252458" y="3120978"/>
            <a:ext cx="1616725" cy="641695"/>
          </a:xfrm>
          <a:prstGeom prst="cloudCallout">
            <a:avLst>
              <a:gd name="adj1" fmla="val -9226"/>
              <a:gd name="adj2" fmla="val 1840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dirty="0">
              <a:solidFill>
                <a:prstClr val="white"/>
              </a:solidFill>
              <a:latin typeface="Calibri"/>
            </a:endParaRPr>
          </a:p>
        </p:txBody>
      </p:sp>
      <p:sp>
        <p:nvSpPr>
          <p:cNvPr id="13" name="Bong bóng Ý nghĩ: Hình đám mây 12">
            <a:extLst>
              <a:ext uri="{FF2B5EF4-FFF2-40B4-BE49-F238E27FC236}">
                <a16:creationId xmlns:a16="http://schemas.microsoft.com/office/drawing/2014/main" id="{790CAFA4-8826-48C5-9F33-23C9E1959D5F}"/>
              </a:ext>
            </a:extLst>
          </p:cNvPr>
          <p:cNvSpPr/>
          <p:nvPr/>
        </p:nvSpPr>
        <p:spPr>
          <a:xfrm>
            <a:off x="278492" y="2800130"/>
            <a:ext cx="1616725" cy="641695"/>
          </a:xfrm>
          <a:prstGeom prst="cloudCallout">
            <a:avLst>
              <a:gd name="adj1" fmla="val -9226"/>
              <a:gd name="adj2" fmla="val 1840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dirty="0">
              <a:solidFill>
                <a:prstClr val="white"/>
              </a:solidFill>
              <a:latin typeface="Calibri"/>
            </a:endParaRPr>
          </a:p>
        </p:txBody>
      </p:sp>
      <p:pic>
        <p:nvPicPr>
          <p:cNvPr id="20" name="Hình ảnh 19">
            <a:extLst>
              <a:ext uri="{FF2B5EF4-FFF2-40B4-BE49-F238E27FC236}">
                <a16:creationId xmlns:a16="http://schemas.microsoft.com/office/drawing/2014/main" id="{3CE3C18B-B138-4D36-9935-B5193616FA62}"/>
              </a:ext>
            </a:extLst>
          </p:cNvPr>
          <p:cNvPicPr>
            <a:picLocks noChangeAspect="1"/>
          </p:cNvPicPr>
          <p:nvPr/>
        </p:nvPicPr>
        <p:blipFill rotWithShape="1">
          <a:blip r:embed="rId3"/>
          <a:srcRect l="58028" t="48134" r="-322" b="-3105"/>
          <a:stretch/>
        </p:blipFill>
        <p:spPr>
          <a:xfrm rot="900067">
            <a:off x="4574339" y="3940628"/>
            <a:ext cx="3510547" cy="2566513"/>
          </a:xfrm>
          <a:prstGeom prst="rect">
            <a:avLst/>
          </a:prstGeom>
        </p:spPr>
      </p:pic>
      <p:pic>
        <p:nvPicPr>
          <p:cNvPr id="5" name="Picture 4">
            <a:extLst>
              <a:ext uri="{FF2B5EF4-FFF2-40B4-BE49-F238E27FC236}">
                <a16:creationId xmlns:a16="http://schemas.microsoft.com/office/drawing/2014/main" id="{72933FC2-BE1F-CE40-3FE0-09AB17561235}"/>
              </a:ext>
            </a:extLst>
          </p:cNvPr>
          <p:cNvPicPr>
            <a:picLocks noChangeAspect="1"/>
          </p:cNvPicPr>
          <p:nvPr/>
        </p:nvPicPr>
        <p:blipFill>
          <a:blip r:embed="rId4"/>
          <a:stretch>
            <a:fillRect/>
          </a:stretch>
        </p:blipFill>
        <p:spPr>
          <a:xfrm>
            <a:off x="2835478" y="2235234"/>
            <a:ext cx="7035394" cy="2139881"/>
          </a:xfrm>
          <a:prstGeom prst="rect">
            <a:avLst/>
          </a:prstGeom>
        </p:spPr>
      </p:pic>
    </p:spTree>
    <p:extLst>
      <p:ext uri="{BB962C8B-B14F-4D97-AF65-F5344CB8AC3E}">
        <p14:creationId xmlns:p14="http://schemas.microsoft.com/office/powerpoint/2010/main" val="46933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20"/>
                                        </p:tgtEl>
                                        <p:attrNameLst>
                                          <p:attrName>r</p:attrName>
                                        </p:attrNameLst>
                                      </p:cBhvr>
                                    </p:animRot>
                                    <p:animRot by="-240000">
                                      <p:cBhvr>
                                        <p:cTn id="13" dur="200" fill="hold">
                                          <p:stCondLst>
                                            <p:cond delay="200"/>
                                          </p:stCondLst>
                                        </p:cTn>
                                        <p:tgtEl>
                                          <p:spTgt spid="20"/>
                                        </p:tgtEl>
                                        <p:attrNameLst>
                                          <p:attrName>r</p:attrName>
                                        </p:attrNameLst>
                                      </p:cBhvr>
                                    </p:animRot>
                                    <p:animRot by="240000">
                                      <p:cBhvr>
                                        <p:cTn id="14" dur="200" fill="hold">
                                          <p:stCondLst>
                                            <p:cond delay="400"/>
                                          </p:stCondLst>
                                        </p:cTn>
                                        <p:tgtEl>
                                          <p:spTgt spid="20"/>
                                        </p:tgtEl>
                                        <p:attrNameLst>
                                          <p:attrName>r</p:attrName>
                                        </p:attrNameLst>
                                      </p:cBhvr>
                                    </p:animRot>
                                    <p:animRot by="-240000">
                                      <p:cBhvr>
                                        <p:cTn id="15" dur="200" fill="hold">
                                          <p:stCondLst>
                                            <p:cond delay="600"/>
                                          </p:stCondLst>
                                        </p:cTn>
                                        <p:tgtEl>
                                          <p:spTgt spid="20"/>
                                        </p:tgtEl>
                                        <p:attrNameLst>
                                          <p:attrName>r</p:attrName>
                                        </p:attrNameLst>
                                      </p:cBhvr>
                                    </p:animRot>
                                    <p:animRot by="120000">
                                      <p:cBhvr>
                                        <p:cTn id="16" dur="200" fill="hold">
                                          <p:stCondLst>
                                            <p:cond delay="800"/>
                                          </p:stCondLst>
                                        </p:cTn>
                                        <p:tgtEl>
                                          <p:spTgt spid="2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C2E464-6CCF-E13A-49C6-029429BA328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300000"/>
                    </a14:imgEffect>
                  </a14:imgLayer>
                </a14:imgProps>
              </a:ext>
            </a:extLst>
          </a:blip>
          <a:srcRect l="328"/>
          <a:stretch/>
        </p:blipFill>
        <p:spPr>
          <a:xfrm>
            <a:off x="-101600" y="-76200"/>
            <a:ext cx="12327467" cy="6934200"/>
          </a:xfrm>
          <a:prstGeom prst="rect">
            <a:avLst/>
          </a:prstGeom>
        </p:spPr>
      </p:pic>
      <p:pic>
        <p:nvPicPr>
          <p:cNvPr id="6" name="Picture 5">
            <a:extLst>
              <a:ext uri="{FF2B5EF4-FFF2-40B4-BE49-F238E27FC236}">
                <a16:creationId xmlns:a16="http://schemas.microsoft.com/office/drawing/2014/main" id="{DB4A9ECD-E78F-B53F-DC6E-00A1BE5A57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1" y="2565400"/>
            <a:ext cx="5885243" cy="4714979"/>
          </a:xfrm>
          <a:prstGeom prst="rect">
            <a:avLst/>
          </a:prstGeom>
        </p:spPr>
      </p:pic>
      <p:sp>
        <p:nvSpPr>
          <p:cNvPr id="4" name="Rectangle: Rounded Corners 3">
            <a:extLst>
              <a:ext uri="{FF2B5EF4-FFF2-40B4-BE49-F238E27FC236}">
                <a16:creationId xmlns:a16="http://schemas.microsoft.com/office/drawing/2014/main" id="{E4A1B6C1-F644-914E-FA97-5773C84CE7CA}"/>
              </a:ext>
            </a:extLst>
          </p:cNvPr>
          <p:cNvSpPr/>
          <p:nvPr/>
        </p:nvSpPr>
        <p:spPr>
          <a:xfrm>
            <a:off x="1219200" y="971549"/>
            <a:ext cx="9191625" cy="1711325"/>
          </a:xfrm>
          <a:prstGeom prst="roundRect">
            <a:avLst/>
          </a:prstGeom>
          <a:solidFill>
            <a:schemeClr val="bg1">
              <a:alpha val="9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4800" b="1" dirty="0" err="1">
                <a:solidFill>
                  <a:prstClr val="black"/>
                </a:solidFill>
              </a:rPr>
              <a:t>Hoạt</a:t>
            </a:r>
            <a:r>
              <a:rPr lang="en-US" sz="4800" b="1" dirty="0">
                <a:solidFill>
                  <a:prstClr val="black"/>
                </a:solidFill>
              </a:rPr>
              <a:t> </a:t>
            </a:r>
            <a:r>
              <a:rPr lang="en-US" sz="4800" b="1" dirty="0" err="1">
                <a:solidFill>
                  <a:prstClr val="black"/>
                </a:solidFill>
              </a:rPr>
              <a:t>động</a:t>
            </a:r>
            <a:r>
              <a:rPr lang="en-US" sz="4800" b="1" dirty="0">
                <a:solidFill>
                  <a:prstClr val="black"/>
                </a:solidFill>
              </a:rPr>
              <a:t> 2: </a:t>
            </a:r>
            <a:r>
              <a:rPr lang="en-US" sz="4800" b="1" dirty="0" err="1">
                <a:solidFill>
                  <a:prstClr val="black"/>
                </a:solidFill>
              </a:rPr>
              <a:t>Nhận</a:t>
            </a:r>
            <a:r>
              <a:rPr lang="en-US" sz="4800" b="1" dirty="0">
                <a:solidFill>
                  <a:prstClr val="black"/>
                </a:solidFill>
              </a:rPr>
              <a:t> </a:t>
            </a:r>
            <a:r>
              <a:rPr lang="en-US" sz="4800" b="1" dirty="0" err="1">
                <a:solidFill>
                  <a:prstClr val="black"/>
                </a:solidFill>
              </a:rPr>
              <a:t>xét</a:t>
            </a:r>
            <a:r>
              <a:rPr lang="en-US" sz="4800" b="1" dirty="0">
                <a:solidFill>
                  <a:prstClr val="black"/>
                </a:solidFill>
              </a:rPr>
              <a:t> </a:t>
            </a:r>
            <a:r>
              <a:rPr lang="en-US" sz="4800" b="1" dirty="0" err="1">
                <a:solidFill>
                  <a:prstClr val="black"/>
                </a:solidFill>
              </a:rPr>
              <a:t>hành</a:t>
            </a:r>
            <a:r>
              <a:rPr lang="en-US" sz="4800" b="1" dirty="0">
                <a:solidFill>
                  <a:prstClr val="black"/>
                </a:solidFill>
              </a:rPr>
              <a:t> vi</a:t>
            </a:r>
          </a:p>
        </p:txBody>
      </p:sp>
    </p:spTree>
    <p:extLst>
      <p:ext uri="{BB962C8B-B14F-4D97-AF65-F5344CB8AC3E}">
        <p14:creationId xmlns:p14="http://schemas.microsoft.com/office/powerpoint/2010/main" val="101509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1458B4-E193-4160-97DF-2C6F7B6407F4}"/>
              </a:ext>
            </a:extLst>
          </p:cNvPr>
          <p:cNvSpPr/>
          <p:nvPr/>
        </p:nvSpPr>
        <p:spPr>
          <a:xfrm>
            <a:off x="352425" y="371475"/>
            <a:ext cx="11525250" cy="62007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24E8B47E-0467-1759-19D4-3A675F7353E9}"/>
              </a:ext>
            </a:extLst>
          </p:cNvPr>
          <p:cNvSpPr txBox="1"/>
          <p:nvPr/>
        </p:nvSpPr>
        <p:spPr>
          <a:xfrm>
            <a:off x="1200150" y="495300"/>
            <a:ext cx="96202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a:ea typeface="Times New Roman" panose="02020603050405020304" pitchFamily="18" charset="0"/>
                <a:cs typeface="+mn-cs"/>
              </a:rPr>
              <a:t>Nhận</a:t>
            </a:r>
            <a:r>
              <a:rPr kumimoji="0" lang="en-US" sz="4000" b="1" i="0" u="none" strike="noStrike" kern="1200" cap="none" spc="0" normalizeH="0" noProof="0" dirty="0">
                <a:ln>
                  <a:noFill/>
                </a:ln>
                <a:solidFill>
                  <a:srgbClr val="FF0000"/>
                </a:solidFill>
                <a:effectLst/>
                <a:uLnTx/>
                <a:uFillTx/>
                <a:latin typeface="Calibri"/>
                <a:ea typeface="Times New Roman" panose="02020603050405020304" pitchFamily="18" charset="0"/>
                <a:cs typeface="+mn-cs"/>
              </a:rPr>
              <a:t> </a:t>
            </a:r>
            <a:r>
              <a:rPr kumimoji="0" lang="en-US" sz="4000" b="1" i="0" u="none" strike="noStrike" kern="1200" cap="none" spc="0" normalizeH="0" noProof="0" dirty="0" err="1">
                <a:ln>
                  <a:noFill/>
                </a:ln>
                <a:solidFill>
                  <a:srgbClr val="FF0000"/>
                </a:solidFill>
                <a:effectLst/>
                <a:uLnTx/>
                <a:uFillTx/>
                <a:latin typeface="Calibri"/>
                <a:ea typeface="Times New Roman" panose="02020603050405020304" pitchFamily="18" charset="0"/>
                <a:cs typeface="+mn-cs"/>
              </a:rPr>
              <a:t>xét</a:t>
            </a:r>
            <a:r>
              <a:rPr kumimoji="0" lang="en-US" sz="4000" b="1" i="0" u="none" strike="noStrike" kern="1200" cap="none" spc="0" normalizeH="0" noProof="0" dirty="0">
                <a:ln>
                  <a:noFill/>
                </a:ln>
                <a:solidFill>
                  <a:srgbClr val="FF0000"/>
                </a:solidFill>
                <a:effectLst/>
                <a:uLnTx/>
                <a:uFillTx/>
                <a:latin typeface="Calibri"/>
                <a:ea typeface="Times New Roman" panose="02020603050405020304" pitchFamily="18" charset="0"/>
                <a:cs typeface="+mn-cs"/>
              </a:rPr>
              <a:t> </a:t>
            </a:r>
            <a:r>
              <a:rPr kumimoji="0" lang="en-US" sz="4000" b="1" i="0" u="none" strike="noStrike" kern="1200" cap="none" spc="0" normalizeH="0" noProof="0" dirty="0" err="1">
                <a:ln>
                  <a:noFill/>
                </a:ln>
                <a:solidFill>
                  <a:srgbClr val="FF0000"/>
                </a:solidFill>
                <a:effectLst/>
                <a:uLnTx/>
                <a:uFillTx/>
                <a:latin typeface="Calibri"/>
                <a:ea typeface="Times New Roman" panose="02020603050405020304" pitchFamily="18" charset="0"/>
                <a:cs typeface="+mn-cs"/>
              </a:rPr>
              <a:t>hành</a:t>
            </a:r>
            <a:r>
              <a:rPr kumimoji="0" lang="en-US" sz="4000" b="1" i="0" u="none" strike="noStrike" kern="1200" cap="none" spc="0" normalizeH="0" noProof="0" dirty="0">
                <a:ln>
                  <a:noFill/>
                </a:ln>
                <a:solidFill>
                  <a:srgbClr val="FF0000"/>
                </a:solidFill>
                <a:effectLst/>
                <a:uLnTx/>
                <a:uFillTx/>
                <a:latin typeface="Calibri"/>
                <a:ea typeface="Times New Roman" panose="02020603050405020304" pitchFamily="18" charset="0"/>
                <a:cs typeface="+mn-cs"/>
              </a:rPr>
              <a:t> vi </a:t>
            </a:r>
            <a:r>
              <a:rPr kumimoji="0" lang="en-US" sz="4000" b="1" i="0" u="none" strike="noStrike" kern="1200" cap="none" spc="0" normalizeH="0" noProof="0" dirty="0" err="1">
                <a:ln>
                  <a:noFill/>
                </a:ln>
                <a:solidFill>
                  <a:srgbClr val="FF0000"/>
                </a:solidFill>
                <a:effectLst/>
                <a:uLnTx/>
                <a:uFillTx/>
                <a:latin typeface="Calibri"/>
                <a:ea typeface="Times New Roman" panose="02020603050405020304" pitchFamily="18" charset="0"/>
                <a:cs typeface="+mn-cs"/>
              </a:rPr>
              <a:t>dưới</a:t>
            </a:r>
            <a:r>
              <a:rPr kumimoji="0" lang="en-US" sz="4000" b="1" i="0" u="none" strike="noStrike" kern="1200" cap="none" spc="0" normalizeH="0" noProof="0" dirty="0">
                <a:ln>
                  <a:noFill/>
                </a:ln>
                <a:solidFill>
                  <a:srgbClr val="FF0000"/>
                </a:solidFill>
                <a:effectLst/>
                <a:uLnTx/>
                <a:uFillTx/>
                <a:latin typeface="Calibri"/>
                <a:ea typeface="Times New Roman" panose="02020603050405020304" pitchFamily="18" charset="0"/>
                <a:cs typeface="+mn-cs"/>
              </a:rPr>
              <a:t> </a:t>
            </a:r>
            <a:r>
              <a:rPr kumimoji="0" lang="en-US" sz="4000" b="1" i="0" u="none" strike="noStrike" kern="1200" cap="none" spc="0" normalizeH="0" noProof="0" dirty="0" err="1">
                <a:ln>
                  <a:noFill/>
                </a:ln>
                <a:solidFill>
                  <a:srgbClr val="FF0000"/>
                </a:solidFill>
                <a:effectLst/>
                <a:uLnTx/>
                <a:uFillTx/>
                <a:latin typeface="Calibri"/>
                <a:ea typeface="Times New Roman" panose="02020603050405020304" pitchFamily="18" charset="0"/>
                <a:cs typeface="+mn-cs"/>
              </a:rPr>
              <a:t>đây</a:t>
            </a:r>
            <a:endParaRPr kumimoji="0" lang="en-US" sz="4000" b="0"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mn-cs"/>
            </a:endParaRPr>
          </a:p>
        </p:txBody>
      </p:sp>
      <p:pic>
        <p:nvPicPr>
          <p:cNvPr id="6" name="Picture 5">
            <a:extLst>
              <a:ext uri="{FF2B5EF4-FFF2-40B4-BE49-F238E27FC236}">
                <a16:creationId xmlns:a16="http://schemas.microsoft.com/office/drawing/2014/main" id="{E6E9CE0F-A4DA-A6E1-81DE-CF1A4889B794}"/>
              </a:ext>
            </a:extLst>
          </p:cNvPr>
          <p:cNvPicPr>
            <a:picLocks noChangeAspect="1"/>
          </p:cNvPicPr>
          <p:nvPr/>
        </p:nvPicPr>
        <p:blipFill>
          <a:blip r:embed="rId2"/>
          <a:stretch>
            <a:fillRect/>
          </a:stretch>
        </p:blipFill>
        <p:spPr>
          <a:xfrm>
            <a:off x="1023937" y="1362075"/>
            <a:ext cx="9425797" cy="3790950"/>
          </a:xfrm>
          <a:prstGeom prst="rect">
            <a:avLst/>
          </a:prstGeom>
        </p:spPr>
      </p:pic>
      <p:sp>
        <p:nvSpPr>
          <p:cNvPr id="7" name="TextBox 6">
            <a:extLst>
              <a:ext uri="{FF2B5EF4-FFF2-40B4-BE49-F238E27FC236}">
                <a16:creationId xmlns:a16="http://schemas.microsoft.com/office/drawing/2014/main" id="{B9E31B3F-A0C8-A9DB-6073-2517AD17A850}"/>
              </a:ext>
            </a:extLst>
          </p:cNvPr>
          <p:cNvSpPr txBox="1"/>
          <p:nvPr/>
        </p:nvSpPr>
        <p:spPr>
          <a:xfrm>
            <a:off x="977900" y="5157292"/>
            <a:ext cx="10318750" cy="1107996"/>
          </a:xfrm>
          <a:prstGeom prst="rect">
            <a:avLst/>
          </a:prstGeom>
          <a:solidFill>
            <a:srgbClr val="CCFFFF"/>
          </a:solidFill>
          <a:ln w="76200">
            <a:solidFill>
              <a:schemeClr val="accent1"/>
            </a:solidFill>
            <a:prstDash val="dash"/>
          </a:ln>
        </p:spPr>
        <p:txBody>
          <a:bodyPr wrap="square">
            <a:spAutoFit/>
          </a:bodyPr>
          <a:lstStyle/>
          <a:p>
            <a:pPr algn="just" defTabSz="609630"/>
            <a:r>
              <a:rPr lang="vi-VN" sz="3300" b="1" dirty="0">
                <a:solidFill>
                  <a:prstClr val="black"/>
                </a:solidFill>
                <a:latin typeface="Calibri"/>
              </a:rPr>
              <a:t>Hành vi sử dụng đồ dùng gia đình của các bạn trong tranh có an toàn không? Có thể gây tai nạn, thương tích gì?</a:t>
            </a:r>
            <a:endParaRPr lang="en-US" sz="3300" b="1" dirty="0">
              <a:solidFill>
                <a:prstClr val="black"/>
              </a:solidFill>
              <a:latin typeface="Calibri"/>
            </a:endParaRPr>
          </a:p>
        </p:txBody>
      </p:sp>
    </p:spTree>
    <p:extLst>
      <p:ext uri="{BB962C8B-B14F-4D97-AF65-F5344CB8AC3E}">
        <p14:creationId xmlns:p14="http://schemas.microsoft.com/office/powerpoint/2010/main" val="155953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21A582E-72AF-46C2-AF6C-B5981B35C741}"/>
              </a:ext>
            </a:extLst>
          </p:cNvPr>
          <p:cNvSpPr txBox="1"/>
          <p:nvPr/>
        </p:nvSpPr>
        <p:spPr>
          <a:xfrm>
            <a:off x="5464451" y="1735333"/>
            <a:ext cx="5962649" cy="2800767"/>
          </a:xfrm>
          <a:prstGeom prst="rect">
            <a:avLst/>
          </a:prstGeom>
          <a:solidFill>
            <a:srgbClr val="CCFFFF"/>
          </a:solidFill>
          <a:ln w="76200">
            <a:solidFill>
              <a:schemeClr val="accent1"/>
            </a:solidFill>
            <a:prstDash val="dash"/>
          </a:ln>
        </p:spPr>
        <p:txBody>
          <a:bodyPr wrap="square">
            <a:spAutoFit/>
          </a:bodyPr>
          <a:lstStyle/>
          <a:p>
            <a:pPr marL="571500" indent="-571500" algn="just" defTabSz="609630">
              <a:buFont typeface="Arial" panose="020B0604020202020204" pitchFamily="34" charset="0"/>
              <a:buChar char="•"/>
            </a:pPr>
            <a:r>
              <a:rPr lang="en-US" sz="4400" b="1" dirty="0" err="1">
                <a:solidFill>
                  <a:prstClr val="black"/>
                </a:solidFill>
              </a:rPr>
              <a:t>Đây</a:t>
            </a:r>
            <a:r>
              <a:rPr lang="en-US" sz="4400" b="1" dirty="0">
                <a:solidFill>
                  <a:prstClr val="black"/>
                </a:solidFill>
              </a:rPr>
              <a:t> </a:t>
            </a:r>
            <a:r>
              <a:rPr lang="en-US" sz="4400" b="1" dirty="0" err="1">
                <a:solidFill>
                  <a:prstClr val="black"/>
                </a:solidFill>
              </a:rPr>
              <a:t>là</a:t>
            </a:r>
            <a:r>
              <a:rPr lang="en-US" sz="4400" b="1" dirty="0">
                <a:solidFill>
                  <a:prstClr val="black"/>
                </a:solidFill>
              </a:rPr>
              <a:t> </a:t>
            </a:r>
            <a:r>
              <a:rPr lang="en-US" sz="4400" b="1" dirty="0" err="1">
                <a:solidFill>
                  <a:prstClr val="black"/>
                </a:solidFill>
              </a:rPr>
              <a:t>hành</a:t>
            </a:r>
            <a:r>
              <a:rPr lang="en-US" sz="4400" b="1" dirty="0">
                <a:solidFill>
                  <a:prstClr val="black"/>
                </a:solidFill>
              </a:rPr>
              <a:t> vi </a:t>
            </a:r>
            <a:r>
              <a:rPr lang="en-US" sz="4400" b="1" dirty="0" err="1">
                <a:solidFill>
                  <a:prstClr val="black"/>
                </a:solidFill>
              </a:rPr>
              <a:t>không</a:t>
            </a:r>
            <a:r>
              <a:rPr lang="en-US" sz="4400" b="1" dirty="0">
                <a:solidFill>
                  <a:prstClr val="black"/>
                </a:solidFill>
              </a:rPr>
              <a:t> an </a:t>
            </a:r>
            <a:r>
              <a:rPr lang="en-US" sz="4400" b="1" dirty="0" err="1">
                <a:solidFill>
                  <a:prstClr val="black"/>
                </a:solidFill>
              </a:rPr>
              <a:t>toàn</a:t>
            </a:r>
            <a:r>
              <a:rPr lang="en-US" sz="4400" b="1" dirty="0">
                <a:solidFill>
                  <a:prstClr val="black"/>
                </a:solidFill>
              </a:rPr>
              <a:t> </a:t>
            </a:r>
            <a:r>
              <a:rPr lang="en-US" sz="4400" b="1" dirty="0" err="1"/>
              <a:t>vì</a:t>
            </a:r>
            <a:r>
              <a:rPr lang="en-US" sz="4400" b="1" dirty="0"/>
              <a:t> </a:t>
            </a:r>
            <a:r>
              <a:rPr lang="en-US" sz="4400" b="1" dirty="0" err="1"/>
              <a:t>nếu</a:t>
            </a:r>
            <a:r>
              <a:rPr lang="en-US" sz="4400" b="1" dirty="0"/>
              <a:t> </a:t>
            </a:r>
            <a:r>
              <a:rPr lang="en-US" sz="4400" b="1" dirty="0" err="1"/>
              <a:t>sờ</a:t>
            </a:r>
            <a:r>
              <a:rPr lang="en-US" sz="4400" b="1" dirty="0"/>
              <a:t> </a:t>
            </a:r>
            <a:r>
              <a:rPr lang="en-US" sz="4400" b="1" dirty="0" err="1"/>
              <a:t>tay</a:t>
            </a:r>
            <a:r>
              <a:rPr lang="en-US" sz="4400" b="1" dirty="0"/>
              <a:t> </a:t>
            </a:r>
            <a:r>
              <a:rPr lang="en-US" sz="4400" b="1" dirty="0" err="1"/>
              <a:t>vào</a:t>
            </a:r>
            <a:r>
              <a:rPr lang="en-US" sz="4400" b="1" dirty="0"/>
              <a:t> </a:t>
            </a:r>
            <a:r>
              <a:rPr lang="en-US" sz="4400" b="1" dirty="0" err="1"/>
              <a:t>ấm</a:t>
            </a:r>
            <a:r>
              <a:rPr lang="en-US" sz="4400" b="1" dirty="0"/>
              <a:t> </a:t>
            </a:r>
            <a:r>
              <a:rPr lang="en-US" sz="4400" b="1" dirty="0" err="1"/>
              <a:t>điện</a:t>
            </a:r>
            <a:r>
              <a:rPr lang="en-US" sz="4400" b="1" dirty="0"/>
              <a:t> </a:t>
            </a:r>
            <a:r>
              <a:rPr lang="en-US" sz="4400" b="1" dirty="0" err="1"/>
              <a:t>đang</a:t>
            </a:r>
            <a:r>
              <a:rPr lang="en-US" sz="4400" b="1" dirty="0"/>
              <a:t> </a:t>
            </a:r>
            <a:r>
              <a:rPr lang="en-US" sz="4400" b="1" dirty="0" err="1"/>
              <a:t>đun</a:t>
            </a:r>
            <a:r>
              <a:rPr lang="en-US" sz="4400" b="1" dirty="0"/>
              <a:t> </a:t>
            </a:r>
            <a:r>
              <a:rPr lang="en-US" sz="4400" b="1" dirty="0" err="1"/>
              <a:t>có</a:t>
            </a:r>
            <a:r>
              <a:rPr lang="en-US" sz="4400" b="1" dirty="0"/>
              <a:t> </a:t>
            </a:r>
            <a:r>
              <a:rPr lang="en-US" sz="4400" b="1" dirty="0" err="1"/>
              <a:t>thể</a:t>
            </a:r>
            <a:r>
              <a:rPr lang="en-US" sz="4400" b="1" dirty="0"/>
              <a:t> </a:t>
            </a:r>
            <a:r>
              <a:rPr lang="en-US" sz="4400" b="1" dirty="0" err="1"/>
              <a:t>sẽ</a:t>
            </a:r>
            <a:r>
              <a:rPr lang="en-US" sz="4400" b="1" dirty="0"/>
              <a:t> </a:t>
            </a:r>
            <a:r>
              <a:rPr lang="en-US" sz="4400" b="1" dirty="0" err="1"/>
              <a:t>bị</a:t>
            </a:r>
            <a:r>
              <a:rPr lang="en-US" sz="4400" b="1" dirty="0"/>
              <a:t> </a:t>
            </a:r>
            <a:r>
              <a:rPr lang="en-US" sz="4400" b="1" dirty="0" err="1"/>
              <a:t>phỏng</a:t>
            </a:r>
            <a:r>
              <a:rPr lang="en-US" sz="4400" b="1" dirty="0"/>
              <a:t> </a:t>
            </a:r>
            <a:r>
              <a:rPr lang="en-US" sz="4400" b="1" dirty="0" err="1"/>
              <a:t>tay</a:t>
            </a:r>
            <a:r>
              <a:rPr lang="en-US" sz="4400" b="1" dirty="0"/>
              <a:t>. </a:t>
            </a:r>
            <a:endParaRPr lang="en-US" sz="4400" b="1" dirty="0">
              <a:solidFill>
                <a:prstClr val="black"/>
              </a:solidFill>
            </a:endParaRPr>
          </a:p>
        </p:txBody>
      </p:sp>
      <p:pic>
        <p:nvPicPr>
          <p:cNvPr id="3" name="Picture 2">
            <a:extLst>
              <a:ext uri="{FF2B5EF4-FFF2-40B4-BE49-F238E27FC236}">
                <a16:creationId xmlns:a16="http://schemas.microsoft.com/office/drawing/2014/main" id="{793D69A4-EC7C-FF66-D10F-A8EBC66ABAF4}"/>
              </a:ext>
            </a:extLst>
          </p:cNvPr>
          <p:cNvPicPr>
            <a:picLocks noChangeAspect="1"/>
          </p:cNvPicPr>
          <p:nvPr/>
        </p:nvPicPr>
        <p:blipFill>
          <a:blip r:embed="rId4"/>
          <a:stretch>
            <a:fillRect/>
          </a:stretch>
        </p:blipFill>
        <p:spPr>
          <a:xfrm>
            <a:off x="338137" y="914400"/>
            <a:ext cx="4783657" cy="42243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A red x on a black background&#10;&#10;Description automatically generated">
            <a:extLst>
              <a:ext uri="{FF2B5EF4-FFF2-40B4-BE49-F238E27FC236}">
                <a16:creationId xmlns:a16="http://schemas.microsoft.com/office/drawing/2014/main" id="{45B6D185-208A-E558-24BD-CF760EB93A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5213" y="752473"/>
            <a:ext cx="1645923" cy="1676403"/>
          </a:xfrm>
          <a:prstGeom prst="rect">
            <a:avLst/>
          </a:prstGeom>
        </p:spPr>
      </p:pic>
    </p:spTree>
    <p:extLst>
      <p:ext uri="{BB962C8B-B14F-4D97-AF65-F5344CB8AC3E}">
        <p14:creationId xmlns:p14="http://schemas.microsoft.com/office/powerpoint/2010/main" val="109756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21A582E-72AF-46C2-AF6C-B5981B35C741}"/>
              </a:ext>
            </a:extLst>
          </p:cNvPr>
          <p:cNvSpPr txBox="1"/>
          <p:nvPr/>
        </p:nvSpPr>
        <p:spPr>
          <a:xfrm>
            <a:off x="5464451" y="1735333"/>
            <a:ext cx="5962649" cy="3477875"/>
          </a:xfrm>
          <a:prstGeom prst="rect">
            <a:avLst/>
          </a:prstGeom>
          <a:solidFill>
            <a:srgbClr val="CCFFFF"/>
          </a:solidFill>
          <a:ln w="76200">
            <a:solidFill>
              <a:schemeClr val="accent1"/>
            </a:solidFill>
            <a:prstDash val="dash"/>
          </a:ln>
        </p:spPr>
        <p:txBody>
          <a:bodyPr wrap="square">
            <a:spAutoFit/>
          </a:bodyPr>
          <a:lstStyle/>
          <a:p>
            <a:pPr marL="571500" lvl="0" indent="-571500" algn="just" defTabSz="609630">
              <a:buFont typeface="Arial" panose="020B0604020202020204" pitchFamily="34" charset="0"/>
              <a:buChar char="•"/>
            </a:pPr>
            <a:r>
              <a:rPr lang="en-US" sz="4400" b="1" dirty="0" err="1">
                <a:solidFill>
                  <a:prstClr val="black"/>
                </a:solidFill>
                <a:latin typeface="Calibri"/>
              </a:rPr>
              <a:t>Đây</a:t>
            </a:r>
            <a:r>
              <a:rPr lang="en-US" sz="4400" b="1" dirty="0">
                <a:solidFill>
                  <a:prstClr val="black"/>
                </a:solidFill>
                <a:latin typeface="Calibri"/>
              </a:rPr>
              <a:t> </a:t>
            </a:r>
            <a:r>
              <a:rPr lang="en-US" sz="4400" b="1" dirty="0" err="1">
                <a:solidFill>
                  <a:prstClr val="black"/>
                </a:solidFill>
                <a:latin typeface="Calibri"/>
              </a:rPr>
              <a:t>là</a:t>
            </a:r>
            <a:r>
              <a:rPr lang="en-US" sz="4400" b="1" dirty="0">
                <a:solidFill>
                  <a:prstClr val="black"/>
                </a:solidFill>
                <a:latin typeface="Calibri"/>
              </a:rPr>
              <a:t> </a:t>
            </a:r>
            <a:r>
              <a:rPr lang="en-US" sz="4400" b="1" dirty="0" err="1">
                <a:solidFill>
                  <a:prstClr val="black"/>
                </a:solidFill>
                <a:latin typeface="Calibri"/>
              </a:rPr>
              <a:t>hành</a:t>
            </a:r>
            <a:r>
              <a:rPr lang="en-US" sz="4400" b="1" dirty="0">
                <a:solidFill>
                  <a:prstClr val="black"/>
                </a:solidFill>
                <a:latin typeface="Calibri"/>
              </a:rPr>
              <a:t> vi </a:t>
            </a:r>
            <a:r>
              <a:rPr lang="en-US" sz="4400" b="1" dirty="0" err="1">
                <a:solidFill>
                  <a:prstClr val="black"/>
                </a:solidFill>
                <a:latin typeface="Calibri"/>
              </a:rPr>
              <a:t>không</a:t>
            </a:r>
            <a:r>
              <a:rPr lang="en-US" sz="4400" b="1" dirty="0">
                <a:solidFill>
                  <a:prstClr val="black"/>
                </a:solidFill>
                <a:latin typeface="Calibri"/>
              </a:rPr>
              <a:t> an </a:t>
            </a:r>
            <a:r>
              <a:rPr lang="en-US" sz="4400" b="1" dirty="0" err="1">
                <a:solidFill>
                  <a:prstClr val="black"/>
                </a:solidFill>
                <a:latin typeface="Calibri"/>
              </a:rPr>
              <a:t>toàn</a:t>
            </a:r>
            <a:r>
              <a:rPr lang="en-US" sz="4400" b="1" dirty="0">
                <a:solidFill>
                  <a:prstClr val="black"/>
                </a:solidFill>
                <a:latin typeface="Calibri"/>
              </a:rPr>
              <a:t> </a:t>
            </a:r>
            <a:r>
              <a:rPr lang="en-US" sz="4400" b="1" dirty="0" err="1">
                <a:solidFill>
                  <a:prstClr val="black"/>
                </a:solidFill>
                <a:latin typeface="Calibri"/>
              </a:rPr>
              <a:t>vì</a:t>
            </a:r>
            <a:r>
              <a:rPr lang="en-US" sz="4400" b="1" dirty="0">
                <a:solidFill>
                  <a:prstClr val="black"/>
                </a:solidFill>
                <a:latin typeface="Calibri"/>
              </a:rPr>
              <a:t> n</a:t>
            </a:r>
            <a:r>
              <a:rPr lang="vi-VN" sz="4400" b="1" dirty="0">
                <a:solidFill>
                  <a:prstClr val="black"/>
                </a:solidFill>
                <a:latin typeface="Calibri"/>
              </a:rPr>
              <a:t>ếu cầm kéo mà đùa nghịch có thể sẽ bị đứt tay hoặc làm bị thương bạn...</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4AD11B7F-B9E9-A082-3F34-1EC7233FE562}"/>
              </a:ext>
            </a:extLst>
          </p:cNvPr>
          <p:cNvPicPr>
            <a:picLocks noChangeAspect="1"/>
          </p:cNvPicPr>
          <p:nvPr/>
        </p:nvPicPr>
        <p:blipFill>
          <a:blip r:embed="rId4"/>
          <a:stretch>
            <a:fillRect/>
          </a:stretch>
        </p:blipFill>
        <p:spPr>
          <a:xfrm>
            <a:off x="657224" y="1933575"/>
            <a:ext cx="4472159" cy="3324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descr="A red x on a black background&#10;&#10;Description automatically generated">
            <a:extLst>
              <a:ext uri="{FF2B5EF4-FFF2-40B4-BE49-F238E27FC236}">
                <a16:creationId xmlns:a16="http://schemas.microsoft.com/office/drawing/2014/main" id="{0BBF2040-F0F1-426B-023F-1F69F6C43A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5213" y="752473"/>
            <a:ext cx="1645923" cy="1676403"/>
          </a:xfrm>
          <a:prstGeom prst="rect">
            <a:avLst/>
          </a:prstGeom>
        </p:spPr>
      </p:pic>
    </p:spTree>
    <p:extLst>
      <p:ext uri="{BB962C8B-B14F-4D97-AF65-F5344CB8AC3E}">
        <p14:creationId xmlns:p14="http://schemas.microsoft.com/office/powerpoint/2010/main" val="255553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vector graphics&#10;&#10;Description automatically generated">
            <a:extLst>
              <a:ext uri="{FF2B5EF4-FFF2-40B4-BE49-F238E27FC236}">
                <a16:creationId xmlns:a16="http://schemas.microsoft.com/office/drawing/2014/main" id="{2F6F18BE-FBCE-D68B-13EF-EDECE476DF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0054" y="3457464"/>
            <a:ext cx="3860521" cy="3210036"/>
          </a:xfrm>
          <a:prstGeom prst="rect">
            <a:avLst/>
          </a:prstGeom>
          <a:effectLst>
            <a:outerShdw blurRad="76200" dir="13500000" sy="23000" kx="1200000" algn="br" rotWithShape="0">
              <a:prstClr val="black">
                <a:alpha val="20000"/>
              </a:prstClr>
            </a:outerShdw>
          </a:effectLst>
        </p:spPr>
      </p:pic>
      <p:grpSp>
        <p:nvGrpSpPr>
          <p:cNvPr id="14" name="Group 13">
            <a:extLst>
              <a:ext uri="{FF2B5EF4-FFF2-40B4-BE49-F238E27FC236}">
                <a16:creationId xmlns:a16="http://schemas.microsoft.com/office/drawing/2014/main" id="{C2C02072-A812-DE7B-8F30-3B59B7AE4BB3}"/>
              </a:ext>
            </a:extLst>
          </p:cNvPr>
          <p:cNvGrpSpPr/>
          <p:nvPr/>
        </p:nvGrpSpPr>
        <p:grpSpPr>
          <a:xfrm>
            <a:off x="981076" y="-314325"/>
            <a:ext cx="9648824" cy="4989402"/>
            <a:chOff x="10066478" y="982364"/>
            <a:chExt cx="6096012" cy="6096012"/>
          </a:xfrm>
        </p:grpSpPr>
        <p:pic>
          <p:nvPicPr>
            <p:cNvPr id="15" name="Picture 14">
              <a:extLst>
                <a:ext uri="{FF2B5EF4-FFF2-40B4-BE49-F238E27FC236}">
                  <a16:creationId xmlns:a16="http://schemas.microsoft.com/office/drawing/2014/main" id="{A1FCCD88-6AF3-571A-068C-4BC579EC50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6478" y="982364"/>
              <a:ext cx="6096012" cy="6096012"/>
            </a:xfrm>
            <a:prstGeom prst="rect">
              <a:avLst/>
            </a:prstGeom>
          </p:spPr>
        </p:pic>
        <p:sp>
          <p:nvSpPr>
            <p:cNvPr id="16" name="TextBox 15">
              <a:extLst>
                <a:ext uri="{FF2B5EF4-FFF2-40B4-BE49-F238E27FC236}">
                  <a16:creationId xmlns:a16="http://schemas.microsoft.com/office/drawing/2014/main" id="{2672AEBB-CB09-949D-63E9-9A014C52D71D}"/>
                </a:ext>
              </a:extLst>
            </p:cNvPr>
            <p:cNvSpPr txBox="1"/>
            <p:nvPr/>
          </p:nvSpPr>
          <p:spPr>
            <a:xfrm>
              <a:off x="11152264" y="2769935"/>
              <a:ext cx="3755945" cy="236904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a:ea typeface="+mn-ea"/>
                  <a:cs typeface="+mn-cs"/>
                </a:rPr>
                <a:t>Nếu em là bạn của những người trong tranh thì em sẽ khuyên bạn những gì?</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006964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115">
            <a:extLst>
              <a:ext uri="{FF2B5EF4-FFF2-40B4-BE49-F238E27FC236}">
                <a16:creationId xmlns:a16="http://schemas.microsoft.com/office/drawing/2014/main" id="{8B2A3BCD-5283-4236-6EBA-8B45F8A758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49287" y="-823938"/>
            <a:ext cx="15445858" cy="8505875"/>
          </a:xfrm>
          <a:prstGeom prst="rect">
            <a:avLst/>
          </a:prstGeom>
        </p:spPr>
      </p:pic>
      <p:pic>
        <p:nvPicPr>
          <p:cNvPr id="315" name="Kiss_MăngNon">
            <a:hlinkClick r:id="" action="ppaction://media"/>
            <a:extLst>
              <a:ext uri="{FF2B5EF4-FFF2-40B4-BE49-F238E27FC236}">
                <a16:creationId xmlns:a16="http://schemas.microsoft.com/office/drawing/2014/main" id="{336A5C3B-A81D-5383-C348-80A90EA4C86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649333" y="-781586"/>
            <a:ext cx="1038840" cy="1038840"/>
          </a:xfrm>
          <a:prstGeom prst="rect">
            <a:avLst/>
          </a:prstGeom>
        </p:spPr>
      </p:pic>
      <p:pic>
        <p:nvPicPr>
          <p:cNvPr id="316" name="Breakheart_MăngNon">
            <a:hlinkClick r:id="" action="ppaction://media"/>
            <a:extLst>
              <a:ext uri="{FF2B5EF4-FFF2-40B4-BE49-F238E27FC236}">
                <a16:creationId xmlns:a16="http://schemas.microsoft.com/office/drawing/2014/main" id="{41C8C608-7514-0D55-53DE-4A794FF7E8C4}"/>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10"/>
          <a:stretch>
            <a:fillRect/>
          </a:stretch>
        </p:blipFill>
        <p:spPr>
          <a:xfrm>
            <a:off x="13659515" y="6001022"/>
            <a:ext cx="1146318" cy="1146318"/>
          </a:xfrm>
          <a:prstGeom prst="rect">
            <a:avLst/>
          </a:prstGeom>
        </p:spPr>
      </p:pic>
      <p:pic>
        <p:nvPicPr>
          <p:cNvPr id="318" name="Breakheart_MăngNon">
            <a:hlinkClick r:id="" action="ppaction://media"/>
            <a:extLst>
              <a:ext uri="{FF2B5EF4-FFF2-40B4-BE49-F238E27FC236}">
                <a16:creationId xmlns:a16="http://schemas.microsoft.com/office/drawing/2014/main" id="{C5810E64-348D-2C91-29A7-9B6B0AD820B1}"/>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10"/>
          <a:stretch>
            <a:fillRect/>
          </a:stretch>
        </p:blipFill>
        <p:spPr>
          <a:xfrm>
            <a:off x="13696571" y="7189855"/>
            <a:ext cx="1146318" cy="1146318"/>
          </a:xfrm>
          <a:prstGeom prst="rect">
            <a:avLst/>
          </a:prstGeom>
        </p:spPr>
      </p:pic>
      <p:grpSp>
        <p:nvGrpSpPr>
          <p:cNvPr id="18" name="Group 17">
            <a:extLst>
              <a:ext uri="{FF2B5EF4-FFF2-40B4-BE49-F238E27FC236}">
                <a16:creationId xmlns:a16="http://schemas.microsoft.com/office/drawing/2014/main" id="{AD2CFCF5-CB9D-C413-8BA5-997F60AA3489}"/>
              </a:ext>
            </a:extLst>
          </p:cNvPr>
          <p:cNvGrpSpPr/>
          <p:nvPr/>
        </p:nvGrpSpPr>
        <p:grpSpPr>
          <a:xfrm>
            <a:off x="656243" y="286845"/>
            <a:ext cx="10396897" cy="1760197"/>
            <a:chOff x="-157552" y="231175"/>
            <a:chExt cx="15915885" cy="3511701"/>
          </a:xfrm>
        </p:grpSpPr>
        <p:sp>
          <p:nvSpPr>
            <p:cNvPr id="173" name="Rectangle: Rounded Corners 172">
              <a:extLst>
                <a:ext uri="{FF2B5EF4-FFF2-40B4-BE49-F238E27FC236}">
                  <a16:creationId xmlns:a16="http://schemas.microsoft.com/office/drawing/2014/main" id="{E9C23B5D-BA50-9E20-B813-D22F86289F3B}"/>
                </a:ext>
              </a:extLst>
            </p:cNvPr>
            <p:cNvSpPr/>
            <p:nvPr/>
          </p:nvSpPr>
          <p:spPr>
            <a:xfrm rot="5400000">
              <a:off x="6304984" y="-5710473"/>
              <a:ext cx="3511701" cy="15394997"/>
            </a:xfrm>
            <a:prstGeom prst="roundRect">
              <a:avLst>
                <a:gd name="adj" fmla="val 49103"/>
              </a:avLst>
            </a:prstGeom>
            <a:solidFill>
              <a:srgbClr val="EE9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609630"/>
              <a:endParaRPr lang="en-US">
                <a:solidFill>
                  <a:srgbClr val="CDA45B"/>
                </a:solidFill>
                <a:latin typeface="SVN-Hole Hearted" panose="020B0A06020104020203" pitchFamily="34" charset="0"/>
              </a:endParaRPr>
            </a:p>
          </p:txBody>
        </p:sp>
        <p:sp>
          <p:nvSpPr>
            <p:cNvPr id="175" name="Rectangle: Rounded Corners 174">
              <a:extLst>
                <a:ext uri="{FF2B5EF4-FFF2-40B4-BE49-F238E27FC236}">
                  <a16:creationId xmlns:a16="http://schemas.microsoft.com/office/drawing/2014/main" id="{0378D306-0BA1-C008-8ACB-849DB857550B}"/>
                </a:ext>
              </a:extLst>
            </p:cNvPr>
            <p:cNvSpPr/>
            <p:nvPr/>
          </p:nvSpPr>
          <p:spPr>
            <a:xfrm rot="5400000">
              <a:off x="6497514" y="-5504849"/>
              <a:ext cx="3126640" cy="15047244"/>
            </a:xfrm>
            <a:prstGeom prst="roundRect">
              <a:avLst>
                <a:gd name="adj" fmla="val 50000"/>
              </a:avLst>
            </a:prstGeom>
            <a:solidFill>
              <a:schemeClr val="bg1"/>
            </a:solidFill>
            <a:ln w="3810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609630"/>
              <a:endParaRPr lang="en-US">
                <a:solidFill>
                  <a:srgbClr val="CDA45B"/>
                </a:solidFill>
                <a:latin typeface="SVN-Hole Hearted" panose="020B0A06020104020203" pitchFamily="34" charset="0"/>
              </a:endParaRPr>
            </a:p>
          </p:txBody>
        </p:sp>
        <p:sp>
          <p:nvSpPr>
            <p:cNvPr id="177" name="TextBox 176">
              <a:extLst>
                <a:ext uri="{FF2B5EF4-FFF2-40B4-BE49-F238E27FC236}">
                  <a16:creationId xmlns:a16="http://schemas.microsoft.com/office/drawing/2014/main" id="{9ADBCE99-AAD7-F4AE-3657-BE4F521E7B0B}"/>
                </a:ext>
              </a:extLst>
            </p:cNvPr>
            <p:cNvSpPr txBox="1"/>
            <p:nvPr/>
          </p:nvSpPr>
          <p:spPr>
            <a:xfrm>
              <a:off x="2761489" y="651277"/>
              <a:ext cx="12520497" cy="1535082"/>
            </a:xfrm>
            <a:prstGeom prst="rect">
              <a:avLst/>
            </a:prstGeom>
            <a:noFill/>
          </p:spPr>
          <p:txBody>
            <a:bodyPr wrap="square" rtlCol="0">
              <a:spAutoFit/>
            </a:bodyPr>
            <a:lstStyle/>
            <a:p>
              <a:pPr algn="ctr" defTabSz="609630"/>
              <a:r>
                <a:rPr lang="en-US" sz="4400" b="1" dirty="0" err="1">
                  <a:solidFill>
                    <a:srgbClr val="4F81BD">
                      <a:lumMod val="50000"/>
                    </a:srgbClr>
                  </a:solidFill>
                  <a:latin typeface="Cambria" panose="02040503050406030204" pitchFamily="18" charset="0"/>
                  <a:ea typeface="Cambria" panose="02040503050406030204" pitchFamily="18" charset="0"/>
                </a:rPr>
                <a:t>Đâu</a:t>
              </a:r>
              <a:r>
                <a:rPr lang="en-US" sz="4400" b="1" dirty="0">
                  <a:solidFill>
                    <a:srgbClr val="4F81BD">
                      <a:lumMod val="50000"/>
                    </a:srgbClr>
                  </a:solidFill>
                  <a:latin typeface="Cambria" panose="02040503050406030204" pitchFamily="18" charset="0"/>
                  <a:ea typeface="Cambria" panose="02040503050406030204" pitchFamily="18" charset="0"/>
                </a:rPr>
                <a:t> </a:t>
              </a:r>
              <a:r>
                <a:rPr lang="en-US" sz="4400" b="1" dirty="0" err="1">
                  <a:solidFill>
                    <a:srgbClr val="4F81BD">
                      <a:lumMod val="50000"/>
                    </a:srgbClr>
                  </a:solidFill>
                  <a:latin typeface="Cambria" panose="02040503050406030204" pitchFamily="18" charset="0"/>
                  <a:ea typeface="Cambria" panose="02040503050406030204" pitchFamily="18" charset="0"/>
                </a:rPr>
                <a:t>là</a:t>
              </a:r>
              <a:r>
                <a:rPr lang="en-US" sz="4400" b="1" dirty="0">
                  <a:solidFill>
                    <a:srgbClr val="4F81BD">
                      <a:lumMod val="50000"/>
                    </a:srgbClr>
                  </a:solidFill>
                  <a:latin typeface="Cambria" panose="02040503050406030204" pitchFamily="18" charset="0"/>
                  <a:ea typeface="Cambria" panose="02040503050406030204" pitchFamily="18" charset="0"/>
                </a:rPr>
                <a:t> </a:t>
              </a:r>
              <a:r>
                <a:rPr lang="en-US" sz="4400" b="1" dirty="0" err="1">
                  <a:solidFill>
                    <a:srgbClr val="4F81BD">
                      <a:lumMod val="50000"/>
                    </a:srgbClr>
                  </a:solidFill>
                  <a:latin typeface="Cambria" panose="02040503050406030204" pitchFamily="18" charset="0"/>
                  <a:ea typeface="Cambria" panose="02040503050406030204" pitchFamily="18" charset="0"/>
                </a:rPr>
                <a:t>hành</a:t>
              </a:r>
              <a:r>
                <a:rPr lang="en-US" sz="4400" b="1" dirty="0">
                  <a:solidFill>
                    <a:srgbClr val="4F81BD">
                      <a:lumMod val="50000"/>
                    </a:srgbClr>
                  </a:solidFill>
                  <a:latin typeface="Cambria" panose="02040503050406030204" pitchFamily="18" charset="0"/>
                  <a:ea typeface="Cambria" panose="02040503050406030204" pitchFamily="18" charset="0"/>
                </a:rPr>
                <a:t> vi </a:t>
              </a:r>
              <a:r>
                <a:rPr lang="en-US" sz="4400" b="1" dirty="0" err="1">
                  <a:solidFill>
                    <a:srgbClr val="4F81BD">
                      <a:lumMod val="50000"/>
                    </a:srgbClr>
                  </a:solidFill>
                  <a:latin typeface="Cambria" panose="02040503050406030204" pitchFamily="18" charset="0"/>
                  <a:ea typeface="Cambria" panose="02040503050406030204" pitchFamily="18" charset="0"/>
                </a:rPr>
                <a:t>bắt</a:t>
              </a:r>
              <a:r>
                <a:rPr lang="en-US" sz="4400" b="1" dirty="0">
                  <a:solidFill>
                    <a:srgbClr val="4F81BD">
                      <a:lumMod val="50000"/>
                    </a:srgbClr>
                  </a:solidFill>
                  <a:latin typeface="Cambria" panose="02040503050406030204" pitchFamily="18" charset="0"/>
                  <a:ea typeface="Cambria" panose="02040503050406030204" pitchFamily="18" charset="0"/>
                </a:rPr>
                <a:t> </a:t>
              </a:r>
              <a:r>
                <a:rPr lang="en-US" sz="4400" b="1" dirty="0" err="1">
                  <a:solidFill>
                    <a:srgbClr val="4F81BD">
                      <a:lumMod val="50000"/>
                    </a:srgbClr>
                  </a:solidFill>
                  <a:latin typeface="Cambria" panose="02040503050406030204" pitchFamily="18" charset="0"/>
                  <a:ea typeface="Cambria" panose="02040503050406030204" pitchFamily="18" charset="0"/>
                </a:rPr>
                <a:t>nạt</a:t>
              </a:r>
              <a:endParaRPr lang="en-US" sz="4400" b="1" dirty="0">
                <a:solidFill>
                  <a:srgbClr val="4F81BD">
                    <a:lumMod val="50000"/>
                  </a:srgbClr>
                </a:solidFill>
                <a:latin typeface="Cambria" panose="02040503050406030204" pitchFamily="18" charset="0"/>
                <a:ea typeface="Cambria" panose="02040503050406030204" pitchFamily="18" charset="0"/>
              </a:endParaRPr>
            </a:p>
          </p:txBody>
        </p:sp>
        <p:pic>
          <p:nvPicPr>
            <p:cNvPr id="100" name="Picture 4">
              <a:extLst>
                <a:ext uri="{FF2B5EF4-FFF2-40B4-BE49-F238E27FC236}">
                  <a16:creationId xmlns:a16="http://schemas.microsoft.com/office/drawing/2014/main" id="{048F5751-7A6D-AAF2-51F8-1987FFAB16B3}"/>
                </a:ext>
              </a:extLst>
            </p:cNvPr>
            <p:cNvPicPr>
              <a:picLocks noChangeAspect="1"/>
            </p:cNvPicPr>
            <p:nvPr/>
          </p:nvPicPr>
          <p:blipFill>
            <a:blip r:embed="rId11"/>
            <a:srcRect/>
            <a:stretch>
              <a:fillRect/>
            </a:stretch>
          </p:blipFill>
          <p:spPr>
            <a:xfrm>
              <a:off x="208264" y="791071"/>
              <a:ext cx="2790367" cy="2460174"/>
            </a:xfrm>
            <a:prstGeom prst="rect">
              <a:avLst/>
            </a:prstGeom>
          </p:spPr>
        </p:pic>
        <p:sp>
          <p:nvSpPr>
            <p:cNvPr id="172" name="TextBox 171">
              <a:extLst>
                <a:ext uri="{FF2B5EF4-FFF2-40B4-BE49-F238E27FC236}">
                  <a16:creationId xmlns:a16="http://schemas.microsoft.com/office/drawing/2014/main" id="{86619A8C-9283-4A9C-7699-BB58BB28E885}"/>
                </a:ext>
              </a:extLst>
            </p:cNvPr>
            <p:cNvSpPr txBox="1"/>
            <p:nvPr/>
          </p:nvSpPr>
          <p:spPr>
            <a:xfrm flipH="1">
              <a:off x="-157552" y="1431883"/>
              <a:ext cx="3445140" cy="1258768"/>
            </a:xfrm>
            <a:prstGeom prst="rect">
              <a:avLst/>
            </a:prstGeom>
            <a:noFill/>
          </p:spPr>
          <p:txBody>
            <a:bodyPr wrap="square" rtlCol="0">
              <a:spAutoFit/>
            </a:bodyPr>
            <a:lstStyle/>
            <a:p>
              <a:pPr algn="ctr" defTabSz="609630"/>
              <a:r>
                <a:rPr lang="en-US" sz="3500" b="1" dirty="0" err="1">
                  <a:ln w="28575">
                    <a:solidFill>
                      <a:sysClr val="windowText" lastClr="000000"/>
                    </a:solidFill>
                  </a:ln>
                  <a:solidFill>
                    <a:srgbClr val="FFFF00"/>
                  </a:solidFill>
                  <a:latin typeface="UTM Showcard" panose="02040603050506020204" pitchFamily="18" charset="0"/>
                  <a:sym typeface="Arial"/>
                  <a:rtl val="0"/>
                </a:rPr>
                <a:t>Câu</a:t>
              </a:r>
              <a:r>
                <a:rPr lang="en-US" sz="3500" b="1" dirty="0">
                  <a:ln w="28575">
                    <a:solidFill>
                      <a:sysClr val="windowText" lastClr="000000"/>
                    </a:solidFill>
                  </a:ln>
                  <a:solidFill>
                    <a:srgbClr val="FFFF00"/>
                  </a:solidFill>
                  <a:latin typeface="UTM Showcard" panose="02040603050506020204" pitchFamily="18" charset="0"/>
                  <a:sym typeface="Arial"/>
                  <a:rtl val="0"/>
                </a:rPr>
                <a:t> 1</a:t>
              </a:r>
              <a:endParaRPr lang="th-TH" sz="3500" b="1" dirty="0">
                <a:ln w="28575">
                  <a:solidFill>
                    <a:sysClr val="windowText" lastClr="000000"/>
                  </a:solidFill>
                </a:ln>
                <a:solidFill>
                  <a:srgbClr val="FFFF00"/>
                </a:solidFill>
                <a:latin typeface="UTM Showcard" panose="02040603050506020204" pitchFamily="18" charset="0"/>
                <a:cs typeface="Cordia New" panose="020B0304020202020204" pitchFamily="34" charset="-34"/>
                <a:sym typeface="Arial"/>
                <a:rtl val="0"/>
              </a:endParaRPr>
            </a:p>
          </p:txBody>
        </p:sp>
      </p:grpSp>
      <p:grpSp>
        <p:nvGrpSpPr>
          <p:cNvPr id="21" name="Group 20">
            <a:extLst>
              <a:ext uri="{FF2B5EF4-FFF2-40B4-BE49-F238E27FC236}">
                <a16:creationId xmlns:a16="http://schemas.microsoft.com/office/drawing/2014/main" id="{B539D4E7-64CE-B24C-5E9D-5A060A9AC512}"/>
              </a:ext>
            </a:extLst>
          </p:cNvPr>
          <p:cNvGrpSpPr/>
          <p:nvPr/>
        </p:nvGrpSpPr>
        <p:grpSpPr>
          <a:xfrm>
            <a:off x="276683" y="2226062"/>
            <a:ext cx="6584474" cy="1306979"/>
            <a:chOff x="415024" y="3245000"/>
            <a:chExt cx="9876711" cy="1960468"/>
          </a:xfrm>
        </p:grpSpPr>
        <p:sp>
          <p:nvSpPr>
            <p:cNvPr id="179" name="Rectangle: Rounded Corners 178">
              <a:extLst>
                <a:ext uri="{FF2B5EF4-FFF2-40B4-BE49-F238E27FC236}">
                  <a16:creationId xmlns:a16="http://schemas.microsoft.com/office/drawing/2014/main" id="{E371C076-F495-FC3E-EAA5-408129552E7F}"/>
                </a:ext>
              </a:extLst>
            </p:cNvPr>
            <p:cNvSpPr/>
            <p:nvPr/>
          </p:nvSpPr>
          <p:spPr>
            <a:xfrm rot="5400000">
              <a:off x="4512535" y="-602614"/>
              <a:ext cx="1681689" cy="9876711"/>
            </a:xfrm>
            <a:custGeom>
              <a:avLst/>
              <a:gdLst>
                <a:gd name="connsiteX0" fmla="*/ 0 w 1681689"/>
                <a:gd name="connsiteY0" fmla="*/ 840845 h 9876711"/>
                <a:gd name="connsiteX1" fmla="*/ 840845 w 1681689"/>
                <a:gd name="connsiteY1" fmla="*/ 0 h 9876711"/>
                <a:gd name="connsiteX2" fmla="*/ 840845 w 1681689"/>
                <a:gd name="connsiteY2" fmla="*/ 0 h 9876711"/>
                <a:gd name="connsiteX3" fmla="*/ 1681690 w 1681689"/>
                <a:gd name="connsiteY3" fmla="*/ 840845 h 9876711"/>
                <a:gd name="connsiteX4" fmla="*/ 1681689 w 1681689"/>
                <a:gd name="connsiteY4" fmla="*/ 9035867 h 9876711"/>
                <a:gd name="connsiteX5" fmla="*/ 840844 w 1681689"/>
                <a:gd name="connsiteY5" fmla="*/ 9876712 h 9876711"/>
                <a:gd name="connsiteX6" fmla="*/ 840845 w 1681689"/>
                <a:gd name="connsiteY6" fmla="*/ 9876711 h 9876711"/>
                <a:gd name="connsiteX7" fmla="*/ 0 w 1681689"/>
                <a:gd name="connsiteY7" fmla="*/ 9035866 h 9876711"/>
                <a:gd name="connsiteX8" fmla="*/ 0 w 1681689"/>
                <a:gd name="connsiteY8" fmla="*/ 840845 h 9876711"/>
                <a:gd name="connsiteX0" fmla="*/ 0 w 1681689"/>
                <a:gd name="connsiteY0" fmla="*/ 840845 h 9876711"/>
                <a:gd name="connsiteX1" fmla="*/ 840845 w 1681689"/>
                <a:gd name="connsiteY1" fmla="*/ 0 h 9876711"/>
                <a:gd name="connsiteX2" fmla="*/ 840845 w 1681689"/>
                <a:gd name="connsiteY2" fmla="*/ 0 h 9876711"/>
                <a:gd name="connsiteX3" fmla="*/ 1681690 w 1681689"/>
                <a:gd name="connsiteY3" fmla="*/ 840845 h 9876711"/>
                <a:gd name="connsiteX4" fmla="*/ 1681689 w 1681689"/>
                <a:gd name="connsiteY4" fmla="*/ 9035867 h 9876711"/>
                <a:gd name="connsiteX5" fmla="*/ 840844 w 1681689"/>
                <a:gd name="connsiteY5" fmla="*/ 9876712 h 9876711"/>
                <a:gd name="connsiteX6" fmla="*/ 840845 w 1681689"/>
                <a:gd name="connsiteY6" fmla="*/ 9876711 h 9876711"/>
                <a:gd name="connsiteX7" fmla="*/ 0 w 1681689"/>
                <a:gd name="connsiteY7" fmla="*/ 9035866 h 9876711"/>
                <a:gd name="connsiteX8" fmla="*/ 0 w 1681689"/>
                <a:gd name="connsiteY8" fmla="*/ 840845 h 9876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1689" h="9876711" fill="none" extrusionOk="0">
                  <a:moveTo>
                    <a:pt x="0" y="840845"/>
                  </a:moveTo>
                  <a:cubicBezTo>
                    <a:pt x="-37499" y="320553"/>
                    <a:pt x="279218" y="54657"/>
                    <a:pt x="840845" y="0"/>
                  </a:cubicBezTo>
                  <a:lnTo>
                    <a:pt x="840845" y="0"/>
                  </a:lnTo>
                  <a:cubicBezTo>
                    <a:pt x="1282379" y="-77359"/>
                    <a:pt x="1698469" y="271409"/>
                    <a:pt x="1681690" y="840845"/>
                  </a:cubicBezTo>
                  <a:cubicBezTo>
                    <a:pt x="1459209" y="3748082"/>
                    <a:pt x="1882846" y="6594539"/>
                    <a:pt x="1681689" y="9035867"/>
                  </a:cubicBezTo>
                  <a:cubicBezTo>
                    <a:pt x="1648215" y="9426767"/>
                    <a:pt x="1306876" y="9939188"/>
                    <a:pt x="840844" y="9876712"/>
                  </a:cubicBezTo>
                  <a:lnTo>
                    <a:pt x="840845" y="9876711"/>
                  </a:lnTo>
                  <a:cubicBezTo>
                    <a:pt x="353978" y="9850735"/>
                    <a:pt x="63488" y="9389049"/>
                    <a:pt x="0" y="9035866"/>
                  </a:cubicBezTo>
                  <a:cubicBezTo>
                    <a:pt x="-91176" y="7634709"/>
                    <a:pt x="131594" y="5098101"/>
                    <a:pt x="0" y="840845"/>
                  </a:cubicBezTo>
                  <a:close/>
                </a:path>
                <a:path w="1681689" h="9876711" stroke="0" extrusionOk="0">
                  <a:moveTo>
                    <a:pt x="0" y="840845"/>
                  </a:moveTo>
                  <a:cubicBezTo>
                    <a:pt x="30093" y="436962"/>
                    <a:pt x="529079" y="11185"/>
                    <a:pt x="840845" y="0"/>
                  </a:cubicBezTo>
                  <a:lnTo>
                    <a:pt x="840845" y="0"/>
                  </a:lnTo>
                  <a:cubicBezTo>
                    <a:pt x="1265716" y="-53408"/>
                    <a:pt x="1670604" y="316768"/>
                    <a:pt x="1681690" y="840845"/>
                  </a:cubicBezTo>
                  <a:cubicBezTo>
                    <a:pt x="1412205" y="3455046"/>
                    <a:pt x="1913563" y="6741826"/>
                    <a:pt x="1681689" y="9035867"/>
                  </a:cubicBezTo>
                  <a:cubicBezTo>
                    <a:pt x="1661601" y="9433797"/>
                    <a:pt x="1348069" y="9855193"/>
                    <a:pt x="840844" y="9876712"/>
                  </a:cubicBezTo>
                  <a:lnTo>
                    <a:pt x="840845" y="9876711"/>
                  </a:lnTo>
                  <a:cubicBezTo>
                    <a:pt x="269689" y="9882088"/>
                    <a:pt x="-24695" y="9401135"/>
                    <a:pt x="0" y="9035866"/>
                  </a:cubicBezTo>
                  <a:cubicBezTo>
                    <a:pt x="290913" y="8077261"/>
                    <a:pt x="-58070" y="4451212"/>
                    <a:pt x="0" y="840845"/>
                  </a:cubicBezTo>
                  <a:close/>
                </a:path>
                <a:path w="1681689" h="9876711" fill="none" stroke="0" extrusionOk="0">
                  <a:moveTo>
                    <a:pt x="0" y="840845"/>
                  </a:moveTo>
                  <a:cubicBezTo>
                    <a:pt x="2970" y="372219"/>
                    <a:pt x="411838" y="36940"/>
                    <a:pt x="840845" y="0"/>
                  </a:cubicBezTo>
                  <a:lnTo>
                    <a:pt x="840845" y="0"/>
                  </a:lnTo>
                  <a:cubicBezTo>
                    <a:pt x="1267144" y="-109556"/>
                    <a:pt x="1661888" y="284158"/>
                    <a:pt x="1681690" y="840845"/>
                  </a:cubicBezTo>
                  <a:cubicBezTo>
                    <a:pt x="1298717" y="3743803"/>
                    <a:pt x="1809680" y="6548259"/>
                    <a:pt x="1681689" y="9035867"/>
                  </a:cubicBezTo>
                  <a:cubicBezTo>
                    <a:pt x="1653220" y="9426046"/>
                    <a:pt x="1376432" y="9905439"/>
                    <a:pt x="840844" y="9876712"/>
                  </a:cubicBezTo>
                  <a:lnTo>
                    <a:pt x="840845" y="9876711"/>
                  </a:lnTo>
                  <a:cubicBezTo>
                    <a:pt x="290989" y="9863961"/>
                    <a:pt x="24306" y="9398688"/>
                    <a:pt x="0" y="9035866"/>
                  </a:cubicBezTo>
                  <a:cubicBezTo>
                    <a:pt x="82041" y="7848513"/>
                    <a:pt x="-88504" y="4804943"/>
                    <a:pt x="0" y="840845"/>
                  </a:cubicBezTo>
                  <a:close/>
                </a:path>
              </a:pathLst>
            </a:custGeom>
            <a:solidFill>
              <a:schemeClr val="accent5">
                <a:lumMod val="75000"/>
              </a:schemeClr>
            </a:solidFill>
            <a:ln w="38100">
              <a:solidFill>
                <a:schemeClr val="accent5">
                  <a:lumMod val="50000"/>
                </a:schemeClr>
              </a:solidFill>
              <a:extLst>
                <a:ext uri="{C807C97D-BFC1-408E-A445-0C87EB9F89A2}">
                  <ask:lineSketchStyleProps xmlns:ask="http://schemas.microsoft.com/office/drawing/2018/sketchyshapes" xmlns="" sd="1430683465">
                    <a:custGeom>
                      <a:avLst/>
                      <a:gdLst>
                        <a:gd name="connsiteX0" fmla="*/ 0 w 1681689"/>
                        <a:gd name="connsiteY0" fmla="*/ 840845 h 9876711"/>
                        <a:gd name="connsiteX1" fmla="*/ 840845 w 1681689"/>
                        <a:gd name="connsiteY1" fmla="*/ 0 h 9876711"/>
                        <a:gd name="connsiteX2" fmla="*/ 840845 w 1681689"/>
                        <a:gd name="connsiteY2" fmla="*/ 0 h 9876711"/>
                        <a:gd name="connsiteX3" fmla="*/ 1681690 w 1681689"/>
                        <a:gd name="connsiteY3" fmla="*/ 840845 h 9876711"/>
                        <a:gd name="connsiteX4" fmla="*/ 1681689 w 1681689"/>
                        <a:gd name="connsiteY4" fmla="*/ 9035867 h 9876711"/>
                        <a:gd name="connsiteX5" fmla="*/ 840844 w 1681689"/>
                        <a:gd name="connsiteY5" fmla="*/ 9876712 h 9876711"/>
                        <a:gd name="connsiteX6" fmla="*/ 840845 w 1681689"/>
                        <a:gd name="connsiteY6" fmla="*/ 9876711 h 9876711"/>
                        <a:gd name="connsiteX7" fmla="*/ 0 w 1681689"/>
                        <a:gd name="connsiteY7" fmla="*/ 9035866 h 9876711"/>
                        <a:gd name="connsiteX8" fmla="*/ 0 w 1681689"/>
                        <a:gd name="connsiteY8" fmla="*/ 840845 h 9876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1689" h="9876711" fill="none" extrusionOk="0">
                          <a:moveTo>
                            <a:pt x="0" y="840845"/>
                          </a:moveTo>
                          <a:cubicBezTo>
                            <a:pt x="-13745" y="355967"/>
                            <a:pt x="323053" y="30018"/>
                            <a:pt x="840845" y="0"/>
                          </a:cubicBezTo>
                          <a:lnTo>
                            <a:pt x="840845" y="0"/>
                          </a:lnTo>
                          <a:cubicBezTo>
                            <a:pt x="1289984" y="-51614"/>
                            <a:pt x="1692697" y="307546"/>
                            <a:pt x="1681690" y="840845"/>
                          </a:cubicBezTo>
                          <a:cubicBezTo>
                            <a:pt x="1602884" y="3634706"/>
                            <a:pt x="1808543" y="6487291"/>
                            <a:pt x="1681689" y="9035867"/>
                          </a:cubicBezTo>
                          <a:cubicBezTo>
                            <a:pt x="1652225" y="9435570"/>
                            <a:pt x="1305392" y="9882871"/>
                            <a:pt x="840844" y="9876712"/>
                          </a:cubicBezTo>
                          <a:lnTo>
                            <a:pt x="840845" y="9876711"/>
                          </a:lnTo>
                          <a:cubicBezTo>
                            <a:pt x="372768" y="9872446"/>
                            <a:pt x="27687" y="9451756"/>
                            <a:pt x="0" y="9035866"/>
                          </a:cubicBezTo>
                          <a:cubicBezTo>
                            <a:pt x="-125567" y="7697738"/>
                            <a:pt x="-130875" y="4897158"/>
                            <a:pt x="0" y="840845"/>
                          </a:cubicBezTo>
                          <a:close/>
                        </a:path>
                        <a:path w="1681689" h="9876711" stroke="0" extrusionOk="0">
                          <a:moveTo>
                            <a:pt x="0" y="840845"/>
                          </a:moveTo>
                          <a:cubicBezTo>
                            <a:pt x="63377" y="438081"/>
                            <a:pt x="462023" y="6671"/>
                            <a:pt x="840845" y="0"/>
                          </a:cubicBezTo>
                          <a:lnTo>
                            <a:pt x="840845" y="0"/>
                          </a:lnTo>
                          <a:cubicBezTo>
                            <a:pt x="1295090" y="-25726"/>
                            <a:pt x="1611105" y="322875"/>
                            <a:pt x="1681690" y="840845"/>
                          </a:cubicBezTo>
                          <a:cubicBezTo>
                            <a:pt x="1599576" y="3601971"/>
                            <a:pt x="1691408" y="6825481"/>
                            <a:pt x="1681689" y="9035867"/>
                          </a:cubicBezTo>
                          <a:cubicBezTo>
                            <a:pt x="1690911" y="9412015"/>
                            <a:pt x="1336256" y="9886568"/>
                            <a:pt x="840844" y="9876712"/>
                          </a:cubicBezTo>
                          <a:lnTo>
                            <a:pt x="840845" y="9876711"/>
                          </a:lnTo>
                          <a:cubicBezTo>
                            <a:pt x="284382" y="9867157"/>
                            <a:pt x="-4535" y="9429071"/>
                            <a:pt x="0" y="9035866"/>
                          </a:cubicBezTo>
                          <a:cubicBezTo>
                            <a:pt x="-53421" y="8066393"/>
                            <a:pt x="-37377" y="4289614"/>
                            <a:pt x="0" y="84084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609630"/>
              <a:endParaRPr lang="en-US">
                <a:solidFill>
                  <a:srgbClr val="CDA45B"/>
                </a:solidFill>
                <a:latin typeface="SVN-Hole Hearted" panose="020B0A06020104020203" pitchFamily="34" charset="0"/>
              </a:endParaRPr>
            </a:p>
          </p:txBody>
        </p:sp>
        <p:sp>
          <p:nvSpPr>
            <p:cNvPr id="246" name="TextBox 245">
              <a:extLst>
                <a:ext uri="{FF2B5EF4-FFF2-40B4-BE49-F238E27FC236}">
                  <a16:creationId xmlns:a16="http://schemas.microsoft.com/office/drawing/2014/main" id="{AF9C50E7-BA67-D64F-9F4C-2A7A591B8F7E}"/>
                </a:ext>
              </a:extLst>
            </p:cNvPr>
            <p:cNvSpPr txBox="1"/>
            <p:nvPr/>
          </p:nvSpPr>
          <p:spPr>
            <a:xfrm>
              <a:off x="2594851" y="4038570"/>
              <a:ext cx="6918437" cy="877162"/>
            </a:xfrm>
            <a:prstGeom prst="rect">
              <a:avLst/>
            </a:prstGeom>
            <a:noFill/>
          </p:spPr>
          <p:txBody>
            <a:bodyPr wrap="square" rtlCol="0">
              <a:spAutoFit/>
            </a:bodyPr>
            <a:lstStyle/>
            <a:p>
              <a:pPr defTabSz="609630"/>
              <a:r>
                <a:rPr lang="en-US" sz="3200" b="1" dirty="0" err="1">
                  <a:solidFill>
                    <a:prstClr val="white"/>
                  </a:solidFill>
                  <a:latin typeface="Arial" panose="020B0604020202020204" pitchFamily="34" charset="0"/>
                  <a:cs typeface="Arial" panose="020B0604020202020204" pitchFamily="34" charset="0"/>
                </a:rPr>
                <a:t>Đọc</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sách</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cùng</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nhau</a:t>
              </a:r>
              <a:endParaRPr lang="en-US" sz="3200" b="1" dirty="0">
                <a:solidFill>
                  <a:prstClr val="white"/>
                </a:solidFill>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58262BBE-1198-9423-BDA4-704D69AB4C01}"/>
                </a:ext>
              </a:extLst>
            </p:cNvPr>
            <p:cNvPicPr>
              <a:picLocks noChangeAspect="1"/>
            </p:cNvPicPr>
            <p:nvPr/>
          </p:nvPicPr>
          <p:blipFill rotWithShape="1">
            <a:blip r:embed="rId12">
              <a:extLst>
                <a:ext uri="{28A0092B-C50C-407E-A947-70E740481C1C}">
                  <a14:useLocalDpi xmlns:a14="http://schemas.microsoft.com/office/drawing/2010/main" val="0"/>
                </a:ext>
              </a:extLst>
            </a:blip>
            <a:srcRect r="83532" b="79744"/>
            <a:stretch/>
          </p:blipFill>
          <p:spPr>
            <a:xfrm>
              <a:off x="1203646" y="3245000"/>
              <a:ext cx="1593881" cy="1960468"/>
            </a:xfrm>
            <a:prstGeom prst="rect">
              <a:avLst/>
            </a:prstGeom>
          </p:spPr>
        </p:pic>
      </p:grpSp>
      <p:grpSp>
        <p:nvGrpSpPr>
          <p:cNvPr id="22" name="Group 21">
            <a:extLst>
              <a:ext uri="{FF2B5EF4-FFF2-40B4-BE49-F238E27FC236}">
                <a16:creationId xmlns:a16="http://schemas.microsoft.com/office/drawing/2014/main" id="{6D580E90-C99E-A2BA-FC7F-3E746FF0CD1D}"/>
              </a:ext>
            </a:extLst>
          </p:cNvPr>
          <p:cNvGrpSpPr/>
          <p:nvPr/>
        </p:nvGrpSpPr>
        <p:grpSpPr>
          <a:xfrm>
            <a:off x="7075470" y="2445631"/>
            <a:ext cx="5137697" cy="1224201"/>
            <a:chOff x="10613205" y="3574353"/>
            <a:chExt cx="7706546" cy="1836302"/>
          </a:xfrm>
        </p:grpSpPr>
        <p:sp>
          <p:nvSpPr>
            <p:cNvPr id="290" name="Rectangle: Rounded Corners 289">
              <a:extLst>
                <a:ext uri="{FF2B5EF4-FFF2-40B4-BE49-F238E27FC236}">
                  <a16:creationId xmlns:a16="http://schemas.microsoft.com/office/drawing/2014/main" id="{8C404B4F-DF02-82F0-8FFE-AABD06837408}"/>
                </a:ext>
              </a:extLst>
            </p:cNvPr>
            <p:cNvSpPr/>
            <p:nvPr/>
          </p:nvSpPr>
          <p:spPr>
            <a:xfrm rot="5400000">
              <a:off x="13423461" y="764097"/>
              <a:ext cx="1681689" cy="7302201"/>
            </a:xfrm>
            <a:custGeom>
              <a:avLst/>
              <a:gdLst>
                <a:gd name="connsiteX0" fmla="*/ 0 w 1681689"/>
                <a:gd name="connsiteY0" fmla="*/ 621666 h 7302201"/>
                <a:gd name="connsiteX1" fmla="*/ 840844 w 1681689"/>
                <a:gd name="connsiteY1" fmla="*/ 0 h 7302201"/>
                <a:gd name="connsiteX2" fmla="*/ 840844 w 1681689"/>
                <a:gd name="connsiteY2" fmla="*/ 0 h 7302201"/>
                <a:gd name="connsiteX3" fmla="*/ 1681689 w 1681689"/>
                <a:gd name="connsiteY3" fmla="*/ 621666 h 7302201"/>
                <a:gd name="connsiteX4" fmla="*/ 1681689 w 1681689"/>
                <a:gd name="connsiteY4" fmla="*/ 6680534 h 7302201"/>
                <a:gd name="connsiteX5" fmla="*/ 840844 w 1681689"/>
                <a:gd name="connsiteY5" fmla="*/ 7302200 h 7302201"/>
                <a:gd name="connsiteX6" fmla="*/ 840844 w 1681689"/>
                <a:gd name="connsiteY6" fmla="*/ 7302200 h 7302201"/>
                <a:gd name="connsiteX7" fmla="*/ 0 w 1681689"/>
                <a:gd name="connsiteY7" fmla="*/ 6680534 h 7302201"/>
                <a:gd name="connsiteX8" fmla="*/ 0 w 1681689"/>
                <a:gd name="connsiteY8" fmla="*/ 621666 h 7302201"/>
                <a:gd name="connsiteX0" fmla="*/ 0 w 1681689"/>
                <a:gd name="connsiteY0" fmla="*/ 621666 h 7302201"/>
                <a:gd name="connsiteX1" fmla="*/ 840844 w 1681689"/>
                <a:gd name="connsiteY1" fmla="*/ 0 h 7302201"/>
                <a:gd name="connsiteX2" fmla="*/ 840844 w 1681689"/>
                <a:gd name="connsiteY2" fmla="*/ 0 h 7302201"/>
                <a:gd name="connsiteX3" fmla="*/ 1681689 w 1681689"/>
                <a:gd name="connsiteY3" fmla="*/ 621666 h 7302201"/>
                <a:gd name="connsiteX4" fmla="*/ 1681689 w 1681689"/>
                <a:gd name="connsiteY4" fmla="*/ 6680534 h 7302201"/>
                <a:gd name="connsiteX5" fmla="*/ 840844 w 1681689"/>
                <a:gd name="connsiteY5" fmla="*/ 7302200 h 7302201"/>
                <a:gd name="connsiteX6" fmla="*/ 840844 w 1681689"/>
                <a:gd name="connsiteY6" fmla="*/ 7302200 h 7302201"/>
                <a:gd name="connsiteX7" fmla="*/ 0 w 1681689"/>
                <a:gd name="connsiteY7" fmla="*/ 6680534 h 7302201"/>
                <a:gd name="connsiteX8" fmla="*/ 0 w 1681689"/>
                <a:gd name="connsiteY8" fmla="*/ 621666 h 7302201"/>
                <a:gd name="connsiteX0" fmla="*/ 0 w 1681689"/>
                <a:gd name="connsiteY0" fmla="*/ 621666 h 7302201"/>
                <a:gd name="connsiteX1" fmla="*/ 840844 w 1681689"/>
                <a:gd name="connsiteY1" fmla="*/ 0 h 7302201"/>
                <a:gd name="connsiteX2" fmla="*/ 840844 w 1681689"/>
                <a:gd name="connsiteY2" fmla="*/ 0 h 7302201"/>
                <a:gd name="connsiteX3" fmla="*/ 1681689 w 1681689"/>
                <a:gd name="connsiteY3" fmla="*/ 621666 h 7302201"/>
                <a:gd name="connsiteX4" fmla="*/ 1681689 w 1681689"/>
                <a:gd name="connsiteY4" fmla="*/ 6680534 h 7302201"/>
                <a:gd name="connsiteX5" fmla="*/ 840844 w 1681689"/>
                <a:gd name="connsiteY5" fmla="*/ 7302200 h 7302201"/>
                <a:gd name="connsiteX6" fmla="*/ 840844 w 1681689"/>
                <a:gd name="connsiteY6" fmla="*/ 7302200 h 7302201"/>
                <a:gd name="connsiteX7" fmla="*/ 0 w 1681689"/>
                <a:gd name="connsiteY7" fmla="*/ 6680534 h 7302201"/>
                <a:gd name="connsiteX8" fmla="*/ 0 w 1681689"/>
                <a:gd name="connsiteY8" fmla="*/ 621666 h 730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1689" h="7302201" fill="none" extrusionOk="0">
                  <a:moveTo>
                    <a:pt x="0" y="621666"/>
                  </a:moveTo>
                  <a:cubicBezTo>
                    <a:pt x="-69832" y="180946"/>
                    <a:pt x="268897" y="55363"/>
                    <a:pt x="840844" y="0"/>
                  </a:cubicBezTo>
                  <a:lnTo>
                    <a:pt x="840844" y="0"/>
                  </a:lnTo>
                  <a:cubicBezTo>
                    <a:pt x="1252076" y="-164908"/>
                    <a:pt x="1701525" y="167195"/>
                    <a:pt x="1681689" y="621666"/>
                  </a:cubicBezTo>
                  <a:cubicBezTo>
                    <a:pt x="1125481" y="2950705"/>
                    <a:pt x="1764685" y="4806017"/>
                    <a:pt x="1681689" y="6680534"/>
                  </a:cubicBezTo>
                  <a:cubicBezTo>
                    <a:pt x="1624717" y="6910387"/>
                    <a:pt x="1310031" y="7460541"/>
                    <a:pt x="840844" y="7302200"/>
                  </a:cubicBezTo>
                  <a:lnTo>
                    <a:pt x="840844" y="7302200"/>
                  </a:lnTo>
                  <a:cubicBezTo>
                    <a:pt x="315876" y="7241064"/>
                    <a:pt x="46848" y="6947133"/>
                    <a:pt x="0" y="6680534"/>
                  </a:cubicBezTo>
                  <a:cubicBezTo>
                    <a:pt x="34452" y="5091696"/>
                    <a:pt x="114679" y="3844146"/>
                    <a:pt x="0" y="621666"/>
                  </a:cubicBezTo>
                  <a:close/>
                </a:path>
                <a:path w="1681689" h="7302201" stroke="0" extrusionOk="0">
                  <a:moveTo>
                    <a:pt x="0" y="621666"/>
                  </a:moveTo>
                  <a:cubicBezTo>
                    <a:pt x="-17720" y="295976"/>
                    <a:pt x="531731" y="9673"/>
                    <a:pt x="840844" y="0"/>
                  </a:cubicBezTo>
                  <a:lnTo>
                    <a:pt x="840844" y="0"/>
                  </a:lnTo>
                  <a:cubicBezTo>
                    <a:pt x="1213454" y="-108515"/>
                    <a:pt x="1708808" y="255737"/>
                    <a:pt x="1681689" y="621666"/>
                  </a:cubicBezTo>
                  <a:cubicBezTo>
                    <a:pt x="1375988" y="3301239"/>
                    <a:pt x="1907502" y="5707948"/>
                    <a:pt x="1681689" y="6680534"/>
                  </a:cubicBezTo>
                  <a:cubicBezTo>
                    <a:pt x="1601566" y="7058255"/>
                    <a:pt x="1398812" y="7275368"/>
                    <a:pt x="840844" y="7302200"/>
                  </a:cubicBezTo>
                  <a:lnTo>
                    <a:pt x="840844" y="7302200"/>
                  </a:lnTo>
                  <a:cubicBezTo>
                    <a:pt x="236802" y="7355423"/>
                    <a:pt x="-13495" y="6970678"/>
                    <a:pt x="0" y="6680534"/>
                  </a:cubicBezTo>
                  <a:cubicBezTo>
                    <a:pt x="315301" y="5921839"/>
                    <a:pt x="-95330" y="3239152"/>
                    <a:pt x="0" y="621666"/>
                  </a:cubicBezTo>
                  <a:close/>
                </a:path>
                <a:path w="1681689" h="7302201" fill="none" stroke="0" extrusionOk="0">
                  <a:moveTo>
                    <a:pt x="0" y="621666"/>
                  </a:moveTo>
                  <a:cubicBezTo>
                    <a:pt x="-1173" y="262512"/>
                    <a:pt x="351471" y="14650"/>
                    <a:pt x="840844" y="0"/>
                  </a:cubicBezTo>
                  <a:lnTo>
                    <a:pt x="840844" y="0"/>
                  </a:lnTo>
                  <a:cubicBezTo>
                    <a:pt x="1344264" y="-102249"/>
                    <a:pt x="1690457" y="295780"/>
                    <a:pt x="1681689" y="621666"/>
                  </a:cubicBezTo>
                  <a:cubicBezTo>
                    <a:pt x="891267" y="2552839"/>
                    <a:pt x="1515872" y="4654774"/>
                    <a:pt x="1681689" y="6680534"/>
                  </a:cubicBezTo>
                  <a:cubicBezTo>
                    <a:pt x="1727756" y="6949835"/>
                    <a:pt x="1349376" y="7401098"/>
                    <a:pt x="840844" y="7302200"/>
                  </a:cubicBezTo>
                  <a:lnTo>
                    <a:pt x="840844" y="7302200"/>
                  </a:lnTo>
                  <a:cubicBezTo>
                    <a:pt x="317431" y="7216969"/>
                    <a:pt x="29989" y="6940627"/>
                    <a:pt x="0" y="6680534"/>
                  </a:cubicBezTo>
                  <a:cubicBezTo>
                    <a:pt x="-14820" y="5301827"/>
                    <a:pt x="2280" y="3724550"/>
                    <a:pt x="0" y="621666"/>
                  </a:cubicBezTo>
                  <a:close/>
                </a:path>
                <a:path w="1681689" h="7302201" fill="none" stroke="0" extrusionOk="0">
                  <a:moveTo>
                    <a:pt x="0" y="621666"/>
                  </a:moveTo>
                  <a:cubicBezTo>
                    <a:pt x="2990" y="266405"/>
                    <a:pt x="359963" y="21428"/>
                    <a:pt x="840844" y="0"/>
                  </a:cubicBezTo>
                  <a:lnTo>
                    <a:pt x="840844" y="0"/>
                  </a:lnTo>
                  <a:cubicBezTo>
                    <a:pt x="1266229" y="-115028"/>
                    <a:pt x="1650404" y="137690"/>
                    <a:pt x="1681689" y="621666"/>
                  </a:cubicBezTo>
                  <a:cubicBezTo>
                    <a:pt x="1223007" y="2801670"/>
                    <a:pt x="1710216" y="4957732"/>
                    <a:pt x="1681689" y="6680534"/>
                  </a:cubicBezTo>
                  <a:cubicBezTo>
                    <a:pt x="1644372" y="6935409"/>
                    <a:pt x="1345256" y="7417836"/>
                    <a:pt x="840844" y="7302200"/>
                  </a:cubicBezTo>
                  <a:lnTo>
                    <a:pt x="840844" y="7302200"/>
                  </a:lnTo>
                  <a:cubicBezTo>
                    <a:pt x="299670" y="7254224"/>
                    <a:pt x="32851" y="6951673"/>
                    <a:pt x="0" y="6680534"/>
                  </a:cubicBezTo>
                  <a:cubicBezTo>
                    <a:pt x="-6374" y="5207192"/>
                    <a:pt x="82652" y="3737964"/>
                    <a:pt x="0" y="621666"/>
                  </a:cubicBezTo>
                  <a:close/>
                </a:path>
              </a:pathLst>
            </a:custGeom>
            <a:solidFill>
              <a:schemeClr val="accent5">
                <a:lumMod val="50000"/>
              </a:schemeClr>
            </a:solidFill>
            <a:ln w="38100">
              <a:solidFill>
                <a:schemeClr val="accent5">
                  <a:lumMod val="50000"/>
                </a:schemeClr>
              </a:solidFill>
              <a:extLst>
                <a:ext uri="{C807C97D-BFC1-408E-A445-0C87EB9F89A2}">
                  <ask:lineSketchStyleProps xmlns:ask="http://schemas.microsoft.com/office/drawing/2018/sketchyshapes" xmlns="" sd="1430683465">
                    <a:custGeom>
                      <a:avLst/>
                      <a:gdLst>
                        <a:gd name="connsiteX0" fmla="*/ 0 w 1681689"/>
                        <a:gd name="connsiteY0" fmla="*/ 621666 h 7302201"/>
                        <a:gd name="connsiteX1" fmla="*/ 840844 w 1681689"/>
                        <a:gd name="connsiteY1" fmla="*/ 0 h 7302201"/>
                        <a:gd name="connsiteX2" fmla="*/ 840844 w 1681689"/>
                        <a:gd name="connsiteY2" fmla="*/ 0 h 7302201"/>
                        <a:gd name="connsiteX3" fmla="*/ 1681689 w 1681689"/>
                        <a:gd name="connsiteY3" fmla="*/ 621666 h 7302201"/>
                        <a:gd name="connsiteX4" fmla="*/ 1681689 w 1681689"/>
                        <a:gd name="connsiteY4" fmla="*/ 6680534 h 7302201"/>
                        <a:gd name="connsiteX5" fmla="*/ 840844 w 1681689"/>
                        <a:gd name="connsiteY5" fmla="*/ 7302200 h 7302201"/>
                        <a:gd name="connsiteX6" fmla="*/ 840844 w 1681689"/>
                        <a:gd name="connsiteY6" fmla="*/ 7302200 h 7302201"/>
                        <a:gd name="connsiteX7" fmla="*/ 0 w 1681689"/>
                        <a:gd name="connsiteY7" fmla="*/ 6680534 h 7302201"/>
                        <a:gd name="connsiteX8" fmla="*/ 0 w 1681689"/>
                        <a:gd name="connsiteY8" fmla="*/ 621666 h 7302201"/>
                        <a:gd name="connsiteX0" fmla="*/ 0 w 1681689"/>
                        <a:gd name="connsiteY0" fmla="*/ 621666 h 7302201"/>
                        <a:gd name="connsiteX1" fmla="*/ 840844 w 1681689"/>
                        <a:gd name="connsiteY1" fmla="*/ 0 h 7302201"/>
                        <a:gd name="connsiteX2" fmla="*/ 840844 w 1681689"/>
                        <a:gd name="connsiteY2" fmla="*/ 0 h 7302201"/>
                        <a:gd name="connsiteX3" fmla="*/ 1681689 w 1681689"/>
                        <a:gd name="connsiteY3" fmla="*/ 621666 h 7302201"/>
                        <a:gd name="connsiteX4" fmla="*/ 1681689 w 1681689"/>
                        <a:gd name="connsiteY4" fmla="*/ 6680534 h 7302201"/>
                        <a:gd name="connsiteX5" fmla="*/ 840844 w 1681689"/>
                        <a:gd name="connsiteY5" fmla="*/ 7302200 h 7302201"/>
                        <a:gd name="connsiteX6" fmla="*/ 840844 w 1681689"/>
                        <a:gd name="connsiteY6" fmla="*/ 7302200 h 7302201"/>
                        <a:gd name="connsiteX7" fmla="*/ 0 w 1681689"/>
                        <a:gd name="connsiteY7" fmla="*/ 6680534 h 7302201"/>
                        <a:gd name="connsiteX8" fmla="*/ 0 w 1681689"/>
                        <a:gd name="connsiteY8" fmla="*/ 621666 h 730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1689" h="7302201" fill="none" extrusionOk="0">
                          <a:moveTo>
                            <a:pt x="0" y="621666"/>
                          </a:moveTo>
                          <a:cubicBezTo>
                            <a:pt x="-41571" y="223079"/>
                            <a:pt x="333010" y="19327"/>
                            <a:pt x="840844" y="0"/>
                          </a:cubicBezTo>
                          <a:lnTo>
                            <a:pt x="840844" y="0"/>
                          </a:lnTo>
                          <a:cubicBezTo>
                            <a:pt x="1268554" y="-109129"/>
                            <a:pt x="1700200" y="175493"/>
                            <a:pt x="1681689" y="621666"/>
                          </a:cubicBezTo>
                          <a:cubicBezTo>
                            <a:pt x="1390456" y="2741610"/>
                            <a:pt x="1705803" y="4721027"/>
                            <a:pt x="1681689" y="6680534"/>
                          </a:cubicBezTo>
                          <a:cubicBezTo>
                            <a:pt x="1642831" y="6950153"/>
                            <a:pt x="1308598" y="7406191"/>
                            <a:pt x="840844" y="7302200"/>
                          </a:cubicBezTo>
                          <a:lnTo>
                            <a:pt x="840844" y="7302200"/>
                          </a:lnTo>
                          <a:cubicBezTo>
                            <a:pt x="329988" y="7257370"/>
                            <a:pt x="33996" y="6969645"/>
                            <a:pt x="0" y="6680534"/>
                          </a:cubicBezTo>
                          <a:cubicBezTo>
                            <a:pt x="-22269" y="5195648"/>
                            <a:pt x="54894" y="3798376"/>
                            <a:pt x="0" y="621666"/>
                          </a:cubicBezTo>
                          <a:close/>
                        </a:path>
                        <a:path w="1681689" h="7302201" stroke="0" extrusionOk="0">
                          <a:moveTo>
                            <a:pt x="0" y="621666"/>
                          </a:moveTo>
                          <a:cubicBezTo>
                            <a:pt x="13669" y="297031"/>
                            <a:pt x="488318" y="6751"/>
                            <a:pt x="840844" y="0"/>
                          </a:cubicBezTo>
                          <a:lnTo>
                            <a:pt x="840844" y="0"/>
                          </a:lnTo>
                          <a:cubicBezTo>
                            <a:pt x="1263327" y="-61515"/>
                            <a:pt x="1666624" y="260067"/>
                            <a:pt x="1681689" y="621666"/>
                          </a:cubicBezTo>
                          <a:cubicBezTo>
                            <a:pt x="1471596" y="3376209"/>
                            <a:pt x="1739719" y="5771128"/>
                            <a:pt x="1681689" y="6680534"/>
                          </a:cubicBezTo>
                          <a:cubicBezTo>
                            <a:pt x="1653702" y="7019509"/>
                            <a:pt x="1388992" y="7301448"/>
                            <a:pt x="840844" y="7302200"/>
                          </a:cubicBezTo>
                          <a:lnTo>
                            <a:pt x="840844" y="7302200"/>
                          </a:lnTo>
                          <a:cubicBezTo>
                            <a:pt x="256308" y="7335602"/>
                            <a:pt x="-6300" y="6980649"/>
                            <a:pt x="0" y="6680534"/>
                          </a:cubicBezTo>
                          <a:cubicBezTo>
                            <a:pt x="271568" y="5920459"/>
                            <a:pt x="-88472" y="3185591"/>
                            <a:pt x="0" y="621666"/>
                          </a:cubicBezTo>
                          <a:close/>
                        </a:path>
                        <a:path w="1681689" h="7302201" fill="none" stroke="0" extrusionOk="0">
                          <a:moveTo>
                            <a:pt x="0" y="621666"/>
                          </a:moveTo>
                          <a:cubicBezTo>
                            <a:pt x="21937" y="297411"/>
                            <a:pt x="377704" y="17256"/>
                            <a:pt x="840844" y="0"/>
                          </a:cubicBezTo>
                          <a:lnTo>
                            <a:pt x="840844" y="0"/>
                          </a:lnTo>
                          <a:cubicBezTo>
                            <a:pt x="1280634" y="-61815"/>
                            <a:pt x="1685417" y="238069"/>
                            <a:pt x="1681689" y="621666"/>
                          </a:cubicBezTo>
                          <a:cubicBezTo>
                            <a:pt x="1171261" y="2797881"/>
                            <a:pt x="1527720" y="4707947"/>
                            <a:pt x="1681689" y="6680534"/>
                          </a:cubicBezTo>
                          <a:cubicBezTo>
                            <a:pt x="1668263" y="6925756"/>
                            <a:pt x="1323703" y="7374864"/>
                            <a:pt x="840844" y="7302200"/>
                          </a:cubicBezTo>
                          <a:lnTo>
                            <a:pt x="840844" y="7302200"/>
                          </a:lnTo>
                          <a:cubicBezTo>
                            <a:pt x="317676" y="7274013"/>
                            <a:pt x="9347" y="6972605"/>
                            <a:pt x="0" y="6680534"/>
                          </a:cubicBezTo>
                          <a:cubicBezTo>
                            <a:pt x="-145394" y="5531222"/>
                            <a:pt x="-136406" y="3475675"/>
                            <a:pt x="0" y="6216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609630"/>
              <a:endParaRPr lang="en-US" sz="3200">
                <a:solidFill>
                  <a:prstClr val="white"/>
                </a:solidFill>
                <a:latin typeface="SVN-Hole Hearted" panose="020B0A06020104020203" pitchFamily="34" charset="0"/>
              </a:endParaRPr>
            </a:p>
          </p:txBody>
        </p:sp>
        <p:sp>
          <p:nvSpPr>
            <p:cNvPr id="289" name="TextBox 288">
              <a:extLst>
                <a:ext uri="{FF2B5EF4-FFF2-40B4-BE49-F238E27FC236}">
                  <a16:creationId xmlns:a16="http://schemas.microsoft.com/office/drawing/2014/main" id="{49616075-D743-38DE-7A2D-26106E91F537}"/>
                </a:ext>
              </a:extLst>
            </p:cNvPr>
            <p:cNvSpPr txBox="1"/>
            <p:nvPr/>
          </p:nvSpPr>
          <p:spPr>
            <a:xfrm>
              <a:off x="12383390" y="3710579"/>
              <a:ext cx="5936361" cy="877163"/>
            </a:xfrm>
            <a:prstGeom prst="rect">
              <a:avLst/>
            </a:prstGeom>
            <a:noFill/>
          </p:spPr>
          <p:txBody>
            <a:bodyPr wrap="square" rtlCol="0">
              <a:spAutoFit/>
            </a:bodyPr>
            <a:lstStyle/>
            <a:p>
              <a:pPr defTabSz="609630"/>
              <a:r>
                <a:rPr lang="en-US" sz="3200" b="1" dirty="0" err="1">
                  <a:solidFill>
                    <a:prstClr val="white"/>
                  </a:solidFill>
                  <a:latin typeface="Arial" panose="020B0604020202020204" pitchFamily="34" charset="0"/>
                  <a:cs typeface="Arial" panose="020B0604020202020204" pitchFamily="34" charset="0"/>
                </a:rPr>
                <a:t>Xách</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cặp</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giúp</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bạn</a:t>
              </a:r>
              <a:endParaRPr lang="en-US" sz="3200" b="1" dirty="0">
                <a:solidFill>
                  <a:prstClr val="white"/>
                </a:solidFill>
                <a:latin typeface="Arial" panose="020B0604020202020204" pitchFamily="34" charset="0"/>
                <a:cs typeface="Arial" panose="020B0604020202020204" pitchFamily="34" charset="0"/>
              </a:endParaRPr>
            </a:p>
          </p:txBody>
        </p:sp>
        <p:pic>
          <p:nvPicPr>
            <p:cNvPr id="104" name="Picture 103">
              <a:extLst>
                <a:ext uri="{FF2B5EF4-FFF2-40B4-BE49-F238E27FC236}">
                  <a16:creationId xmlns:a16="http://schemas.microsoft.com/office/drawing/2014/main" id="{F289B752-1243-E7E5-B72F-996A200D7072}"/>
                </a:ext>
              </a:extLst>
            </p:cNvPr>
            <p:cNvPicPr>
              <a:picLocks noChangeAspect="1"/>
            </p:cNvPicPr>
            <p:nvPr/>
          </p:nvPicPr>
          <p:blipFill rotWithShape="1">
            <a:blip r:embed="rId12">
              <a:extLst>
                <a:ext uri="{28A0092B-C50C-407E-A947-70E740481C1C}">
                  <a14:useLocalDpi xmlns:a14="http://schemas.microsoft.com/office/drawing/2010/main" val="0"/>
                </a:ext>
              </a:extLst>
            </a:blip>
            <a:srcRect l="13978" t="3751" r="67175" b="75993"/>
            <a:stretch/>
          </p:blipFill>
          <p:spPr>
            <a:xfrm>
              <a:off x="10878511" y="3728966"/>
              <a:ext cx="1564709" cy="1681689"/>
            </a:xfrm>
            <a:prstGeom prst="rect">
              <a:avLst/>
            </a:prstGeom>
          </p:spPr>
        </p:pic>
      </p:grpSp>
      <p:grpSp>
        <p:nvGrpSpPr>
          <p:cNvPr id="23" name="Group 22">
            <a:extLst>
              <a:ext uri="{FF2B5EF4-FFF2-40B4-BE49-F238E27FC236}">
                <a16:creationId xmlns:a16="http://schemas.microsoft.com/office/drawing/2014/main" id="{2A5A10CA-0F92-E3D5-8727-FA602B37748C}"/>
              </a:ext>
            </a:extLst>
          </p:cNvPr>
          <p:cNvGrpSpPr/>
          <p:nvPr/>
        </p:nvGrpSpPr>
        <p:grpSpPr>
          <a:xfrm>
            <a:off x="286018" y="4482361"/>
            <a:ext cx="6584474" cy="1220005"/>
            <a:chOff x="429027" y="6629448"/>
            <a:chExt cx="9876711" cy="1830007"/>
          </a:xfrm>
        </p:grpSpPr>
        <p:sp>
          <p:nvSpPr>
            <p:cNvPr id="270" name="Rectangle: Rounded Corners 269">
              <a:extLst>
                <a:ext uri="{FF2B5EF4-FFF2-40B4-BE49-F238E27FC236}">
                  <a16:creationId xmlns:a16="http://schemas.microsoft.com/office/drawing/2014/main" id="{E7F0BCC0-91BA-4F3A-11F9-0EEEFA8B01A6}"/>
                </a:ext>
              </a:extLst>
            </p:cNvPr>
            <p:cNvSpPr/>
            <p:nvPr/>
          </p:nvSpPr>
          <p:spPr>
            <a:xfrm rot="5400000">
              <a:off x="4526538" y="2531937"/>
              <a:ext cx="1681689" cy="9876711"/>
            </a:xfrm>
            <a:custGeom>
              <a:avLst/>
              <a:gdLst>
                <a:gd name="connsiteX0" fmla="*/ 0 w 1681689"/>
                <a:gd name="connsiteY0" fmla="*/ 840845 h 9876711"/>
                <a:gd name="connsiteX1" fmla="*/ 840845 w 1681689"/>
                <a:gd name="connsiteY1" fmla="*/ 0 h 9876711"/>
                <a:gd name="connsiteX2" fmla="*/ 840845 w 1681689"/>
                <a:gd name="connsiteY2" fmla="*/ 0 h 9876711"/>
                <a:gd name="connsiteX3" fmla="*/ 1681690 w 1681689"/>
                <a:gd name="connsiteY3" fmla="*/ 840845 h 9876711"/>
                <a:gd name="connsiteX4" fmla="*/ 1681689 w 1681689"/>
                <a:gd name="connsiteY4" fmla="*/ 9035867 h 9876711"/>
                <a:gd name="connsiteX5" fmla="*/ 840844 w 1681689"/>
                <a:gd name="connsiteY5" fmla="*/ 9876712 h 9876711"/>
                <a:gd name="connsiteX6" fmla="*/ 840845 w 1681689"/>
                <a:gd name="connsiteY6" fmla="*/ 9876711 h 9876711"/>
                <a:gd name="connsiteX7" fmla="*/ 0 w 1681689"/>
                <a:gd name="connsiteY7" fmla="*/ 9035866 h 9876711"/>
                <a:gd name="connsiteX8" fmla="*/ 0 w 1681689"/>
                <a:gd name="connsiteY8" fmla="*/ 840845 h 9876711"/>
                <a:gd name="connsiteX0" fmla="*/ 0 w 1681689"/>
                <a:gd name="connsiteY0" fmla="*/ 840845 h 9876711"/>
                <a:gd name="connsiteX1" fmla="*/ 840845 w 1681689"/>
                <a:gd name="connsiteY1" fmla="*/ 0 h 9876711"/>
                <a:gd name="connsiteX2" fmla="*/ 840845 w 1681689"/>
                <a:gd name="connsiteY2" fmla="*/ 0 h 9876711"/>
                <a:gd name="connsiteX3" fmla="*/ 1681690 w 1681689"/>
                <a:gd name="connsiteY3" fmla="*/ 840845 h 9876711"/>
                <a:gd name="connsiteX4" fmla="*/ 1681689 w 1681689"/>
                <a:gd name="connsiteY4" fmla="*/ 9035867 h 9876711"/>
                <a:gd name="connsiteX5" fmla="*/ 840844 w 1681689"/>
                <a:gd name="connsiteY5" fmla="*/ 9876712 h 9876711"/>
                <a:gd name="connsiteX6" fmla="*/ 840845 w 1681689"/>
                <a:gd name="connsiteY6" fmla="*/ 9876711 h 9876711"/>
                <a:gd name="connsiteX7" fmla="*/ 0 w 1681689"/>
                <a:gd name="connsiteY7" fmla="*/ 9035866 h 9876711"/>
                <a:gd name="connsiteX8" fmla="*/ 0 w 1681689"/>
                <a:gd name="connsiteY8" fmla="*/ 840845 h 9876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1689" h="9876711" fill="none" extrusionOk="0">
                  <a:moveTo>
                    <a:pt x="0" y="840845"/>
                  </a:moveTo>
                  <a:cubicBezTo>
                    <a:pt x="-37499" y="320553"/>
                    <a:pt x="279218" y="54657"/>
                    <a:pt x="840845" y="0"/>
                  </a:cubicBezTo>
                  <a:lnTo>
                    <a:pt x="840845" y="0"/>
                  </a:lnTo>
                  <a:cubicBezTo>
                    <a:pt x="1282379" y="-77359"/>
                    <a:pt x="1698469" y="271409"/>
                    <a:pt x="1681690" y="840845"/>
                  </a:cubicBezTo>
                  <a:cubicBezTo>
                    <a:pt x="1459209" y="3748082"/>
                    <a:pt x="1882846" y="6594539"/>
                    <a:pt x="1681689" y="9035867"/>
                  </a:cubicBezTo>
                  <a:cubicBezTo>
                    <a:pt x="1648215" y="9426767"/>
                    <a:pt x="1306876" y="9939188"/>
                    <a:pt x="840844" y="9876712"/>
                  </a:cubicBezTo>
                  <a:lnTo>
                    <a:pt x="840845" y="9876711"/>
                  </a:lnTo>
                  <a:cubicBezTo>
                    <a:pt x="353978" y="9850735"/>
                    <a:pt x="63488" y="9389049"/>
                    <a:pt x="0" y="9035866"/>
                  </a:cubicBezTo>
                  <a:cubicBezTo>
                    <a:pt x="-91176" y="7634709"/>
                    <a:pt x="131594" y="5098101"/>
                    <a:pt x="0" y="840845"/>
                  </a:cubicBezTo>
                  <a:close/>
                </a:path>
                <a:path w="1681689" h="9876711" stroke="0" extrusionOk="0">
                  <a:moveTo>
                    <a:pt x="0" y="840845"/>
                  </a:moveTo>
                  <a:cubicBezTo>
                    <a:pt x="30093" y="436962"/>
                    <a:pt x="529079" y="11185"/>
                    <a:pt x="840845" y="0"/>
                  </a:cubicBezTo>
                  <a:lnTo>
                    <a:pt x="840845" y="0"/>
                  </a:lnTo>
                  <a:cubicBezTo>
                    <a:pt x="1265716" y="-53408"/>
                    <a:pt x="1670604" y="316768"/>
                    <a:pt x="1681690" y="840845"/>
                  </a:cubicBezTo>
                  <a:cubicBezTo>
                    <a:pt x="1412205" y="3455046"/>
                    <a:pt x="1913563" y="6741826"/>
                    <a:pt x="1681689" y="9035867"/>
                  </a:cubicBezTo>
                  <a:cubicBezTo>
                    <a:pt x="1661601" y="9433797"/>
                    <a:pt x="1348069" y="9855193"/>
                    <a:pt x="840844" y="9876712"/>
                  </a:cubicBezTo>
                  <a:lnTo>
                    <a:pt x="840845" y="9876711"/>
                  </a:lnTo>
                  <a:cubicBezTo>
                    <a:pt x="269689" y="9882088"/>
                    <a:pt x="-24695" y="9401135"/>
                    <a:pt x="0" y="9035866"/>
                  </a:cubicBezTo>
                  <a:cubicBezTo>
                    <a:pt x="290913" y="8077261"/>
                    <a:pt x="-58070" y="4451212"/>
                    <a:pt x="0" y="840845"/>
                  </a:cubicBezTo>
                  <a:close/>
                </a:path>
                <a:path w="1681689" h="9876711" fill="none" stroke="0" extrusionOk="0">
                  <a:moveTo>
                    <a:pt x="0" y="840845"/>
                  </a:moveTo>
                  <a:cubicBezTo>
                    <a:pt x="2970" y="372219"/>
                    <a:pt x="411838" y="36940"/>
                    <a:pt x="840845" y="0"/>
                  </a:cubicBezTo>
                  <a:lnTo>
                    <a:pt x="840845" y="0"/>
                  </a:lnTo>
                  <a:cubicBezTo>
                    <a:pt x="1267144" y="-109556"/>
                    <a:pt x="1661888" y="284158"/>
                    <a:pt x="1681690" y="840845"/>
                  </a:cubicBezTo>
                  <a:cubicBezTo>
                    <a:pt x="1298717" y="3743803"/>
                    <a:pt x="1809680" y="6548259"/>
                    <a:pt x="1681689" y="9035867"/>
                  </a:cubicBezTo>
                  <a:cubicBezTo>
                    <a:pt x="1653220" y="9426046"/>
                    <a:pt x="1376432" y="9905439"/>
                    <a:pt x="840844" y="9876712"/>
                  </a:cubicBezTo>
                  <a:lnTo>
                    <a:pt x="840845" y="9876711"/>
                  </a:lnTo>
                  <a:cubicBezTo>
                    <a:pt x="290989" y="9863961"/>
                    <a:pt x="24306" y="9398688"/>
                    <a:pt x="0" y="9035866"/>
                  </a:cubicBezTo>
                  <a:cubicBezTo>
                    <a:pt x="82041" y="7848513"/>
                    <a:pt x="-88504" y="4804943"/>
                    <a:pt x="0" y="840845"/>
                  </a:cubicBezTo>
                  <a:close/>
                </a:path>
              </a:pathLst>
            </a:custGeom>
            <a:solidFill>
              <a:srgbClr val="CCFFFF"/>
            </a:solidFill>
            <a:ln w="38100">
              <a:solidFill>
                <a:schemeClr val="accent5">
                  <a:lumMod val="50000"/>
                </a:schemeClr>
              </a:solidFill>
              <a:extLst>
                <a:ext uri="{C807C97D-BFC1-408E-A445-0C87EB9F89A2}">
                  <ask:lineSketchStyleProps xmlns:ask="http://schemas.microsoft.com/office/drawing/2018/sketchyshapes" xmlns="" sd="1430683465">
                    <a:custGeom>
                      <a:avLst/>
                      <a:gdLst>
                        <a:gd name="connsiteX0" fmla="*/ 0 w 1681689"/>
                        <a:gd name="connsiteY0" fmla="*/ 840845 h 9876711"/>
                        <a:gd name="connsiteX1" fmla="*/ 840845 w 1681689"/>
                        <a:gd name="connsiteY1" fmla="*/ 0 h 9876711"/>
                        <a:gd name="connsiteX2" fmla="*/ 840845 w 1681689"/>
                        <a:gd name="connsiteY2" fmla="*/ 0 h 9876711"/>
                        <a:gd name="connsiteX3" fmla="*/ 1681690 w 1681689"/>
                        <a:gd name="connsiteY3" fmla="*/ 840845 h 9876711"/>
                        <a:gd name="connsiteX4" fmla="*/ 1681689 w 1681689"/>
                        <a:gd name="connsiteY4" fmla="*/ 9035867 h 9876711"/>
                        <a:gd name="connsiteX5" fmla="*/ 840844 w 1681689"/>
                        <a:gd name="connsiteY5" fmla="*/ 9876712 h 9876711"/>
                        <a:gd name="connsiteX6" fmla="*/ 840845 w 1681689"/>
                        <a:gd name="connsiteY6" fmla="*/ 9876711 h 9876711"/>
                        <a:gd name="connsiteX7" fmla="*/ 0 w 1681689"/>
                        <a:gd name="connsiteY7" fmla="*/ 9035866 h 9876711"/>
                        <a:gd name="connsiteX8" fmla="*/ 0 w 1681689"/>
                        <a:gd name="connsiteY8" fmla="*/ 840845 h 9876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1689" h="9876711" fill="none" extrusionOk="0">
                          <a:moveTo>
                            <a:pt x="0" y="840845"/>
                          </a:moveTo>
                          <a:cubicBezTo>
                            <a:pt x="-13745" y="355967"/>
                            <a:pt x="323053" y="30018"/>
                            <a:pt x="840845" y="0"/>
                          </a:cubicBezTo>
                          <a:lnTo>
                            <a:pt x="840845" y="0"/>
                          </a:lnTo>
                          <a:cubicBezTo>
                            <a:pt x="1289984" y="-51614"/>
                            <a:pt x="1692697" y="307546"/>
                            <a:pt x="1681690" y="840845"/>
                          </a:cubicBezTo>
                          <a:cubicBezTo>
                            <a:pt x="1602884" y="3634706"/>
                            <a:pt x="1808543" y="6487291"/>
                            <a:pt x="1681689" y="9035867"/>
                          </a:cubicBezTo>
                          <a:cubicBezTo>
                            <a:pt x="1652225" y="9435570"/>
                            <a:pt x="1305392" y="9882871"/>
                            <a:pt x="840844" y="9876712"/>
                          </a:cubicBezTo>
                          <a:lnTo>
                            <a:pt x="840845" y="9876711"/>
                          </a:lnTo>
                          <a:cubicBezTo>
                            <a:pt x="372768" y="9872446"/>
                            <a:pt x="27687" y="9451756"/>
                            <a:pt x="0" y="9035866"/>
                          </a:cubicBezTo>
                          <a:cubicBezTo>
                            <a:pt x="-125567" y="7697738"/>
                            <a:pt x="-130875" y="4897158"/>
                            <a:pt x="0" y="840845"/>
                          </a:cubicBezTo>
                          <a:close/>
                        </a:path>
                        <a:path w="1681689" h="9876711" stroke="0" extrusionOk="0">
                          <a:moveTo>
                            <a:pt x="0" y="840845"/>
                          </a:moveTo>
                          <a:cubicBezTo>
                            <a:pt x="63377" y="438081"/>
                            <a:pt x="462023" y="6671"/>
                            <a:pt x="840845" y="0"/>
                          </a:cubicBezTo>
                          <a:lnTo>
                            <a:pt x="840845" y="0"/>
                          </a:lnTo>
                          <a:cubicBezTo>
                            <a:pt x="1295090" y="-25726"/>
                            <a:pt x="1611105" y="322875"/>
                            <a:pt x="1681690" y="840845"/>
                          </a:cubicBezTo>
                          <a:cubicBezTo>
                            <a:pt x="1599576" y="3601971"/>
                            <a:pt x="1691408" y="6825481"/>
                            <a:pt x="1681689" y="9035867"/>
                          </a:cubicBezTo>
                          <a:cubicBezTo>
                            <a:pt x="1690911" y="9412015"/>
                            <a:pt x="1336256" y="9886568"/>
                            <a:pt x="840844" y="9876712"/>
                          </a:cubicBezTo>
                          <a:lnTo>
                            <a:pt x="840845" y="9876711"/>
                          </a:lnTo>
                          <a:cubicBezTo>
                            <a:pt x="284382" y="9867157"/>
                            <a:pt x="-4535" y="9429071"/>
                            <a:pt x="0" y="9035866"/>
                          </a:cubicBezTo>
                          <a:cubicBezTo>
                            <a:pt x="-53421" y="8066393"/>
                            <a:pt x="-37377" y="4289614"/>
                            <a:pt x="0" y="840845"/>
                          </a:cubicBezTo>
                          <a:close/>
                        </a:path>
                      </a:pathLst>
                    </a:custGeom>
                    <ask:type>
                      <ask:lineSketchCurved/>
                    </ask:type>
                  </ask:lineSketchStyleProps>
                </a:ext>
              </a:extLst>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609630"/>
              <a:endParaRPr lang="en-US">
                <a:solidFill>
                  <a:srgbClr val="CDA45B"/>
                </a:solidFill>
                <a:latin typeface="SVN-Hole Hearted" panose="020B0A06020104020203" pitchFamily="34" charset="0"/>
              </a:endParaRPr>
            </a:p>
          </p:txBody>
        </p:sp>
        <p:sp>
          <p:nvSpPr>
            <p:cNvPr id="269" name="TextBox 268">
              <a:extLst>
                <a:ext uri="{FF2B5EF4-FFF2-40B4-BE49-F238E27FC236}">
                  <a16:creationId xmlns:a16="http://schemas.microsoft.com/office/drawing/2014/main" id="{E6E9E17F-3836-D450-9701-5EDBDF61B5D0}"/>
                </a:ext>
              </a:extLst>
            </p:cNvPr>
            <p:cNvSpPr txBox="1"/>
            <p:nvPr/>
          </p:nvSpPr>
          <p:spPr>
            <a:xfrm>
              <a:off x="2498811" y="6789565"/>
              <a:ext cx="6758886" cy="1061829"/>
            </a:xfrm>
            <a:prstGeom prst="rect">
              <a:avLst/>
            </a:prstGeom>
            <a:noFill/>
          </p:spPr>
          <p:txBody>
            <a:bodyPr wrap="square" rtlCol="0">
              <a:spAutoFit/>
            </a:bodyPr>
            <a:lstStyle/>
            <a:p>
              <a:pPr defTabSz="609630"/>
              <a:r>
                <a:rPr lang="en-US" sz="4000" b="1" dirty="0" err="1">
                  <a:solidFill>
                    <a:srgbClr val="8064A2">
                      <a:lumMod val="50000"/>
                    </a:srgbClr>
                  </a:solidFill>
                  <a:latin typeface="Arial" panose="020B0604020202020204" pitchFamily="34" charset="0"/>
                  <a:cs typeface="Arial" panose="020B0604020202020204" pitchFamily="34" charset="0"/>
                </a:rPr>
                <a:t>Cướp</a:t>
              </a:r>
              <a:r>
                <a:rPr lang="en-US" sz="4000" b="1" dirty="0">
                  <a:solidFill>
                    <a:srgbClr val="8064A2">
                      <a:lumMod val="50000"/>
                    </a:srgbClr>
                  </a:solidFill>
                  <a:latin typeface="Arial" panose="020B0604020202020204" pitchFamily="34" charset="0"/>
                  <a:cs typeface="Arial" panose="020B0604020202020204" pitchFamily="34" charset="0"/>
                </a:rPr>
                <a:t> </a:t>
              </a:r>
              <a:r>
                <a:rPr lang="en-US" sz="4000" b="1" dirty="0" err="1">
                  <a:solidFill>
                    <a:srgbClr val="8064A2">
                      <a:lumMod val="50000"/>
                    </a:srgbClr>
                  </a:solidFill>
                  <a:latin typeface="Arial" panose="020B0604020202020204" pitchFamily="34" charset="0"/>
                  <a:cs typeface="Arial" panose="020B0604020202020204" pitchFamily="34" charset="0"/>
                </a:rPr>
                <a:t>đồ</a:t>
              </a:r>
              <a:r>
                <a:rPr lang="en-US" sz="4000" b="1" dirty="0">
                  <a:solidFill>
                    <a:srgbClr val="8064A2">
                      <a:lumMod val="50000"/>
                    </a:srgbClr>
                  </a:solidFill>
                  <a:latin typeface="Arial" panose="020B0604020202020204" pitchFamily="34" charset="0"/>
                  <a:cs typeface="Arial" panose="020B0604020202020204" pitchFamily="34" charset="0"/>
                </a:rPr>
                <a:t> </a:t>
              </a:r>
              <a:r>
                <a:rPr lang="en-US" sz="4000" b="1" dirty="0" err="1">
                  <a:solidFill>
                    <a:srgbClr val="8064A2">
                      <a:lumMod val="50000"/>
                    </a:srgbClr>
                  </a:solidFill>
                  <a:latin typeface="Arial" panose="020B0604020202020204" pitchFamily="34" charset="0"/>
                  <a:cs typeface="Arial" panose="020B0604020202020204" pitchFamily="34" charset="0"/>
                </a:rPr>
                <a:t>ăn</a:t>
              </a:r>
              <a:endParaRPr lang="en-US" sz="4000" b="1" dirty="0">
                <a:solidFill>
                  <a:srgbClr val="8064A2">
                    <a:lumMod val="50000"/>
                  </a:srgbClr>
                </a:solidFill>
                <a:latin typeface="Arial" panose="020B0604020202020204" pitchFamily="34" charset="0"/>
                <a:cs typeface="Arial" panose="020B0604020202020204" pitchFamily="34" charset="0"/>
              </a:endParaRPr>
            </a:p>
          </p:txBody>
        </p:sp>
        <p:pic>
          <p:nvPicPr>
            <p:cNvPr id="105" name="Picture 104">
              <a:extLst>
                <a:ext uri="{FF2B5EF4-FFF2-40B4-BE49-F238E27FC236}">
                  <a16:creationId xmlns:a16="http://schemas.microsoft.com/office/drawing/2014/main" id="{1F0977BF-BDC6-0B49-6737-F6A6DDD5D3F5}"/>
                </a:ext>
              </a:extLst>
            </p:cNvPr>
            <p:cNvPicPr>
              <a:picLocks noChangeAspect="1"/>
            </p:cNvPicPr>
            <p:nvPr/>
          </p:nvPicPr>
          <p:blipFill rotWithShape="1">
            <a:blip r:embed="rId12">
              <a:extLst>
                <a:ext uri="{28A0092B-C50C-407E-A947-70E740481C1C}">
                  <a14:useLocalDpi xmlns:a14="http://schemas.microsoft.com/office/drawing/2010/main" val="0"/>
                </a:ext>
              </a:extLst>
            </a:blip>
            <a:srcRect l="29400" t="1606" r="51753" b="78138"/>
            <a:stretch/>
          </p:blipFill>
          <p:spPr>
            <a:xfrm>
              <a:off x="583992" y="6631549"/>
              <a:ext cx="1700755" cy="1827906"/>
            </a:xfrm>
            <a:prstGeom prst="rect">
              <a:avLst/>
            </a:prstGeom>
          </p:spPr>
        </p:pic>
      </p:grpSp>
      <p:grpSp>
        <p:nvGrpSpPr>
          <p:cNvPr id="24" name="Group 23">
            <a:extLst>
              <a:ext uri="{FF2B5EF4-FFF2-40B4-BE49-F238E27FC236}">
                <a16:creationId xmlns:a16="http://schemas.microsoft.com/office/drawing/2014/main" id="{8668B7BD-684C-D233-3939-D5832E786255}"/>
              </a:ext>
            </a:extLst>
          </p:cNvPr>
          <p:cNvGrpSpPr/>
          <p:nvPr/>
        </p:nvGrpSpPr>
        <p:grpSpPr>
          <a:xfrm>
            <a:off x="7072295" y="4417133"/>
            <a:ext cx="4924013" cy="1196023"/>
            <a:chOff x="10726286" y="6654886"/>
            <a:chExt cx="7386020" cy="1794034"/>
          </a:xfrm>
        </p:grpSpPr>
        <p:sp>
          <p:nvSpPr>
            <p:cNvPr id="106" name="Rectangle: Rounded Corners 289">
              <a:extLst>
                <a:ext uri="{FF2B5EF4-FFF2-40B4-BE49-F238E27FC236}">
                  <a16:creationId xmlns:a16="http://schemas.microsoft.com/office/drawing/2014/main" id="{1DA4F6EB-F9AC-2000-62F1-54389FD465BB}"/>
                </a:ext>
              </a:extLst>
            </p:cNvPr>
            <p:cNvSpPr/>
            <p:nvPr/>
          </p:nvSpPr>
          <p:spPr>
            <a:xfrm rot="5400000">
              <a:off x="13620361" y="3844630"/>
              <a:ext cx="1681689" cy="7302201"/>
            </a:xfrm>
            <a:custGeom>
              <a:avLst/>
              <a:gdLst>
                <a:gd name="connsiteX0" fmla="*/ 0 w 1681689"/>
                <a:gd name="connsiteY0" fmla="*/ 621666 h 7302201"/>
                <a:gd name="connsiteX1" fmla="*/ 840844 w 1681689"/>
                <a:gd name="connsiteY1" fmla="*/ 0 h 7302201"/>
                <a:gd name="connsiteX2" fmla="*/ 840844 w 1681689"/>
                <a:gd name="connsiteY2" fmla="*/ 0 h 7302201"/>
                <a:gd name="connsiteX3" fmla="*/ 1681689 w 1681689"/>
                <a:gd name="connsiteY3" fmla="*/ 621666 h 7302201"/>
                <a:gd name="connsiteX4" fmla="*/ 1681689 w 1681689"/>
                <a:gd name="connsiteY4" fmla="*/ 6680534 h 7302201"/>
                <a:gd name="connsiteX5" fmla="*/ 840844 w 1681689"/>
                <a:gd name="connsiteY5" fmla="*/ 7302200 h 7302201"/>
                <a:gd name="connsiteX6" fmla="*/ 840844 w 1681689"/>
                <a:gd name="connsiteY6" fmla="*/ 7302200 h 7302201"/>
                <a:gd name="connsiteX7" fmla="*/ 0 w 1681689"/>
                <a:gd name="connsiteY7" fmla="*/ 6680534 h 7302201"/>
                <a:gd name="connsiteX8" fmla="*/ 0 w 1681689"/>
                <a:gd name="connsiteY8" fmla="*/ 621666 h 7302201"/>
                <a:gd name="connsiteX0" fmla="*/ 0 w 1681689"/>
                <a:gd name="connsiteY0" fmla="*/ 621666 h 7302201"/>
                <a:gd name="connsiteX1" fmla="*/ 840844 w 1681689"/>
                <a:gd name="connsiteY1" fmla="*/ 0 h 7302201"/>
                <a:gd name="connsiteX2" fmla="*/ 840844 w 1681689"/>
                <a:gd name="connsiteY2" fmla="*/ 0 h 7302201"/>
                <a:gd name="connsiteX3" fmla="*/ 1681689 w 1681689"/>
                <a:gd name="connsiteY3" fmla="*/ 621666 h 7302201"/>
                <a:gd name="connsiteX4" fmla="*/ 1681689 w 1681689"/>
                <a:gd name="connsiteY4" fmla="*/ 6680534 h 7302201"/>
                <a:gd name="connsiteX5" fmla="*/ 840844 w 1681689"/>
                <a:gd name="connsiteY5" fmla="*/ 7302200 h 7302201"/>
                <a:gd name="connsiteX6" fmla="*/ 840844 w 1681689"/>
                <a:gd name="connsiteY6" fmla="*/ 7302200 h 7302201"/>
                <a:gd name="connsiteX7" fmla="*/ 0 w 1681689"/>
                <a:gd name="connsiteY7" fmla="*/ 6680534 h 7302201"/>
                <a:gd name="connsiteX8" fmla="*/ 0 w 1681689"/>
                <a:gd name="connsiteY8" fmla="*/ 621666 h 7302201"/>
                <a:gd name="connsiteX0" fmla="*/ 0 w 1681689"/>
                <a:gd name="connsiteY0" fmla="*/ 621666 h 7302201"/>
                <a:gd name="connsiteX1" fmla="*/ 840844 w 1681689"/>
                <a:gd name="connsiteY1" fmla="*/ 0 h 7302201"/>
                <a:gd name="connsiteX2" fmla="*/ 840844 w 1681689"/>
                <a:gd name="connsiteY2" fmla="*/ 0 h 7302201"/>
                <a:gd name="connsiteX3" fmla="*/ 1681689 w 1681689"/>
                <a:gd name="connsiteY3" fmla="*/ 621666 h 7302201"/>
                <a:gd name="connsiteX4" fmla="*/ 1681689 w 1681689"/>
                <a:gd name="connsiteY4" fmla="*/ 6680534 h 7302201"/>
                <a:gd name="connsiteX5" fmla="*/ 840844 w 1681689"/>
                <a:gd name="connsiteY5" fmla="*/ 7302200 h 7302201"/>
                <a:gd name="connsiteX6" fmla="*/ 840844 w 1681689"/>
                <a:gd name="connsiteY6" fmla="*/ 7302200 h 7302201"/>
                <a:gd name="connsiteX7" fmla="*/ 0 w 1681689"/>
                <a:gd name="connsiteY7" fmla="*/ 6680534 h 7302201"/>
                <a:gd name="connsiteX8" fmla="*/ 0 w 1681689"/>
                <a:gd name="connsiteY8" fmla="*/ 621666 h 730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1689" h="7302201" fill="none" extrusionOk="0">
                  <a:moveTo>
                    <a:pt x="0" y="621666"/>
                  </a:moveTo>
                  <a:cubicBezTo>
                    <a:pt x="-69832" y="180946"/>
                    <a:pt x="268897" y="55363"/>
                    <a:pt x="840844" y="0"/>
                  </a:cubicBezTo>
                  <a:lnTo>
                    <a:pt x="840844" y="0"/>
                  </a:lnTo>
                  <a:cubicBezTo>
                    <a:pt x="1252076" y="-164908"/>
                    <a:pt x="1701525" y="167195"/>
                    <a:pt x="1681689" y="621666"/>
                  </a:cubicBezTo>
                  <a:cubicBezTo>
                    <a:pt x="1125481" y="2950705"/>
                    <a:pt x="1764685" y="4806017"/>
                    <a:pt x="1681689" y="6680534"/>
                  </a:cubicBezTo>
                  <a:cubicBezTo>
                    <a:pt x="1624717" y="6910387"/>
                    <a:pt x="1310031" y="7460541"/>
                    <a:pt x="840844" y="7302200"/>
                  </a:cubicBezTo>
                  <a:lnTo>
                    <a:pt x="840844" y="7302200"/>
                  </a:lnTo>
                  <a:cubicBezTo>
                    <a:pt x="315876" y="7241064"/>
                    <a:pt x="46848" y="6947133"/>
                    <a:pt x="0" y="6680534"/>
                  </a:cubicBezTo>
                  <a:cubicBezTo>
                    <a:pt x="34452" y="5091696"/>
                    <a:pt x="114679" y="3844146"/>
                    <a:pt x="0" y="621666"/>
                  </a:cubicBezTo>
                  <a:close/>
                </a:path>
                <a:path w="1681689" h="7302201" stroke="0" extrusionOk="0">
                  <a:moveTo>
                    <a:pt x="0" y="621666"/>
                  </a:moveTo>
                  <a:cubicBezTo>
                    <a:pt x="-17720" y="295976"/>
                    <a:pt x="531731" y="9673"/>
                    <a:pt x="840844" y="0"/>
                  </a:cubicBezTo>
                  <a:lnTo>
                    <a:pt x="840844" y="0"/>
                  </a:lnTo>
                  <a:cubicBezTo>
                    <a:pt x="1213454" y="-108515"/>
                    <a:pt x="1708808" y="255737"/>
                    <a:pt x="1681689" y="621666"/>
                  </a:cubicBezTo>
                  <a:cubicBezTo>
                    <a:pt x="1375988" y="3301239"/>
                    <a:pt x="1907502" y="5707948"/>
                    <a:pt x="1681689" y="6680534"/>
                  </a:cubicBezTo>
                  <a:cubicBezTo>
                    <a:pt x="1601566" y="7058255"/>
                    <a:pt x="1398812" y="7275368"/>
                    <a:pt x="840844" y="7302200"/>
                  </a:cubicBezTo>
                  <a:lnTo>
                    <a:pt x="840844" y="7302200"/>
                  </a:lnTo>
                  <a:cubicBezTo>
                    <a:pt x="236802" y="7355423"/>
                    <a:pt x="-13495" y="6970678"/>
                    <a:pt x="0" y="6680534"/>
                  </a:cubicBezTo>
                  <a:cubicBezTo>
                    <a:pt x="315301" y="5921839"/>
                    <a:pt x="-95330" y="3239152"/>
                    <a:pt x="0" y="621666"/>
                  </a:cubicBezTo>
                  <a:close/>
                </a:path>
                <a:path w="1681689" h="7302201" fill="none" stroke="0" extrusionOk="0">
                  <a:moveTo>
                    <a:pt x="0" y="621666"/>
                  </a:moveTo>
                  <a:cubicBezTo>
                    <a:pt x="-1173" y="262512"/>
                    <a:pt x="351471" y="14650"/>
                    <a:pt x="840844" y="0"/>
                  </a:cubicBezTo>
                  <a:lnTo>
                    <a:pt x="840844" y="0"/>
                  </a:lnTo>
                  <a:cubicBezTo>
                    <a:pt x="1344264" y="-102249"/>
                    <a:pt x="1690457" y="295780"/>
                    <a:pt x="1681689" y="621666"/>
                  </a:cubicBezTo>
                  <a:cubicBezTo>
                    <a:pt x="891267" y="2552839"/>
                    <a:pt x="1515872" y="4654774"/>
                    <a:pt x="1681689" y="6680534"/>
                  </a:cubicBezTo>
                  <a:cubicBezTo>
                    <a:pt x="1727756" y="6949835"/>
                    <a:pt x="1349376" y="7401098"/>
                    <a:pt x="840844" y="7302200"/>
                  </a:cubicBezTo>
                  <a:lnTo>
                    <a:pt x="840844" y="7302200"/>
                  </a:lnTo>
                  <a:cubicBezTo>
                    <a:pt x="317431" y="7216969"/>
                    <a:pt x="29989" y="6940627"/>
                    <a:pt x="0" y="6680534"/>
                  </a:cubicBezTo>
                  <a:cubicBezTo>
                    <a:pt x="-14820" y="5301827"/>
                    <a:pt x="2280" y="3724550"/>
                    <a:pt x="0" y="621666"/>
                  </a:cubicBezTo>
                  <a:close/>
                </a:path>
                <a:path w="1681689" h="7302201" fill="none" stroke="0" extrusionOk="0">
                  <a:moveTo>
                    <a:pt x="0" y="621666"/>
                  </a:moveTo>
                  <a:cubicBezTo>
                    <a:pt x="2990" y="266405"/>
                    <a:pt x="359963" y="21428"/>
                    <a:pt x="840844" y="0"/>
                  </a:cubicBezTo>
                  <a:lnTo>
                    <a:pt x="840844" y="0"/>
                  </a:lnTo>
                  <a:cubicBezTo>
                    <a:pt x="1266229" y="-115028"/>
                    <a:pt x="1650404" y="137690"/>
                    <a:pt x="1681689" y="621666"/>
                  </a:cubicBezTo>
                  <a:cubicBezTo>
                    <a:pt x="1223007" y="2801670"/>
                    <a:pt x="1710216" y="4957732"/>
                    <a:pt x="1681689" y="6680534"/>
                  </a:cubicBezTo>
                  <a:cubicBezTo>
                    <a:pt x="1644372" y="6935409"/>
                    <a:pt x="1345256" y="7417836"/>
                    <a:pt x="840844" y="7302200"/>
                  </a:cubicBezTo>
                  <a:lnTo>
                    <a:pt x="840844" y="7302200"/>
                  </a:lnTo>
                  <a:cubicBezTo>
                    <a:pt x="299670" y="7254224"/>
                    <a:pt x="32851" y="6951673"/>
                    <a:pt x="0" y="6680534"/>
                  </a:cubicBezTo>
                  <a:cubicBezTo>
                    <a:pt x="-6374" y="5207192"/>
                    <a:pt x="82652" y="3737964"/>
                    <a:pt x="0" y="621666"/>
                  </a:cubicBezTo>
                  <a:close/>
                </a:path>
              </a:pathLst>
            </a:custGeom>
            <a:solidFill>
              <a:schemeClr val="accent5">
                <a:lumMod val="50000"/>
              </a:schemeClr>
            </a:solidFill>
            <a:ln w="38100">
              <a:solidFill>
                <a:schemeClr val="accent5">
                  <a:lumMod val="50000"/>
                </a:schemeClr>
              </a:solidFill>
              <a:extLst>
                <a:ext uri="{C807C97D-BFC1-408E-A445-0C87EB9F89A2}">
                  <ask:lineSketchStyleProps xmlns:ask="http://schemas.microsoft.com/office/drawing/2018/sketchyshapes" xmlns="" sd="1430683465">
                    <a:custGeom>
                      <a:avLst/>
                      <a:gdLst>
                        <a:gd name="connsiteX0" fmla="*/ 0 w 1681689"/>
                        <a:gd name="connsiteY0" fmla="*/ 621666 h 7302201"/>
                        <a:gd name="connsiteX1" fmla="*/ 840844 w 1681689"/>
                        <a:gd name="connsiteY1" fmla="*/ 0 h 7302201"/>
                        <a:gd name="connsiteX2" fmla="*/ 840844 w 1681689"/>
                        <a:gd name="connsiteY2" fmla="*/ 0 h 7302201"/>
                        <a:gd name="connsiteX3" fmla="*/ 1681689 w 1681689"/>
                        <a:gd name="connsiteY3" fmla="*/ 621666 h 7302201"/>
                        <a:gd name="connsiteX4" fmla="*/ 1681689 w 1681689"/>
                        <a:gd name="connsiteY4" fmla="*/ 6680534 h 7302201"/>
                        <a:gd name="connsiteX5" fmla="*/ 840844 w 1681689"/>
                        <a:gd name="connsiteY5" fmla="*/ 7302200 h 7302201"/>
                        <a:gd name="connsiteX6" fmla="*/ 840844 w 1681689"/>
                        <a:gd name="connsiteY6" fmla="*/ 7302200 h 7302201"/>
                        <a:gd name="connsiteX7" fmla="*/ 0 w 1681689"/>
                        <a:gd name="connsiteY7" fmla="*/ 6680534 h 7302201"/>
                        <a:gd name="connsiteX8" fmla="*/ 0 w 1681689"/>
                        <a:gd name="connsiteY8" fmla="*/ 621666 h 7302201"/>
                        <a:gd name="connsiteX0" fmla="*/ 0 w 1681689"/>
                        <a:gd name="connsiteY0" fmla="*/ 621666 h 7302201"/>
                        <a:gd name="connsiteX1" fmla="*/ 840844 w 1681689"/>
                        <a:gd name="connsiteY1" fmla="*/ 0 h 7302201"/>
                        <a:gd name="connsiteX2" fmla="*/ 840844 w 1681689"/>
                        <a:gd name="connsiteY2" fmla="*/ 0 h 7302201"/>
                        <a:gd name="connsiteX3" fmla="*/ 1681689 w 1681689"/>
                        <a:gd name="connsiteY3" fmla="*/ 621666 h 7302201"/>
                        <a:gd name="connsiteX4" fmla="*/ 1681689 w 1681689"/>
                        <a:gd name="connsiteY4" fmla="*/ 6680534 h 7302201"/>
                        <a:gd name="connsiteX5" fmla="*/ 840844 w 1681689"/>
                        <a:gd name="connsiteY5" fmla="*/ 7302200 h 7302201"/>
                        <a:gd name="connsiteX6" fmla="*/ 840844 w 1681689"/>
                        <a:gd name="connsiteY6" fmla="*/ 7302200 h 7302201"/>
                        <a:gd name="connsiteX7" fmla="*/ 0 w 1681689"/>
                        <a:gd name="connsiteY7" fmla="*/ 6680534 h 7302201"/>
                        <a:gd name="connsiteX8" fmla="*/ 0 w 1681689"/>
                        <a:gd name="connsiteY8" fmla="*/ 621666 h 730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1689" h="7302201" fill="none" extrusionOk="0">
                          <a:moveTo>
                            <a:pt x="0" y="621666"/>
                          </a:moveTo>
                          <a:cubicBezTo>
                            <a:pt x="-41571" y="223079"/>
                            <a:pt x="333010" y="19327"/>
                            <a:pt x="840844" y="0"/>
                          </a:cubicBezTo>
                          <a:lnTo>
                            <a:pt x="840844" y="0"/>
                          </a:lnTo>
                          <a:cubicBezTo>
                            <a:pt x="1268554" y="-109129"/>
                            <a:pt x="1700200" y="175493"/>
                            <a:pt x="1681689" y="621666"/>
                          </a:cubicBezTo>
                          <a:cubicBezTo>
                            <a:pt x="1390456" y="2741610"/>
                            <a:pt x="1705803" y="4721027"/>
                            <a:pt x="1681689" y="6680534"/>
                          </a:cubicBezTo>
                          <a:cubicBezTo>
                            <a:pt x="1642831" y="6950153"/>
                            <a:pt x="1308598" y="7406191"/>
                            <a:pt x="840844" y="7302200"/>
                          </a:cubicBezTo>
                          <a:lnTo>
                            <a:pt x="840844" y="7302200"/>
                          </a:lnTo>
                          <a:cubicBezTo>
                            <a:pt x="329988" y="7257370"/>
                            <a:pt x="33996" y="6969645"/>
                            <a:pt x="0" y="6680534"/>
                          </a:cubicBezTo>
                          <a:cubicBezTo>
                            <a:pt x="-22269" y="5195648"/>
                            <a:pt x="54894" y="3798376"/>
                            <a:pt x="0" y="621666"/>
                          </a:cubicBezTo>
                          <a:close/>
                        </a:path>
                        <a:path w="1681689" h="7302201" stroke="0" extrusionOk="0">
                          <a:moveTo>
                            <a:pt x="0" y="621666"/>
                          </a:moveTo>
                          <a:cubicBezTo>
                            <a:pt x="13669" y="297031"/>
                            <a:pt x="488318" y="6751"/>
                            <a:pt x="840844" y="0"/>
                          </a:cubicBezTo>
                          <a:lnTo>
                            <a:pt x="840844" y="0"/>
                          </a:lnTo>
                          <a:cubicBezTo>
                            <a:pt x="1263327" y="-61515"/>
                            <a:pt x="1666624" y="260067"/>
                            <a:pt x="1681689" y="621666"/>
                          </a:cubicBezTo>
                          <a:cubicBezTo>
                            <a:pt x="1471596" y="3376209"/>
                            <a:pt x="1739719" y="5771128"/>
                            <a:pt x="1681689" y="6680534"/>
                          </a:cubicBezTo>
                          <a:cubicBezTo>
                            <a:pt x="1653702" y="7019509"/>
                            <a:pt x="1388992" y="7301448"/>
                            <a:pt x="840844" y="7302200"/>
                          </a:cubicBezTo>
                          <a:lnTo>
                            <a:pt x="840844" y="7302200"/>
                          </a:lnTo>
                          <a:cubicBezTo>
                            <a:pt x="256308" y="7335602"/>
                            <a:pt x="-6300" y="6980649"/>
                            <a:pt x="0" y="6680534"/>
                          </a:cubicBezTo>
                          <a:cubicBezTo>
                            <a:pt x="271568" y="5920459"/>
                            <a:pt x="-88472" y="3185591"/>
                            <a:pt x="0" y="621666"/>
                          </a:cubicBezTo>
                          <a:close/>
                        </a:path>
                        <a:path w="1681689" h="7302201" fill="none" stroke="0" extrusionOk="0">
                          <a:moveTo>
                            <a:pt x="0" y="621666"/>
                          </a:moveTo>
                          <a:cubicBezTo>
                            <a:pt x="21937" y="297411"/>
                            <a:pt x="377704" y="17256"/>
                            <a:pt x="840844" y="0"/>
                          </a:cubicBezTo>
                          <a:lnTo>
                            <a:pt x="840844" y="0"/>
                          </a:lnTo>
                          <a:cubicBezTo>
                            <a:pt x="1280634" y="-61815"/>
                            <a:pt x="1685417" y="238069"/>
                            <a:pt x="1681689" y="621666"/>
                          </a:cubicBezTo>
                          <a:cubicBezTo>
                            <a:pt x="1171261" y="2797881"/>
                            <a:pt x="1527720" y="4707947"/>
                            <a:pt x="1681689" y="6680534"/>
                          </a:cubicBezTo>
                          <a:cubicBezTo>
                            <a:pt x="1668263" y="6925756"/>
                            <a:pt x="1323703" y="7374864"/>
                            <a:pt x="840844" y="7302200"/>
                          </a:cubicBezTo>
                          <a:lnTo>
                            <a:pt x="840844" y="7302200"/>
                          </a:lnTo>
                          <a:cubicBezTo>
                            <a:pt x="317676" y="7274013"/>
                            <a:pt x="9347" y="6972605"/>
                            <a:pt x="0" y="6680534"/>
                          </a:cubicBezTo>
                          <a:cubicBezTo>
                            <a:pt x="-145394" y="5531222"/>
                            <a:pt x="-136406" y="3475675"/>
                            <a:pt x="0" y="6216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609630"/>
              <a:endParaRPr lang="en-US" sz="3200">
                <a:solidFill>
                  <a:prstClr val="white"/>
                </a:solidFill>
                <a:latin typeface="SVN-Hole Hearted" panose="020B0A06020104020203" pitchFamily="34" charset="0"/>
              </a:endParaRPr>
            </a:p>
          </p:txBody>
        </p:sp>
        <p:sp>
          <p:nvSpPr>
            <p:cNvPr id="107" name="TextBox 106">
              <a:extLst>
                <a:ext uri="{FF2B5EF4-FFF2-40B4-BE49-F238E27FC236}">
                  <a16:creationId xmlns:a16="http://schemas.microsoft.com/office/drawing/2014/main" id="{83C1B8BB-3554-CAFD-4328-689FECB9CCD8}"/>
                </a:ext>
              </a:extLst>
            </p:cNvPr>
            <p:cNvSpPr txBox="1"/>
            <p:nvPr/>
          </p:nvSpPr>
          <p:spPr>
            <a:xfrm>
              <a:off x="12374815" y="6896324"/>
              <a:ext cx="5462084" cy="877162"/>
            </a:xfrm>
            <a:prstGeom prst="rect">
              <a:avLst/>
            </a:prstGeom>
            <a:noFill/>
          </p:spPr>
          <p:txBody>
            <a:bodyPr wrap="square" rtlCol="0">
              <a:spAutoFit/>
            </a:bodyPr>
            <a:lstStyle/>
            <a:p>
              <a:pPr defTabSz="609630"/>
              <a:r>
                <a:rPr lang="en-US" sz="3200" b="1" dirty="0">
                  <a:solidFill>
                    <a:prstClr val="white"/>
                  </a:solidFill>
                  <a:latin typeface="Arial" panose="020B0604020202020204" pitchFamily="34" charset="0"/>
                  <a:cs typeface="Arial" panose="020B0604020202020204" pitchFamily="34" charset="0"/>
                </a:rPr>
                <a:t>Cho </a:t>
              </a:r>
              <a:r>
                <a:rPr lang="en-US" sz="3200" b="1" dirty="0" err="1">
                  <a:solidFill>
                    <a:prstClr val="white"/>
                  </a:solidFill>
                  <a:latin typeface="Arial" panose="020B0604020202020204" pitchFamily="34" charset="0"/>
                  <a:cs typeface="Arial" panose="020B0604020202020204" pitchFamily="34" charset="0"/>
                </a:rPr>
                <a:t>bạn</a:t>
              </a:r>
              <a:r>
                <a:rPr lang="en-US" sz="3200" b="1" dirty="0">
                  <a:solidFill>
                    <a:prstClr val="white"/>
                  </a:solidFill>
                  <a:latin typeface="Arial" panose="020B0604020202020204" pitchFamily="34" charset="0"/>
                  <a:cs typeface="Arial" panose="020B0604020202020204" pitchFamily="34" charset="0"/>
                </a:rPr>
                <a:t> bánh</a:t>
              </a:r>
            </a:p>
          </p:txBody>
        </p:sp>
        <p:pic>
          <p:nvPicPr>
            <p:cNvPr id="109" name="Picture 108">
              <a:extLst>
                <a:ext uri="{FF2B5EF4-FFF2-40B4-BE49-F238E27FC236}">
                  <a16:creationId xmlns:a16="http://schemas.microsoft.com/office/drawing/2014/main" id="{7CB973F8-726A-F462-0BEB-1040510FECF3}"/>
                </a:ext>
              </a:extLst>
            </p:cNvPr>
            <p:cNvPicPr>
              <a:picLocks noChangeAspect="1"/>
            </p:cNvPicPr>
            <p:nvPr/>
          </p:nvPicPr>
          <p:blipFill rotWithShape="1">
            <a:blip r:embed="rId12">
              <a:extLst>
                <a:ext uri="{28A0092B-C50C-407E-A947-70E740481C1C}">
                  <a14:useLocalDpi xmlns:a14="http://schemas.microsoft.com/office/drawing/2010/main" val="0"/>
                </a:ext>
              </a:extLst>
            </a:blip>
            <a:srcRect l="48737" t="1353" r="32416" b="78391"/>
            <a:stretch/>
          </p:blipFill>
          <p:spPr>
            <a:xfrm>
              <a:off x="10726286" y="6767231"/>
              <a:ext cx="1564709" cy="1681689"/>
            </a:xfrm>
            <a:prstGeom prst="rect">
              <a:avLst/>
            </a:prstGeom>
          </p:spPr>
        </p:pic>
      </p:grpSp>
      <p:pic>
        <p:nvPicPr>
          <p:cNvPr id="311" name="Sai">
            <a:extLst>
              <a:ext uri="{FF2B5EF4-FFF2-40B4-BE49-F238E27FC236}">
                <a16:creationId xmlns:a16="http://schemas.microsoft.com/office/drawing/2014/main" id="{2E46D6C7-A5AC-50E2-9BD8-E8E0714EA55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29586" y="3010358"/>
            <a:ext cx="1176005" cy="1147408"/>
          </a:xfrm>
          <a:prstGeom prst="rect">
            <a:avLst/>
          </a:prstGeom>
        </p:spPr>
      </p:pic>
      <p:pic>
        <p:nvPicPr>
          <p:cNvPr id="313" name="Đúng">
            <a:extLst>
              <a:ext uri="{FF2B5EF4-FFF2-40B4-BE49-F238E27FC236}">
                <a16:creationId xmlns:a16="http://schemas.microsoft.com/office/drawing/2014/main" id="{A84D5C8C-1F16-1288-6EB0-CD62043C0F6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89522" y="5080157"/>
            <a:ext cx="1273218" cy="1323382"/>
          </a:xfrm>
          <a:prstGeom prst="rect">
            <a:avLst/>
          </a:prstGeom>
        </p:spPr>
      </p:pic>
      <p:pic>
        <p:nvPicPr>
          <p:cNvPr id="108" name="Sai">
            <a:extLst>
              <a:ext uri="{FF2B5EF4-FFF2-40B4-BE49-F238E27FC236}">
                <a16:creationId xmlns:a16="http://schemas.microsoft.com/office/drawing/2014/main" id="{F725791C-A59B-1C61-23BE-2292014BD7C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897522" y="5379893"/>
            <a:ext cx="1273218" cy="1242257"/>
          </a:xfrm>
          <a:prstGeom prst="rect">
            <a:avLst/>
          </a:prstGeom>
        </p:spPr>
      </p:pic>
      <p:pic>
        <p:nvPicPr>
          <p:cNvPr id="314" name="Sai">
            <a:extLst>
              <a:ext uri="{FF2B5EF4-FFF2-40B4-BE49-F238E27FC236}">
                <a16:creationId xmlns:a16="http://schemas.microsoft.com/office/drawing/2014/main" id="{45F87DE5-F359-AD86-B262-FD8BD03D101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035988" y="3265612"/>
            <a:ext cx="1177179" cy="1148553"/>
          </a:xfrm>
          <a:prstGeom prst="rect">
            <a:avLst/>
          </a:prstGeom>
        </p:spPr>
      </p:pic>
      <p:pic>
        <p:nvPicPr>
          <p:cNvPr id="121" name="Picture 4">
            <a:extLst>
              <a:ext uri="{FF2B5EF4-FFF2-40B4-BE49-F238E27FC236}">
                <a16:creationId xmlns:a16="http://schemas.microsoft.com/office/drawing/2014/main" id="{3472825B-85B1-6DB9-6302-DA25C9D2DAB4}"/>
              </a:ext>
            </a:extLst>
          </p:cNvPr>
          <p:cNvPicPr>
            <a:picLocks noChangeAspect="1"/>
          </p:cNvPicPr>
          <p:nvPr/>
        </p:nvPicPr>
        <p:blipFill>
          <a:blip r:embed="rId11"/>
          <a:srcRect/>
          <a:stretch>
            <a:fillRect/>
          </a:stretch>
        </p:blipFill>
        <p:spPr>
          <a:xfrm>
            <a:off x="4114701" y="2226062"/>
            <a:ext cx="4812889" cy="4243364"/>
          </a:xfrm>
          <a:prstGeom prst="rect">
            <a:avLst/>
          </a:prstGeom>
        </p:spPr>
      </p:pic>
      <p:pic>
        <p:nvPicPr>
          <p:cNvPr id="2" name="Picture 1">
            <a:hlinkClick r:id="rId15" action="ppaction://hlinksldjump"/>
            <a:extLst>
              <a:ext uri="{FF2B5EF4-FFF2-40B4-BE49-F238E27FC236}">
                <a16:creationId xmlns:a16="http://schemas.microsoft.com/office/drawing/2014/main" id="{1FE76A38-99B8-BD18-EB23-045BA759A1E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69040" y="6082966"/>
            <a:ext cx="2426418" cy="1170533"/>
          </a:xfrm>
          <a:prstGeom prst="rect">
            <a:avLst/>
          </a:prstGeom>
        </p:spPr>
      </p:pic>
    </p:spTree>
    <p:extLst>
      <p:ext uri="{BB962C8B-B14F-4D97-AF65-F5344CB8AC3E}">
        <p14:creationId xmlns:p14="http://schemas.microsoft.com/office/powerpoint/2010/main" val="3182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par>
                                <p:cTn id="13" presetID="14" presetClass="entr" presetSubtype="1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par>
                                <p:cTn id="16" presetID="14" presetClass="entr" presetSubtype="1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par>
                                <p:cTn id="19" presetID="14" presetClass="entr" presetSubtype="1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15"/>
                </p:tgtEl>
              </p:cMediaNode>
            </p:audio>
            <p:audio>
              <p:cMediaNode vol="80000">
                <p:cTn id="23" fill="hold" display="0">
                  <p:stCondLst>
                    <p:cond delay="indefinite"/>
                  </p:stCondLst>
                  <p:endCondLst>
                    <p:cond evt="onStopAudio" delay="0">
                      <p:tgtEl>
                        <p:sldTgt/>
                      </p:tgtEl>
                    </p:cond>
                  </p:endCondLst>
                </p:cTn>
                <p:tgtEl>
                  <p:spTgt spid="316"/>
                </p:tgtEl>
              </p:cMediaNode>
            </p:audio>
            <p:audio>
              <p:cMediaNode vol="80000">
                <p:cTn id="24" fill="hold" display="0">
                  <p:stCondLst>
                    <p:cond delay="indefinite"/>
                  </p:stCondLst>
                  <p:endCondLst>
                    <p:cond evt="onStopAudio" delay="0">
                      <p:tgtEl>
                        <p:sldTgt/>
                      </p:tgtEl>
                    </p:cond>
                  </p:endCondLst>
                </p:cTn>
                <p:tgtEl>
                  <p:spTgt spid="318"/>
                </p:tgtEl>
              </p:cMediaNode>
            </p:audio>
            <p:seq concurrent="1" nextAc="seek">
              <p:cTn id="25" restart="whenNotActive" fill="hold" evtFilter="cancelBubble" nodeType="interactiveSeq">
                <p:stCondLst>
                  <p:cond evt="onClick" delay="0">
                    <p:tgtEl>
                      <p:spTgt spid="21"/>
                    </p:tgtEl>
                  </p:cond>
                </p:stCondLst>
                <p:endSync evt="end" delay="0">
                  <p:rtn val="all"/>
                </p:endSync>
                <p:childTnLst>
                  <p:par>
                    <p:cTn id="26" fill="hold">
                      <p:stCondLst>
                        <p:cond delay="0"/>
                      </p:stCondLst>
                      <p:childTnLst>
                        <p:par>
                          <p:cTn id="27" fill="hold">
                            <p:stCondLst>
                              <p:cond delay="0"/>
                            </p:stCondLst>
                            <p:childTnLst>
                              <p:par>
                                <p:cTn id="28" presetID="50" presetClass="entr" presetSubtype="0" decel="100000" fill="hold" nodeType="afterEffect">
                                  <p:stCondLst>
                                    <p:cond delay="0"/>
                                  </p:stCondLst>
                                  <p:childTnLst>
                                    <p:set>
                                      <p:cBhvr>
                                        <p:cTn id="29" dur="1" fill="hold">
                                          <p:stCondLst>
                                            <p:cond delay="0"/>
                                          </p:stCondLst>
                                        </p:cTn>
                                        <p:tgtEl>
                                          <p:spTgt spid="311"/>
                                        </p:tgtEl>
                                        <p:attrNameLst>
                                          <p:attrName>style.visibility</p:attrName>
                                        </p:attrNameLst>
                                      </p:cBhvr>
                                      <p:to>
                                        <p:strVal val="visible"/>
                                      </p:to>
                                    </p:set>
                                    <p:anim calcmode="lin" valueType="num">
                                      <p:cBhvr>
                                        <p:cTn id="30" dur="1000" fill="hold"/>
                                        <p:tgtEl>
                                          <p:spTgt spid="311"/>
                                        </p:tgtEl>
                                        <p:attrNameLst>
                                          <p:attrName>ppt_w</p:attrName>
                                        </p:attrNameLst>
                                      </p:cBhvr>
                                      <p:tavLst>
                                        <p:tav tm="0">
                                          <p:val>
                                            <p:strVal val="#ppt_w+.3"/>
                                          </p:val>
                                        </p:tav>
                                        <p:tav tm="100000">
                                          <p:val>
                                            <p:strVal val="#ppt_w"/>
                                          </p:val>
                                        </p:tav>
                                      </p:tavLst>
                                    </p:anim>
                                    <p:anim calcmode="lin" valueType="num">
                                      <p:cBhvr>
                                        <p:cTn id="31" dur="1000" fill="hold"/>
                                        <p:tgtEl>
                                          <p:spTgt spid="311"/>
                                        </p:tgtEl>
                                        <p:attrNameLst>
                                          <p:attrName>ppt_h</p:attrName>
                                        </p:attrNameLst>
                                      </p:cBhvr>
                                      <p:tavLst>
                                        <p:tav tm="0">
                                          <p:val>
                                            <p:strVal val="#ppt_h"/>
                                          </p:val>
                                        </p:tav>
                                        <p:tav tm="100000">
                                          <p:val>
                                            <p:strVal val="#ppt_h"/>
                                          </p:val>
                                        </p:tav>
                                      </p:tavLst>
                                    </p:anim>
                                    <p:animEffect transition="in" filter="fade">
                                      <p:cBhvr>
                                        <p:cTn id="32" dur="1000"/>
                                        <p:tgtEl>
                                          <p:spTgt spid="311"/>
                                        </p:tgtEl>
                                      </p:cBhvr>
                                    </p:animEffect>
                                  </p:childTnLst>
                                  <p:subTnLst>
                                    <p:audio>
                                      <p:cMediaNode>
                                        <p:cTn display="0" masterRel="sameClick">
                                          <p:stCondLst>
                                            <p:cond evt="begin" delay="0">
                                              <p:tn val="28"/>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21"/>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50" presetClass="entr" presetSubtype="0" decel="100000" fill="hold" nodeType="afterEffect">
                                  <p:stCondLst>
                                    <p:cond delay="0"/>
                                  </p:stCondLst>
                                  <p:childTnLst>
                                    <p:set>
                                      <p:cBhvr>
                                        <p:cTn id="37" dur="1" fill="hold">
                                          <p:stCondLst>
                                            <p:cond delay="0"/>
                                          </p:stCondLst>
                                        </p:cTn>
                                        <p:tgtEl>
                                          <p:spTgt spid="314"/>
                                        </p:tgtEl>
                                        <p:attrNameLst>
                                          <p:attrName>style.visibility</p:attrName>
                                        </p:attrNameLst>
                                      </p:cBhvr>
                                      <p:to>
                                        <p:strVal val="visible"/>
                                      </p:to>
                                    </p:set>
                                    <p:anim calcmode="lin" valueType="num">
                                      <p:cBhvr>
                                        <p:cTn id="38" dur="1000" fill="hold"/>
                                        <p:tgtEl>
                                          <p:spTgt spid="314"/>
                                        </p:tgtEl>
                                        <p:attrNameLst>
                                          <p:attrName>ppt_w</p:attrName>
                                        </p:attrNameLst>
                                      </p:cBhvr>
                                      <p:tavLst>
                                        <p:tav tm="0">
                                          <p:val>
                                            <p:strVal val="#ppt_w+.3"/>
                                          </p:val>
                                        </p:tav>
                                        <p:tav tm="100000">
                                          <p:val>
                                            <p:strVal val="#ppt_w"/>
                                          </p:val>
                                        </p:tav>
                                      </p:tavLst>
                                    </p:anim>
                                    <p:anim calcmode="lin" valueType="num">
                                      <p:cBhvr>
                                        <p:cTn id="39" dur="1000" fill="hold"/>
                                        <p:tgtEl>
                                          <p:spTgt spid="314"/>
                                        </p:tgtEl>
                                        <p:attrNameLst>
                                          <p:attrName>ppt_h</p:attrName>
                                        </p:attrNameLst>
                                      </p:cBhvr>
                                      <p:tavLst>
                                        <p:tav tm="0">
                                          <p:val>
                                            <p:strVal val="#ppt_h"/>
                                          </p:val>
                                        </p:tav>
                                        <p:tav tm="100000">
                                          <p:val>
                                            <p:strVal val="#ppt_h"/>
                                          </p:val>
                                        </p:tav>
                                      </p:tavLst>
                                    </p:anim>
                                    <p:animEffect transition="in" filter="fade">
                                      <p:cBhvr>
                                        <p:cTn id="40" dur="1000"/>
                                        <p:tgtEl>
                                          <p:spTgt spid="314"/>
                                        </p:tgtEl>
                                      </p:cBhvr>
                                    </p:animEffect>
                                  </p:childTnLst>
                                  <p:subTnLst>
                                    <p:audio>
                                      <p:cMediaNode>
                                        <p:cTn display="0" masterRel="sameClick">
                                          <p:stCondLst>
                                            <p:cond evt="begin" delay="0">
                                              <p:tn val="36"/>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22"/>
                  </p:tgtEl>
                </p:cond>
              </p:nextCondLst>
            </p:seq>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50" presetClass="entr" presetSubtype="0" decel="100000" fill="hold" nodeType="afterEffect">
                                  <p:stCondLst>
                                    <p:cond delay="0"/>
                                  </p:stCondLst>
                                  <p:childTnLst>
                                    <p:set>
                                      <p:cBhvr>
                                        <p:cTn id="45" dur="1" fill="hold">
                                          <p:stCondLst>
                                            <p:cond delay="0"/>
                                          </p:stCondLst>
                                        </p:cTn>
                                        <p:tgtEl>
                                          <p:spTgt spid="313"/>
                                        </p:tgtEl>
                                        <p:attrNameLst>
                                          <p:attrName>style.visibility</p:attrName>
                                        </p:attrNameLst>
                                      </p:cBhvr>
                                      <p:to>
                                        <p:strVal val="visible"/>
                                      </p:to>
                                    </p:set>
                                    <p:anim calcmode="lin" valueType="num">
                                      <p:cBhvr>
                                        <p:cTn id="46" dur="1000" fill="hold"/>
                                        <p:tgtEl>
                                          <p:spTgt spid="313"/>
                                        </p:tgtEl>
                                        <p:attrNameLst>
                                          <p:attrName>ppt_w</p:attrName>
                                        </p:attrNameLst>
                                      </p:cBhvr>
                                      <p:tavLst>
                                        <p:tav tm="0">
                                          <p:val>
                                            <p:strVal val="#ppt_w+.3"/>
                                          </p:val>
                                        </p:tav>
                                        <p:tav tm="100000">
                                          <p:val>
                                            <p:strVal val="#ppt_w"/>
                                          </p:val>
                                        </p:tav>
                                      </p:tavLst>
                                    </p:anim>
                                    <p:anim calcmode="lin" valueType="num">
                                      <p:cBhvr>
                                        <p:cTn id="47" dur="1000" fill="hold"/>
                                        <p:tgtEl>
                                          <p:spTgt spid="313"/>
                                        </p:tgtEl>
                                        <p:attrNameLst>
                                          <p:attrName>ppt_h</p:attrName>
                                        </p:attrNameLst>
                                      </p:cBhvr>
                                      <p:tavLst>
                                        <p:tav tm="0">
                                          <p:val>
                                            <p:strVal val="#ppt_h"/>
                                          </p:val>
                                        </p:tav>
                                        <p:tav tm="100000">
                                          <p:val>
                                            <p:strVal val="#ppt_h"/>
                                          </p:val>
                                        </p:tav>
                                      </p:tavLst>
                                    </p:anim>
                                    <p:animEffect transition="in" filter="fade">
                                      <p:cBhvr>
                                        <p:cTn id="48" dur="1000"/>
                                        <p:tgtEl>
                                          <p:spTgt spid="313"/>
                                        </p:tgtEl>
                                      </p:cBhvr>
                                    </p:animEffect>
                                  </p:childTnLst>
                                  <p:subTnLst>
                                    <p:audio>
                                      <p:cMediaNode>
                                        <p:cTn display="0" masterRel="sameClick">
                                          <p:stCondLst>
                                            <p:cond evt="begin" delay="0">
                                              <p:tn val="44"/>
                                            </p:cond>
                                          </p:stCondLst>
                                          <p:endCondLst>
                                            <p:cond evt="onStopAudio" delay="0">
                                              <p:tgtEl>
                                                <p:sldTgt/>
                                              </p:tgtEl>
                                            </p:cond>
                                          </p:endCondLst>
                                        </p:cTn>
                                        <p:tgtEl>
                                          <p:sndTgt r:embed="rId8" name="cashreg.wav"/>
                                        </p:tgtEl>
                                      </p:cMediaNode>
                                    </p:audio>
                                  </p:subTnLst>
                                </p:cTn>
                              </p:par>
                            </p:childTnLst>
                          </p:cTn>
                        </p:par>
                        <p:par>
                          <p:cTn id="49" fill="hold">
                            <p:stCondLst>
                              <p:cond delay="1000"/>
                            </p:stCondLst>
                            <p:childTnLst>
                              <p:par>
                                <p:cTn id="50" presetID="14" presetClass="entr" presetSubtype="10" fill="hold" nodeType="afterEffect">
                                  <p:stCondLst>
                                    <p:cond delay="0"/>
                                  </p:stCondLst>
                                  <p:childTnLst>
                                    <p:set>
                                      <p:cBhvr>
                                        <p:cTn id="51" dur="1" fill="hold">
                                          <p:stCondLst>
                                            <p:cond delay="0"/>
                                          </p:stCondLst>
                                        </p:cTn>
                                        <p:tgtEl>
                                          <p:spTgt spid="121"/>
                                        </p:tgtEl>
                                        <p:attrNameLst>
                                          <p:attrName>style.visibility</p:attrName>
                                        </p:attrNameLst>
                                      </p:cBhvr>
                                      <p:to>
                                        <p:strVal val="visible"/>
                                      </p:to>
                                    </p:set>
                                    <p:animEffect transition="in" filter="randombar(horizontal)">
                                      <p:cBhvr>
                                        <p:cTn id="52" dur="500"/>
                                        <p:tgtEl>
                                          <p:spTgt spid="121"/>
                                        </p:tgtEl>
                                      </p:cBhvr>
                                    </p:animEffect>
                                  </p:childTnLst>
                                </p:cTn>
                              </p:par>
                            </p:childTnLst>
                          </p:cTn>
                        </p:par>
                      </p:childTnLst>
                    </p:cTn>
                  </p:par>
                </p:childTnLst>
              </p:cTn>
              <p:nextCondLst>
                <p:cond evt="onClick" delay="0">
                  <p:tgtEl>
                    <p:spTgt spid="23"/>
                  </p:tgtEl>
                </p:cond>
              </p:nextCondLst>
            </p:seq>
            <p:seq concurrent="1" nextAc="seek">
              <p:cTn id="53" restart="whenNotActive" fill="hold" evtFilter="cancelBubble" nodeType="interactiveSeq">
                <p:stCondLst>
                  <p:cond evt="onClick" delay="0">
                    <p:tgtEl>
                      <p:spTgt spid="24"/>
                    </p:tgtEl>
                  </p:cond>
                </p:stCondLst>
                <p:endSync evt="end" delay="0">
                  <p:rtn val="all"/>
                </p:endSync>
                <p:childTnLst>
                  <p:par>
                    <p:cTn id="54" fill="hold">
                      <p:stCondLst>
                        <p:cond delay="0"/>
                      </p:stCondLst>
                      <p:childTnLst>
                        <p:par>
                          <p:cTn id="55" fill="hold">
                            <p:stCondLst>
                              <p:cond delay="0"/>
                            </p:stCondLst>
                            <p:childTnLst>
                              <p:par>
                                <p:cTn id="56" presetID="50" presetClass="entr" presetSubtype="0" decel="100000" fill="hold" nodeType="afterEffect">
                                  <p:stCondLst>
                                    <p:cond delay="0"/>
                                  </p:stCondLst>
                                  <p:childTnLst>
                                    <p:set>
                                      <p:cBhvr>
                                        <p:cTn id="57" dur="1" fill="hold">
                                          <p:stCondLst>
                                            <p:cond delay="0"/>
                                          </p:stCondLst>
                                        </p:cTn>
                                        <p:tgtEl>
                                          <p:spTgt spid="108"/>
                                        </p:tgtEl>
                                        <p:attrNameLst>
                                          <p:attrName>style.visibility</p:attrName>
                                        </p:attrNameLst>
                                      </p:cBhvr>
                                      <p:to>
                                        <p:strVal val="visible"/>
                                      </p:to>
                                    </p:set>
                                    <p:anim calcmode="lin" valueType="num">
                                      <p:cBhvr>
                                        <p:cTn id="58" dur="1000" fill="hold"/>
                                        <p:tgtEl>
                                          <p:spTgt spid="108"/>
                                        </p:tgtEl>
                                        <p:attrNameLst>
                                          <p:attrName>ppt_w</p:attrName>
                                        </p:attrNameLst>
                                      </p:cBhvr>
                                      <p:tavLst>
                                        <p:tav tm="0">
                                          <p:val>
                                            <p:strVal val="#ppt_w+.3"/>
                                          </p:val>
                                        </p:tav>
                                        <p:tav tm="100000">
                                          <p:val>
                                            <p:strVal val="#ppt_w"/>
                                          </p:val>
                                        </p:tav>
                                      </p:tavLst>
                                    </p:anim>
                                    <p:anim calcmode="lin" valueType="num">
                                      <p:cBhvr>
                                        <p:cTn id="59" dur="1000" fill="hold"/>
                                        <p:tgtEl>
                                          <p:spTgt spid="108"/>
                                        </p:tgtEl>
                                        <p:attrNameLst>
                                          <p:attrName>ppt_h</p:attrName>
                                        </p:attrNameLst>
                                      </p:cBhvr>
                                      <p:tavLst>
                                        <p:tav tm="0">
                                          <p:val>
                                            <p:strVal val="#ppt_h"/>
                                          </p:val>
                                        </p:tav>
                                        <p:tav tm="100000">
                                          <p:val>
                                            <p:strVal val="#ppt_h"/>
                                          </p:val>
                                        </p:tav>
                                      </p:tavLst>
                                    </p:anim>
                                    <p:animEffect transition="in" filter="fade">
                                      <p:cBhvr>
                                        <p:cTn id="60" dur="1000"/>
                                        <p:tgtEl>
                                          <p:spTgt spid="108"/>
                                        </p:tgtEl>
                                      </p:cBhvr>
                                    </p:animEffect>
                                  </p:childTnLst>
                                  <p:subTnLst>
                                    <p:audio>
                                      <p:cMediaNode>
                                        <p:cTn display="0" masterRel="sameClick">
                                          <p:stCondLst>
                                            <p:cond evt="begin" delay="0">
                                              <p:tn val="56"/>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2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21A582E-72AF-46C2-AF6C-B5981B35C741}"/>
              </a:ext>
            </a:extLst>
          </p:cNvPr>
          <p:cNvSpPr txBox="1"/>
          <p:nvPr/>
        </p:nvSpPr>
        <p:spPr>
          <a:xfrm>
            <a:off x="5521601" y="1001908"/>
            <a:ext cx="5962649" cy="2123658"/>
          </a:xfrm>
          <a:prstGeom prst="rect">
            <a:avLst/>
          </a:prstGeom>
          <a:solidFill>
            <a:srgbClr val="CCFFFF"/>
          </a:solidFill>
          <a:ln w="76200">
            <a:solidFill>
              <a:schemeClr val="accent1"/>
            </a:solidFill>
            <a:prstDash val="dash"/>
          </a:ln>
        </p:spPr>
        <p:txBody>
          <a:bodyPr wrap="square">
            <a:spAutoFit/>
          </a:bodyPr>
          <a:lstStyle/>
          <a:p>
            <a:pPr lvl="0" algn="just" defTabSz="609630"/>
            <a:r>
              <a:rPr lang="vi-VN" sz="4400" b="1">
                <a:solidFill>
                  <a:prstClr val="black"/>
                </a:solidFill>
                <a:latin typeface="Calibri"/>
              </a:rPr>
              <a:t>Bạn ơi không nên sờ tay vào ấm điện đang nấu nguy hiểm lắm.</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793D69A4-EC7C-FF66-D10F-A8EBC66ABAF4}"/>
              </a:ext>
            </a:extLst>
          </p:cNvPr>
          <p:cNvPicPr>
            <a:picLocks noChangeAspect="1"/>
          </p:cNvPicPr>
          <p:nvPr/>
        </p:nvPicPr>
        <p:blipFill>
          <a:blip r:embed="rId3"/>
          <a:stretch>
            <a:fillRect/>
          </a:stretch>
        </p:blipFill>
        <p:spPr>
          <a:xfrm>
            <a:off x="338137" y="914400"/>
            <a:ext cx="4783657" cy="42243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descr="A picture containing vector graphics&#10;&#10;Description automatically generated">
            <a:extLst>
              <a:ext uri="{FF2B5EF4-FFF2-40B4-BE49-F238E27FC236}">
                <a16:creationId xmlns:a16="http://schemas.microsoft.com/office/drawing/2014/main" id="{7A3B4852-B7F6-0F43-21D8-D7B953A3CF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0179" y="3647964"/>
            <a:ext cx="3860521" cy="321003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36600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21A582E-72AF-46C2-AF6C-B5981B35C741}"/>
              </a:ext>
            </a:extLst>
          </p:cNvPr>
          <p:cNvSpPr txBox="1"/>
          <p:nvPr/>
        </p:nvSpPr>
        <p:spPr>
          <a:xfrm>
            <a:off x="5340626" y="2383033"/>
            <a:ext cx="6394174" cy="2123658"/>
          </a:xfrm>
          <a:prstGeom prst="rect">
            <a:avLst/>
          </a:prstGeom>
          <a:solidFill>
            <a:srgbClr val="CCFFFF"/>
          </a:solidFill>
          <a:ln w="76200">
            <a:solidFill>
              <a:schemeClr val="accent1"/>
            </a:solidFill>
            <a:prstDash val="dash"/>
          </a:ln>
        </p:spPr>
        <p:txBody>
          <a:bodyPr wrap="square">
            <a:spAutoFit/>
          </a:bodyPr>
          <a:lstStyle/>
          <a:p>
            <a:pPr lvl="0" algn="just" defTabSz="609630"/>
            <a:r>
              <a:rPr lang="vi-VN" sz="4400" b="1" dirty="0">
                <a:solidFill>
                  <a:prstClr val="black"/>
                </a:solidFill>
                <a:latin typeface="Calibri"/>
              </a:rPr>
              <a:t>Bạn ơi không nên cầm kéo mà đùa nghịch vì nó sẽ làm bạn bị thương đó...</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4AD11B7F-B9E9-A082-3F34-1EC7233FE562}"/>
              </a:ext>
            </a:extLst>
          </p:cNvPr>
          <p:cNvPicPr>
            <a:picLocks noChangeAspect="1"/>
          </p:cNvPicPr>
          <p:nvPr/>
        </p:nvPicPr>
        <p:blipFill>
          <a:blip r:embed="rId3"/>
          <a:stretch>
            <a:fillRect/>
          </a:stretch>
        </p:blipFill>
        <p:spPr>
          <a:xfrm>
            <a:off x="628649" y="1924050"/>
            <a:ext cx="4472159" cy="3324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8756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0707D91C-5E1A-4813-A50F-5F58AD0F9834}"/>
              </a:ext>
            </a:extLst>
          </p:cNvPr>
          <p:cNvSpPr/>
          <p:nvPr/>
        </p:nvSpPr>
        <p:spPr>
          <a:xfrm>
            <a:off x="-522514" y="5416248"/>
            <a:ext cx="13914363" cy="2457752"/>
          </a:xfrm>
          <a:prstGeom prst="ellipse">
            <a:avLst/>
          </a:prstGeom>
          <a:solidFill>
            <a:srgbClr val="A9D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3" name="Hình ảnh 2">
            <a:extLst>
              <a:ext uri="{FF2B5EF4-FFF2-40B4-BE49-F238E27FC236}">
                <a16:creationId xmlns:a16="http://schemas.microsoft.com/office/drawing/2014/main" id="{EA2501A1-08DA-487D-BBAD-7B6A84A67364}"/>
              </a:ext>
            </a:extLst>
          </p:cNvPr>
          <p:cNvPicPr>
            <a:picLocks noChangeAspect="1"/>
          </p:cNvPicPr>
          <p:nvPr/>
        </p:nvPicPr>
        <p:blipFill rotWithShape="1">
          <a:blip r:embed="rId3"/>
          <a:srcRect t="7967" r="39107" b="26001"/>
          <a:stretch/>
        </p:blipFill>
        <p:spPr>
          <a:xfrm>
            <a:off x="0" y="-127000"/>
            <a:ext cx="11913508" cy="7609473"/>
          </a:xfrm>
          <a:prstGeom prst="rect">
            <a:avLst/>
          </a:prstGeom>
        </p:spPr>
      </p:pic>
      <p:sp>
        <p:nvSpPr>
          <p:cNvPr id="10" name="Bong bóng Ý nghĩ: Hình đám mây 9">
            <a:extLst>
              <a:ext uri="{FF2B5EF4-FFF2-40B4-BE49-F238E27FC236}">
                <a16:creationId xmlns:a16="http://schemas.microsoft.com/office/drawing/2014/main" id="{F724BF1B-61F4-4BD4-82C7-AB682EDDB270}"/>
              </a:ext>
            </a:extLst>
          </p:cNvPr>
          <p:cNvSpPr/>
          <p:nvPr/>
        </p:nvSpPr>
        <p:spPr>
          <a:xfrm>
            <a:off x="978750" y="62891"/>
            <a:ext cx="2042477" cy="1001359"/>
          </a:xfrm>
          <a:prstGeom prst="cloudCallout">
            <a:avLst>
              <a:gd name="adj1" fmla="val -9226"/>
              <a:gd name="adj2" fmla="val 1840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Bong bóng Ý nghĩ: Hình đám mây 10">
            <a:extLst>
              <a:ext uri="{FF2B5EF4-FFF2-40B4-BE49-F238E27FC236}">
                <a16:creationId xmlns:a16="http://schemas.microsoft.com/office/drawing/2014/main" id="{DA12184F-917E-41E8-A89B-C30EB6D0F235}"/>
              </a:ext>
            </a:extLst>
          </p:cNvPr>
          <p:cNvSpPr/>
          <p:nvPr/>
        </p:nvSpPr>
        <p:spPr>
          <a:xfrm>
            <a:off x="9996923" y="186172"/>
            <a:ext cx="1616725" cy="862465"/>
          </a:xfrm>
          <a:prstGeom prst="cloudCallout">
            <a:avLst>
              <a:gd name="adj1" fmla="val -9226"/>
              <a:gd name="adj2" fmla="val 1840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Bong bóng Ý nghĩ: Hình đám mây 11">
            <a:extLst>
              <a:ext uri="{FF2B5EF4-FFF2-40B4-BE49-F238E27FC236}">
                <a16:creationId xmlns:a16="http://schemas.microsoft.com/office/drawing/2014/main" id="{1E1F2BB1-55D4-4052-BA16-292981D40218}"/>
              </a:ext>
            </a:extLst>
          </p:cNvPr>
          <p:cNvSpPr/>
          <p:nvPr/>
        </p:nvSpPr>
        <p:spPr>
          <a:xfrm>
            <a:off x="11252458" y="3120978"/>
            <a:ext cx="1616725" cy="641695"/>
          </a:xfrm>
          <a:prstGeom prst="cloudCallout">
            <a:avLst>
              <a:gd name="adj1" fmla="val -9226"/>
              <a:gd name="adj2" fmla="val 1840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Bong bóng Ý nghĩ: Hình đám mây 12">
            <a:extLst>
              <a:ext uri="{FF2B5EF4-FFF2-40B4-BE49-F238E27FC236}">
                <a16:creationId xmlns:a16="http://schemas.microsoft.com/office/drawing/2014/main" id="{790CAFA4-8826-48C5-9F33-23C9E1959D5F}"/>
              </a:ext>
            </a:extLst>
          </p:cNvPr>
          <p:cNvSpPr/>
          <p:nvPr/>
        </p:nvSpPr>
        <p:spPr>
          <a:xfrm>
            <a:off x="278492" y="2800130"/>
            <a:ext cx="1616725" cy="641695"/>
          </a:xfrm>
          <a:prstGeom prst="cloudCallout">
            <a:avLst>
              <a:gd name="adj1" fmla="val -9226"/>
              <a:gd name="adj2" fmla="val 1840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 name="Hình ảnh 19">
            <a:extLst>
              <a:ext uri="{FF2B5EF4-FFF2-40B4-BE49-F238E27FC236}">
                <a16:creationId xmlns:a16="http://schemas.microsoft.com/office/drawing/2014/main" id="{3CE3C18B-B138-4D36-9935-B5193616FA62}"/>
              </a:ext>
            </a:extLst>
          </p:cNvPr>
          <p:cNvPicPr>
            <a:picLocks noChangeAspect="1"/>
          </p:cNvPicPr>
          <p:nvPr/>
        </p:nvPicPr>
        <p:blipFill rotWithShape="1">
          <a:blip r:embed="rId3"/>
          <a:srcRect l="58028" t="48134" r="-322" b="-3105"/>
          <a:stretch/>
        </p:blipFill>
        <p:spPr>
          <a:xfrm rot="900067">
            <a:off x="4574339" y="3940628"/>
            <a:ext cx="3510547" cy="2566513"/>
          </a:xfrm>
          <a:prstGeom prst="rect">
            <a:avLst/>
          </a:prstGeom>
        </p:spPr>
      </p:pic>
      <p:pic>
        <p:nvPicPr>
          <p:cNvPr id="5" name="Picture 4">
            <a:extLst>
              <a:ext uri="{FF2B5EF4-FFF2-40B4-BE49-F238E27FC236}">
                <a16:creationId xmlns:a16="http://schemas.microsoft.com/office/drawing/2014/main" id="{E23778DC-95B9-B2DE-292F-167ADFBB0FD4}"/>
              </a:ext>
            </a:extLst>
          </p:cNvPr>
          <p:cNvPicPr>
            <a:picLocks noChangeAspect="1"/>
          </p:cNvPicPr>
          <p:nvPr/>
        </p:nvPicPr>
        <p:blipFill>
          <a:blip r:embed="rId4"/>
          <a:stretch>
            <a:fillRect/>
          </a:stretch>
        </p:blipFill>
        <p:spPr>
          <a:xfrm>
            <a:off x="3130006" y="2149509"/>
            <a:ext cx="6693988" cy="2139881"/>
          </a:xfrm>
          <a:prstGeom prst="rect">
            <a:avLst/>
          </a:prstGeom>
        </p:spPr>
      </p:pic>
    </p:spTree>
    <p:extLst>
      <p:ext uri="{BB962C8B-B14F-4D97-AF65-F5344CB8AC3E}">
        <p14:creationId xmlns:p14="http://schemas.microsoft.com/office/powerpoint/2010/main" val="241458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20"/>
                                        </p:tgtEl>
                                        <p:attrNameLst>
                                          <p:attrName>r</p:attrName>
                                        </p:attrNameLst>
                                      </p:cBhvr>
                                    </p:animRot>
                                    <p:animRot by="-240000">
                                      <p:cBhvr>
                                        <p:cTn id="13" dur="200" fill="hold">
                                          <p:stCondLst>
                                            <p:cond delay="200"/>
                                          </p:stCondLst>
                                        </p:cTn>
                                        <p:tgtEl>
                                          <p:spTgt spid="20"/>
                                        </p:tgtEl>
                                        <p:attrNameLst>
                                          <p:attrName>r</p:attrName>
                                        </p:attrNameLst>
                                      </p:cBhvr>
                                    </p:animRot>
                                    <p:animRot by="240000">
                                      <p:cBhvr>
                                        <p:cTn id="14" dur="200" fill="hold">
                                          <p:stCondLst>
                                            <p:cond delay="400"/>
                                          </p:stCondLst>
                                        </p:cTn>
                                        <p:tgtEl>
                                          <p:spTgt spid="20"/>
                                        </p:tgtEl>
                                        <p:attrNameLst>
                                          <p:attrName>r</p:attrName>
                                        </p:attrNameLst>
                                      </p:cBhvr>
                                    </p:animRot>
                                    <p:animRot by="-240000">
                                      <p:cBhvr>
                                        <p:cTn id="15" dur="200" fill="hold">
                                          <p:stCondLst>
                                            <p:cond delay="600"/>
                                          </p:stCondLst>
                                        </p:cTn>
                                        <p:tgtEl>
                                          <p:spTgt spid="20"/>
                                        </p:tgtEl>
                                        <p:attrNameLst>
                                          <p:attrName>r</p:attrName>
                                        </p:attrNameLst>
                                      </p:cBhvr>
                                    </p:animRot>
                                    <p:animRot by="120000">
                                      <p:cBhvr>
                                        <p:cTn id="16" dur="200" fill="hold">
                                          <p:stCondLst>
                                            <p:cond delay="800"/>
                                          </p:stCondLst>
                                        </p:cTn>
                                        <p:tgtEl>
                                          <p:spTgt spid="2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C2E464-6CCF-E13A-49C6-029429BA328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300000"/>
                    </a14:imgEffect>
                  </a14:imgLayer>
                </a14:imgProps>
              </a:ext>
            </a:extLst>
          </a:blip>
          <a:srcRect l="328"/>
          <a:stretch/>
        </p:blipFill>
        <p:spPr>
          <a:xfrm>
            <a:off x="-101600" y="-76200"/>
            <a:ext cx="12327467" cy="6934200"/>
          </a:xfrm>
          <a:prstGeom prst="rect">
            <a:avLst/>
          </a:prstGeom>
        </p:spPr>
      </p:pic>
      <p:pic>
        <p:nvPicPr>
          <p:cNvPr id="6" name="Picture 5">
            <a:extLst>
              <a:ext uri="{FF2B5EF4-FFF2-40B4-BE49-F238E27FC236}">
                <a16:creationId xmlns:a16="http://schemas.microsoft.com/office/drawing/2014/main" id="{DB4A9ECD-E78F-B53F-DC6E-00A1BE5A57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1" y="2565400"/>
            <a:ext cx="5885243" cy="4714979"/>
          </a:xfrm>
          <a:prstGeom prst="rect">
            <a:avLst/>
          </a:prstGeom>
        </p:spPr>
      </p:pic>
      <p:sp>
        <p:nvSpPr>
          <p:cNvPr id="4" name="Rectangle: Rounded Corners 3">
            <a:extLst>
              <a:ext uri="{FF2B5EF4-FFF2-40B4-BE49-F238E27FC236}">
                <a16:creationId xmlns:a16="http://schemas.microsoft.com/office/drawing/2014/main" id="{E4A1B6C1-F644-914E-FA97-5773C84CE7CA}"/>
              </a:ext>
            </a:extLst>
          </p:cNvPr>
          <p:cNvSpPr/>
          <p:nvPr/>
        </p:nvSpPr>
        <p:spPr>
          <a:xfrm>
            <a:off x="1219200" y="971549"/>
            <a:ext cx="9191625" cy="1711325"/>
          </a:xfrm>
          <a:prstGeom prst="roundRect">
            <a:avLst/>
          </a:prstGeom>
          <a:solidFill>
            <a:schemeClr val="bg1">
              <a:alpha val="9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630">
              <a:defRPr/>
            </a:pPr>
            <a:r>
              <a:rPr lang="en-US" sz="4400" b="1" dirty="0" err="1">
                <a:solidFill>
                  <a:prstClr val="black"/>
                </a:solidFill>
              </a:rPr>
              <a:t>Hoạt</a:t>
            </a:r>
            <a:r>
              <a:rPr lang="en-US" sz="4400" b="1" dirty="0">
                <a:solidFill>
                  <a:prstClr val="black"/>
                </a:solidFill>
              </a:rPr>
              <a:t> </a:t>
            </a:r>
            <a:r>
              <a:rPr lang="en-US" sz="4400" b="1" dirty="0" err="1">
                <a:solidFill>
                  <a:prstClr val="black"/>
                </a:solidFill>
              </a:rPr>
              <a:t>động</a:t>
            </a:r>
            <a:r>
              <a:rPr lang="en-US" sz="4400" b="1" dirty="0">
                <a:solidFill>
                  <a:prstClr val="black"/>
                </a:solidFill>
              </a:rPr>
              <a:t> 3: </a:t>
            </a:r>
            <a:r>
              <a:rPr lang="en-US" sz="4400" b="1" dirty="0" err="1">
                <a:solidFill>
                  <a:prstClr val="black"/>
                </a:solidFill>
              </a:rPr>
              <a:t>Sử</a:t>
            </a:r>
            <a:r>
              <a:rPr lang="en-US" sz="4400" b="1" dirty="0">
                <a:solidFill>
                  <a:prstClr val="black"/>
                </a:solidFill>
              </a:rPr>
              <a:t> </a:t>
            </a:r>
            <a:r>
              <a:rPr lang="en-US" sz="4400" b="1" dirty="0" err="1">
                <a:solidFill>
                  <a:prstClr val="black"/>
                </a:solidFill>
              </a:rPr>
              <a:t>dụng</a:t>
            </a:r>
            <a:r>
              <a:rPr lang="en-US" sz="4400" b="1" dirty="0">
                <a:solidFill>
                  <a:prstClr val="black"/>
                </a:solidFill>
              </a:rPr>
              <a:t> </a:t>
            </a:r>
            <a:r>
              <a:rPr lang="en-US" sz="4400" b="1" dirty="0" err="1">
                <a:solidFill>
                  <a:prstClr val="black"/>
                </a:solidFill>
              </a:rPr>
              <a:t>một</a:t>
            </a:r>
            <a:r>
              <a:rPr lang="en-US" sz="4400" b="1" dirty="0">
                <a:solidFill>
                  <a:prstClr val="black"/>
                </a:solidFill>
              </a:rPr>
              <a:t> </a:t>
            </a:r>
            <a:r>
              <a:rPr lang="en-US" sz="4400" b="1" dirty="0" err="1">
                <a:solidFill>
                  <a:prstClr val="black"/>
                </a:solidFill>
              </a:rPr>
              <a:t>số</a:t>
            </a:r>
            <a:r>
              <a:rPr lang="en-US" sz="4400" b="1" dirty="0">
                <a:solidFill>
                  <a:prstClr val="black"/>
                </a:solidFill>
              </a:rPr>
              <a:t> </a:t>
            </a:r>
            <a:r>
              <a:rPr lang="en-US" sz="4400" b="1" dirty="0" err="1">
                <a:solidFill>
                  <a:prstClr val="black"/>
                </a:solidFill>
              </a:rPr>
              <a:t>đồ</a:t>
            </a:r>
            <a:r>
              <a:rPr lang="en-US" sz="4400" b="1" dirty="0">
                <a:solidFill>
                  <a:prstClr val="black"/>
                </a:solidFill>
              </a:rPr>
              <a:t> </a:t>
            </a:r>
            <a:r>
              <a:rPr lang="en-US" sz="4400" b="1" dirty="0" err="1">
                <a:solidFill>
                  <a:prstClr val="black"/>
                </a:solidFill>
              </a:rPr>
              <a:t>dùng</a:t>
            </a:r>
            <a:r>
              <a:rPr lang="en-US" sz="4400" b="1" dirty="0">
                <a:solidFill>
                  <a:prstClr val="black"/>
                </a:solidFill>
              </a:rPr>
              <a:t> </a:t>
            </a:r>
            <a:r>
              <a:rPr lang="en-US" sz="4400" b="1" dirty="0" err="1">
                <a:solidFill>
                  <a:prstClr val="black"/>
                </a:solidFill>
              </a:rPr>
              <a:t>phù</a:t>
            </a:r>
            <a:r>
              <a:rPr lang="en-US" sz="4400" b="1" dirty="0">
                <a:solidFill>
                  <a:prstClr val="black"/>
                </a:solidFill>
              </a:rPr>
              <a:t> </a:t>
            </a:r>
            <a:r>
              <a:rPr lang="en-US" sz="4400" b="1" dirty="0" err="1">
                <a:solidFill>
                  <a:prstClr val="black"/>
                </a:solidFill>
              </a:rPr>
              <a:t>hợp</a:t>
            </a:r>
            <a:r>
              <a:rPr lang="en-US" sz="4400" b="1" dirty="0">
                <a:solidFill>
                  <a:prstClr val="black"/>
                </a:solidFill>
              </a:rPr>
              <a:t> </a:t>
            </a:r>
            <a:r>
              <a:rPr lang="en-US" sz="4400" b="1" dirty="0" err="1">
                <a:solidFill>
                  <a:prstClr val="black"/>
                </a:solidFill>
              </a:rPr>
              <a:t>để</a:t>
            </a:r>
            <a:r>
              <a:rPr lang="en-US" sz="4400" b="1" dirty="0">
                <a:solidFill>
                  <a:prstClr val="black"/>
                </a:solidFill>
              </a:rPr>
              <a:t> </a:t>
            </a:r>
            <a:r>
              <a:rPr lang="en-US" sz="4400" b="1" dirty="0" err="1">
                <a:solidFill>
                  <a:prstClr val="black"/>
                </a:solidFill>
              </a:rPr>
              <a:t>làm</a:t>
            </a:r>
            <a:r>
              <a:rPr lang="en-US" sz="4400" b="1" dirty="0">
                <a:solidFill>
                  <a:prstClr val="black"/>
                </a:solidFill>
              </a:rPr>
              <a:t> </a:t>
            </a:r>
            <a:r>
              <a:rPr lang="en-US" sz="4400" b="1" dirty="0" err="1">
                <a:solidFill>
                  <a:prstClr val="black"/>
                </a:solidFill>
              </a:rPr>
              <a:t>việc</a:t>
            </a:r>
            <a:r>
              <a:rPr lang="en-US" sz="4400" b="1" dirty="0">
                <a:solidFill>
                  <a:prstClr val="black"/>
                </a:solidFill>
              </a:rPr>
              <a:t> </a:t>
            </a:r>
            <a:r>
              <a:rPr lang="en-US" sz="4400" b="1" dirty="0" err="1">
                <a:solidFill>
                  <a:prstClr val="black"/>
                </a:solidFill>
              </a:rPr>
              <a:t>nhà</a:t>
            </a:r>
            <a:endParaRPr kumimoji="0" lang="en-US" sz="4400" b="1"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202968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F5E0BF7-83C5-30DF-C1FA-D88995D9B844}"/>
              </a:ext>
            </a:extLst>
          </p:cNvPr>
          <p:cNvSpPr txBox="1"/>
          <p:nvPr/>
        </p:nvSpPr>
        <p:spPr>
          <a:xfrm>
            <a:off x="1587500" y="366217"/>
            <a:ext cx="9099550" cy="1077218"/>
          </a:xfrm>
          <a:prstGeom prst="rect">
            <a:avLst/>
          </a:prstGeom>
          <a:solidFill>
            <a:schemeClr val="bg1"/>
          </a:solidFill>
          <a:ln w="76200">
            <a:solidFill>
              <a:schemeClr val="accent1"/>
            </a:solidFill>
            <a:prstDash val="dash"/>
          </a:ln>
        </p:spPr>
        <p:txBody>
          <a:bodyPr wrap="square">
            <a:spAutoFit/>
          </a:bodyPr>
          <a:lstStyle/>
          <a:p>
            <a:pPr lvl="0" algn="just" defTabSz="609630"/>
            <a:r>
              <a:rPr lang="vi-VN" sz="3200" b="1" dirty="0">
                <a:solidFill>
                  <a:prstClr val="black"/>
                </a:solidFill>
                <a:latin typeface="Calibri"/>
              </a:rPr>
              <a:t>Chia sẻ với bố mẹ, người thân những điều đã học hỏi được về việc sử dụng dụng cụ gia đình an toàn.</a:t>
            </a:r>
            <a:endParaRPr kumimoji="0" lang="en-US" sz="3200" b="1" i="0" u="none" strike="noStrike" kern="1200" cap="none" spc="0" normalizeH="0" baseline="0" noProof="0" dirty="0">
              <a:ln>
                <a:noFill/>
              </a:ln>
              <a:solidFill>
                <a:prstClr val="black"/>
              </a:solidFill>
              <a:effectLst/>
              <a:uLnTx/>
              <a:uFillTx/>
              <a:latin typeface="Calibri"/>
            </a:endParaRPr>
          </a:p>
        </p:txBody>
      </p:sp>
      <p:pic>
        <p:nvPicPr>
          <p:cNvPr id="2" name="Picture 2" descr="Cute cartoon thai student namaste greeting in the school uniform. Free Vector">
            <a:extLst>
              <a:ext uri="{FF2B5EF4-FFF2-40B4-BE49-F238E27FC236}">
                <a16:creationId xmlns:a16="http://schemas.microsoft.com/office/drawing/2014/main" id="{2CAFB048-1268-BF86-92B5-DE23C515FD0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522277" y="3076574"/>
            <a:ext cx="2592176" cy="39689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5616F52-9388-F882-0E93-169E23EDD165}"/>
              </a:ext>
            </a:extLst>
          </p:cNvPr>
          <p:cNvSpPr txBox="1"/>
          <p:nvPr/>
        </p:nvSpPr>
        <p:spPr>
          <a:xfrm>
            <a:off x="1627257" y="1787512"/>
            <a:ext cx="9099550" cy="1077218"/>
          </a:xfrm>
          <a:prstGeom prst="rect">
            <a:avLst/>
          </a:prstGeom>
          <a:solidFill>
            <a:schemeClr val="bg1"/>
          </a:solidFill>
          <a:ln w="76200">
            <a:solidFill>
              <a:schemeClr val="accent1"/>
            </a:solidFill>
            <a:prstDash val="dash"/>
          </a:ln>
        </p:spPr>
        <p:txBody>
          <a:bodyPr wrap="square">
            <a:spAutoFit/>
          </a:bodyPr>
          <a:lstStyle/>
          <a:p>
            <a:pPr lvl="0" algn="just" defTabSz="609630"/>
            <a:r>
              <a:rPr lang="vi-VN" sz="3200" b="1" dirty="0">
                <a:solidFill>
                  <a:prstClr val="black"/>
                </a:solidFill>
                <a:latin typeface="Calibri"/>
              </a:rPr>
              <a:t>Nhờ bố mẹ người thân hướng dẫn cách sử dụng một số đồ dùng gia đình đảm bảo an toàn.</a:t>
            </a:r>
            <a:endParaRPr kumimoji="0" lang="en-US" sz="3200" b="1" i="0" u="none" strike="noStrike" kern="1200" cap="none" spc="0" normalizeH="0" baseline="0" noProof="0" dirty="0">
              <a:ln>
                <a:noFill/>
              </a:ln>
              <a:solidFill>
                <a:prstClr val="black"/>
              </a:solidFill>
              <a:effectLst/>
              <a:uLnTx/>
              <a:uFillTx/>
              <a:latin typeface="Calibri"/>
            </a:endParaRPr>
          </a:p>
        </p:txBody>
      </p:sp>
      <p:sp>
        <p:nvSpPr>
          <p:cNvPr id="4" name="TextBox 3">
            <a:extLst>
              <a:ext uri="{FF2B5EF4-FFF2-40B4-BE49-F238E27FC236}">
                <a16:creationId xmlns:a16="http://schemas.microsoft.com/office/drawing/2014/main" id="{B7C458AA-307A-DD5B-6AFC-7EC93B5C4561}"/>
              </a:ext>
            </a:extLst>
          </p:cNvPr>
          <p:cNvSpPr txBox="1"/>
          <p:nvPr/>
        </p:nvSpPr>
        <p:spPr>
          <a:xfrm>
            <a:off x="1696831" y="3139233"/>
            <a:ext cx="9099550" cy="1569660"/>
          </a:xfrm>
          <a:prstGeom prst="rect">
            <a:avLst/>
          </a:prstGeom>
          <a:solidFill>
            <a:schemeClr val="bg1"/>
          </a:solidFill>
          <a:ln w="76200">
            <a:solidFill>
              <a:schemeClr val="accent1"/>
            </a:solidFill>
            <a:prstDash val="dash"/>
          </a:ln>
        </p:spPr>
        <p:txBody>
          <a:bodyPr wrap="square">
            <a:spAutoFit/>
          </a:bodyPr>
          <a:lstStyle/>
          <a:p>
            <a:pPr lvl="0" algn="just" defTabSz="609630"/>
            <a:r>
              <a:rPr lang="vi-VN" sz="3200" b="1" dirty="0">
                <a:solidFill>
                  <a:prstClr val="black"/>
                </a:solidFill>
                <a:latin typeface="Calibri"/>
              </a:rPr>
              <a:t>Thực hành sử dụng một số đồ dùng vào việc giúp đỡ gia đình những việc vừa sức: quét nhà, lau bàn ghế, rửa rau, chăm sóc cây,…</a:t>
            </a:r>
            <a:endParaRPr kumimoji="0" lang="en-US" sz="3200" b="1" i="0" u="none" strike="noStrike" kern="1200" cap="none" spc="0" normalizeH="0" baseline="0" noProof="0" dirty="0">
              <a:ln>
                <a:noFill/>
              </a:ln>
              <a:solidFill>
                <a:prstClr val="black"/>
              </a:solidFill>
              <a:effectLst/>
              <a:uLnTx/>
              <a:uFillTx/>
              <a:latin typeface="Calibri"/>
            </a:endParaRPr>
          </a:p>
        </p:txBody>
      </p:sp>
      <p:pic>
        <p:nvPicPr>
          <p:cNvPr id="5" name="Picture 4" descr="A picture containing vector graphics&#10;&#10;Description automatically generated">
            <a:extLst>
              <a:ext uri="{FF2B5EF4-FFF2-40B4-BE49-F238E27FC236}">
                <a16:creationId xmlns:a16="http://schemas.microsoft.com/office/drawing/2014/main" id="{D04B2FFE-880A-F6B1-CC2A-8BC8F7BB2C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9887" y="4116187"/>
            <a:ext cx="3387997" cy="2817131"/>
          </a:xfrm>
          <a:prstGeom prst="rect">
            <a:avLst/>
          </a:prstGeom>
          <a:effectLst>
            <a:outerShdw blurRad="76200" dir="13500000" sy="23000" kx="1200000" algn="br" rotWithShape="0">
              <a:prstClr val="black">
                <a:alpha val="20000"/>
              </a:prstClr>
            </a:outerShdw>
          </a:effectLst>
        </p:spPr>
      </p:pic>
      <p:sp>
        <p:nvSpPr>
          <p:cNvPr id="6" name="TextBox 5">
            <a:extLst>
              <a:ext uri="{FF2B5EF4-FFF2-40B4-BE49-F238E27FC236}">
                <a16:creationId xmlns:a16="http://schemas.microsoft.com/office/drawing/2014/main" id="{262DF29E-CB82-28D4-4871-4D7FB513440F}"/>
              </a:ext>
            </a:extLst>
          </p:cNvPr>
          <p:cNvSpPr txBox="1"/>
          <p:nvPr/>
        </p:nvSpPr>
        <p:spPr>
          <a:xfrm>
            <a:off x="1766405" y="4858702"/>
            <a:ext cx="7228508" cy="1077218"/>
          </a:xfrm>
          <a:prstGeom prst="rect">
            <a:avLst/>
          </a:prstGeom>
          <a:solidFill>
            <a:schemeClr val="bg1"/>
          </a:solidFill>
          <a:ln w="76200">
            <a:solidFill>
              <a:schemeClr val="accent1"/>
            </a:solidFill>
            <a:prstDash val="dash"/>
          </a:ln>
        </p:spPr>
        <p:txBody>
          <a:bodyPr wrap="square">
            <a:spAutoFit/>
          </a:bodyPr>
          <a:lstStyle/>
          <a:p>
            <a:pPr lvl="0" algn="just" defTabSz="609630"/>
            <a:r>
              <a:rPr lang="vi-VN" sz="3200" b="1" dirty="0">
                <a:solidFill>
                  <a:prstClr val="black"/>
                </a:solidFill>
                <a:latin typeface="Calibri"/>
              </a:rPr>
              <a:t>Nghe bố mẹ, người thân nhận xét việc sử dụng đồ dùng gia đình của em.</a:t>
            </a:r>
            <a:endParaRPr kumimoji="0" lang="en-US" sz="3200" b="1"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221527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4"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34D219-0F30-1F03-81EB-5983F1FAED7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
                    </a14:imgEffect>
                    <a14:imgEffect>
                      <a14:saturation sat="400000"/>
                    </a14:imgEffect>
                  </a14:imgLayer>
                </a14:imgProps>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62BFAA4C-DCCF-660F-A143-251931449685}"/>
              </a:ext>
            </a:extLst>
          </p:cNvPr>
          <p:cNvSpPr txBox="1"/>
          <p:nvPr/>
        </p:nvSpPr>
        <p:spPr>
          <a:xfrm>
            <a:off x="629003" y="479882"/>
            <a:ext cx="8890000" cy="3847862"/>
          </a:xfrm>
          <a:prstGeom prst="roundRect">
            <a:avLst/>
          </a:prstGeom>
          <a:solidFill>
            <a:schemeClr val="bg1"/>
          </a:solidFill>
        </p:spPr>
        <p:txBody>
          <a:bodyPr wrap="square" rtlCol="0">
            <a:spAutoFit/>
          </a:bodyPr>
          <a:lstStyle/>
          <a:p>
            <a:pPr lvl="0" algn="just" defTabSz="609630"/>
            <a:r>
              <a:rPr lang="vi-VN" sz="4400" b="1" dirty="0">
                <a:solidFill>
                  <a:srgbClr val="002060"/>
                </a:solidFill>
                <a:latin typeface="Calibri"/>
              </a:rPr>
              <a:t>Mỗi người cần phải biết cách và thực hiện đúng những quy định về sử dụng an toàn đồ dùng trong nhà để đảm bảo an toàn cho bản thân, gia đình.</a:t>
            </a:r>
            <a:endParaRPr kumimoji="0" lang="en-US" sz="4400" b="1" i="0" u="none" strike="noStrike" kern="1200" cap="none" spc="0" normalizeH="0" baseline="0" noProof="0" dirty="0">
              <a:ln>
                <a:noFill/>
              </a:ln>
              <a:solidFill>
                <a:srgbClr val="002060"/>
              </a:solidFill>
              <a:effectLst/>
              <a:uLnTx/>
              <a:uFillTx/>
              <a:latin typeface="Calibri"/>
            </a:endParaRPr>
          </a:p>
        </p:txBody>
      </p:sp>
    </p:spTree>
    <p:extLst>
      <p:ext uri="{BB962C8B-B14F-4D97-AF65-F5344CB8AC3E}">
        <p14:creationId xmlns:p14="http://schemas.microsoft.com/office/powerpoint/2010/main" val="36865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p:cNvSpPr txBox="1">
            <a:spLocks noChangeArrowheads="1"/>
          </p:cNvSpPr>
          <p:nvPr>
            <p:custDataLst>
              <p:tags r:id="rId1"/>
            </p:custDataLst>
          </p:nvPr>
        </p:nvSpPr>
        <p:spPr bwMode="auto">
          <a:xfrm>
            <a:off x="384291" y="1978226"/>
            <a:ext cx="11414608" cy="307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ArchUp">
              <a:avLst/>
            </a:prstTxWarp>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vi-VN" altLang="zh-CN" sz="8000" b="1" dirty="0">
                <a:solidFill>
                  <a:srgbClr val="FF0000"/>
                </a:solidFill>
                <a:latin typeface="Times New Roman" pitchFamily="18" charset="0"/>
                <a:ea typeface="Arial-Rounded" panose="020B0500000000000000" pitchFamily="34" charset="-93"/>
                <a:cs typeface="Times New Roman" pitchFamily="18" charset="0"/>
                <a:sym typeface="+mn-lt"/>
              </a:rPr>
              <a:t>Trân trọng cảm ơn quý thầy cô!</a:t>
            </a:r>
          </a:p>
        </p:txBody>
      </p:sp>
      <p:pic>
        <p:nvPicPr>
          <p:cNvPr id="3" name="ShaLaLaSaxophone-VA_3d64x.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676934" y="6432520"/>
            <a:ext cx="305737" cy="305737"/>
          </a:xfrm>
          <a:prstGeom prst="rect">
            <a:avLst/>
          </a:prstGeom>
        </p:spPr>
      </p:pic>
      <p:pic>
        <p:nvPicPr>
          <p:cNvPr id="7" name="图片 15">
            <a:extLst>
              <a:ext uri="{FF2B5EF4-FFF2-40B4-BE49-F238E27FC236}">
                <a16:creationId xmlns:a16="http://schemas.microsoft.com/office/drawing/2014/main" id="{53B7836A-7BB4-4009-A41E-4304F22B1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4291" y="4054400"/>
            <a:ext cx="1143000" cy="1117600"/>
          </a:xfrm>
          <a:prstGeom prst="rect">
            <a:avLst/>
          </a:prstGeom>
        </p:spPr>
      </p:pic>
      <p:pic>
        <p:nvPicPr>
          <p:cNvPr id="8" name="图片 17">
            <a:extLst>
              <a:ext uri="{FF2B5EF4-FFF2-40B4-BE49-F238E27FC236}">
                <a16:creationId xmlns:a16="http://schemas.microsoft.com/office/drawing/2014/main" id="{78133A03-42E9-46B8-BD56-B5B4478D81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51068" y="5001176"/>
            <a:ext cx="1371600" cy="1600200"/>
          </a:xfrm>
          <a:prstGeom prst="rect">
            <a:avLst/>
          </a:prstGeom>
        </p:spPr>
      </p:pic>
      <p:pic>
        <p:nvPicPr>
          <p:cNvPr id="9" name="图片 19">
            <a:extLst>
              <a:ext uri="{FF2B5EF4-FFF2-40B4-BE49-F238E27FC236}">
                <a16:creationId xmlns:a16="http://schemas.microsoft.com/office/drawing/2014/main" id="{F9BD2C5A-B820-4DDC-B7DF-E3579CE248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94678" y="136916"/>
            <a:ext cx="698500" cy="1117600"/>
          </a:xfrm>
          <a:prstGeom prst="rect">
            <a:avLst/>
          </a:prstGeom>
        </p:spPr>
      </p:pic>
      <p:pic>
        <p:nvPicPr>
          <p:cNvPr id="13" name="图片 26">
            <a:extLst>
              <a:ext uri="{FF2B5EF4-FFF2-40B4-BE49-F238E27FC236}">
                <a16:creationId xmlns:a16="http://schemas.microsoft.com/office/drawing/2014/main" id="{1B17BD8E-615F-4552-871F-604F45E730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478594">
            <a:off x="628493" y="60463"/>
            <a:ext cx="1371600" cy="1600200"/>
          </a:xfrm>
          <a:prstGeom prst="rect">
            <a:avLst/>
          </a:prstGeom>
        </p:spPr>
      </p:pic>
      <p:pic>
        <p:nvPicPr>
          <p:cNvPr id="14" name="图片 27">
            <a:extLst>
              <a:ext uri="{FF2B5EF4-FFF2-40B4-BE49-F238E27FC236}">
                <a16:creationId xmlns:a16="http://schemas.microsoft.com/office/drawing/2014/main" id="{148541A9-3BEE-4C41-9A83-EA7E05942825}"/>
              </a:ext>
            </a:extLst>
          </p:cNvPr>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10800000">
            <a:off x="1045025" y="5260069"/>
            <a:ext cx="964531" cy="1082417"/>
          </a:xfrm>
          <a:prstGeom prst="rect">
            <a:avLst/>
          </a:prstGeom>
        </p:spPr>
      </p:pic>
      <p:pic>
        <p:nvPicPr>
          <p:cNvPr id="15" name="图片 28">
            <a:extLst>
              <a:ext uri="{FF2B5EF4-FFF2-40B4-BE49-F238E27FC236}">
                <a16:creationId xmlns:a16="http://schemas.microsoft.com/office/drawing/2014/main" id="{1A4622F0-FCA1-4C54-8B51-8AC117D7F9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808918">
            <a:off x="6209240" y="5188799"/>
            <a:ext cx="1143000" cy="1117600"/>
          </a:xfrm>
          <a:prstGeom prst="rect">
            <a:avLst/>
          </a:prstGeom>
        </p:spPr>
      </p:pic>
      <p:pic>
        <p:nvPicPr>
          <p:cNvPr id="16" name="图片 29">
            <a:extLst>
              <a:ext uri="{FF2B5EF4-FFF2-40B4-BE49-F238E27FC236}">
                <a16:creationId xmlns:a16="http://schemas.microsoft.com/office/drawing/2014/main" id="{0B6E1DD9-897F-478E-884F-C31D6C8B4252}"/>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10754" y="1125993"/>
            <a:ext cx="1005044" cy="958515"/>
          </a:xfrm>
          <a:prstGeom prst="rect">
            <a:avLst/>
          </a:prstGeom>
        </p:spPr>
      </p:pic>
      <p:pic>
        <p:nvPicPr>
          <p:cNvPr id="17" name="图片 36">
            <a:extLst>
              <a:ext uri="{FF2B5EF4-FFF2-40B4-BE49-F238E27FC236}">
                <a16:creationId xmlns:a16="http://schemas.microsoft.com/office/drawing/2014/main" id="{5E91D5A6-4818-42EF-B2C5-A01CB805C0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8656" y="74955"/>
            <a:ext cx="1143000" cy="1117600"/>
          </a:xfrm>
          <a:prstGeom prst="rect">
            <a:avLst/>
          </a:prstGeom>
        </p:spPr>
      </p:pic>
      <p:pic>
        <p:nvPicPr>
          <p:cNvPr id="18" name="图片 13">
            <a:extLst>
              <a:ext uri="{FF2B5EF4-FFF2-40B4-BE49-F238E27FC236}">
                <a16:creationId xmlns:a16="http://schemas.microsoft.com/office/drawing/2014/main" id="{904316B7-7002-4550-882F-2808006124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00309" y="153895"/>
            <a:ext cx="885455" cy="993677"/>
          </a:xfrm>
          <a:prstGeom prst="rect">
            <a:avLst/>
          </a:prstGeom>
        </p:spPr>
      </p:pic>
      <p:pic>
        <p:nvPicPr>
          <p:cNvPr id="19" name="图片 38">
            <a:extLst>
              <a:ext uri="{FF2B5EF4-FFF2-40B4-BE49-F238E27FC236}">
                <a16:creationId xmlns:a16="http://schemas.microsoft.com/office/drawing/2014/main" id="{6DE93E95-5B1F-4B36-8E49-DD3528FFCC4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70154" y="4908518"/>
            <a:ext cx="1188001" cy="1524001"/>
          </a:xfrm>
          <a:prstGeom prst="rect">
            <a:avLst/>
          </a:prstGeom>
        </p:spPr>
      </p:pic>
      <p:pic>
        <p:nvPicPr>
          <p:cNvPr id="20" name="图片 5">
            <a:extLst>
              <a:ext uri="{FF2B5EF4-FFF2-40B4-BE49-F238E27FC236}">
                <a16:creationId xmlns:a16="http://schemas.microsoft.com/office/drawing/2014/main" id="{5A2F1B6D-9D15-4C84-A8B6-F0482B2E139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35827" y="2457483"/>
            <a:ext cx="4581608" cy="4581608"/>
          </a:xfrm>
          <a:prstGeom prst="rect">
            <a:avLst/>
          </a:prstGeom>
        </p:spPr>
      </p:pic>
    </p:spTree>
    <p:extLst>
      <p:ext uri="{BB962C8B-B14F-4D97-AF65-F5344CB8AC3E}">
        <p14:creationId xmlns:p14="http://schemas.microsoft.com/office/powerpoint/2010/main" val="2693962842"/>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115">
            <a:extLst>
              <a:ext uri="{FF2B5EF4-FFF2-40B4-BE49-F238E27FC236}">
                <a16:creationId xmlns:a16="http://schemas.microsoft.com/office/drawing/2014/main" id="{8B2A3BCD-5283-4236-6EBA-8B45F8A758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15549" y="-823938"/>
            <a:ext cx="15512119" cy="8505875"/>
          </a:xfrm>
          <a:prstGeom prst="rect">
            <a:avLst/>
          </a:prstGeom>
        </p:spPr>
      </p:pic>
      <p:pic>
        <p:nvPicPr>
          <p:cNvPr id="315" name="Kiss_MăngNon">
            <a:hlinkClick r:id="" action="ppaction://media"/>
            <a:extLst>
              <a:ext uri="{FF2B5EF4-FFF2-40B4-BE49-F238E27FC236}">
                <a16:creationId xmlns:a16="http://schemas.microsoft.com/office/drawing/2014/main" id="{336A5C3B-A81D-5383-C348-80A90EA4C86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649333" y="-781586"/>
            <a:ext cx="1038840" cy="1038840"/>
          </a:xfrm>
          <a:prstGeom prst="rect">
            <a:avLst/>
          </a:prstGeom>
        </p:spPr>
      </p:pic>
      <p:pic>
        <p:nvPicPr>
          <p:cNvPr id="316" name="Breakheart_MăngNon">
            <a:hlinkClick r:id="" action="ppaction://media"/>
            <a:extLst>
              <a:ext uri="{FF2B5EF4-FFF2-40B4-BE49-F238E27FC236}">
                <a16:creationId xmlns:a16="http://schemas.microsoft.com/office/drawing/2014/main" id="{41C8C608-7514-0D55-53DE-4A794FF7E8C4}"/>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13659515" y="6001022"/>
            <a:ext cx="1146318" cy="1146318"/>
          </a:xfrm>
          <a:prstGeom prst="rect">
            <a:avLst/>
          </a:prstGeom>
        </p:spPr>
      </p:pic>
      <p:pic>
        <p:nvPicPr>
          <p:cNvPr id="318" name="Breakheart_MăngNon">
            <a:hlinkClick r:id="" action="ppaction://media"/>
            <a:extLst>
              <a:ext uri="{FF2B5EF4-FFF2-40B4-BE49-F238E27FC236}">
                <a16:creationId xmlns:a16="http://schemas.microsoft.com/office/drawing/2014/main" id="{C5810E64-348D-2C91-29A7-9B6B0AD820B1}"/>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13696571" y="7189855"/>
            <a:ext cx="1146318" cy="1146318"/>
          </a:xfrm>
          <a:prstGeom prst="rect">
            <a:avLst/>
          </a:prstGeom>
        </p:spPr>
      </p:pic>
      <p:grpSp>
        <p:nvGrpSpPr>
          <p:cNvPr id="21" name="Group 20">
            <a:extLst>
              <a:ext uri="{FF2B5EF4-FFF2-40B4-BE49-F238E27FC236}">
                <a16:creationId xmlns:a16="http://schemas.microsoft.com/office/drawing/2014/main" id="{B539D4E7-64CE-B24C-5E9D-5A060A9AC512}"/>
              </a:ext>
            </a:extLst>
          </p:cNvPr>
          <p:cNvGrpSpPr/>
          <p:nvPr/>
        </p:nvGrpSpPr>
        <p:grpSpPr>
          <a:xfrm>
            <a:off x="276683" y="2226062"/>
            <a:ext cx="6584474" cy="1306979"/>
            <a:chOff x="415024" y="3245000"/>
            <a:chExt cx="9876711" cy="1960468"/>
          </a:xfrm>
        </p:grpSpPr>
        <p:sp>
          <p:nvSpPr>
            <p:cNvPr id="179" name="Rectangle: Rounded Corners 178">
              <a:extLst>
                <a:ext uri="{FF2B5EF4-FFF2-40B4-BE49-F238E27FC236}">
                  <a16:creationId xmlns:a16="http://schemas.microsoft.com/office/drawing/2014/main" id="{E371C076-F495-FC3E-EAA5-408129552E7F}"/>
                </a:ext>
              </a:extLst>
            </p:cNvPr>
            <p:cNvSpPr/>
            <p:nvPr/>
          </p:nvSpPr>
          <p:spPr>
            <a:xfrm rot="5400000">
              <a:off x="4512535" y="-602614"/>
              <a:ext cx="1681689" cy="9876711"/>
            </a:xfrm>
            <a:custGeom>
              <a:avLst/>
              <a:gdLst>
                <a:gd name="connsiteX0" fmla="*/ 0 w 1681689"/>
                <a:gd name="connsiteY0" fmla="*/ 840845 h 9876711"/>
                <a:gd name="connsiteX1" fmla="*/ 840845 w 1681689"/>
                <a:gd name="connsiteY1" fmla="*/ 0 h 9876711"/>
                <a:gd name="connsiteX2" fmla="*/ 840845 w 1681689"/>
                <a:gd name="connsiteY2" fmla="*/ 0 h 9876711"/>
                <a:gd name="connsiteX3" fmla="*/ 1681690 w 1681689"/>
                <a:gd name="connsiteY3" fmla="*/ 840845 h 9876711"/>
                <a:gd name="connsiteX4" fmla="*/ 1681689 w 1681689"/>
                <a:gd name="connsiteY4" fmla="*/ 9035867 h 9876711"/>
                <a:gd name="connsiteX5" fmla="*/ 840844 w 1681689"/>
                <a:gd name="connsiteY5" fmla="*/ 9876712 h 9876711"/>
                <a:gd name="connsiteX6" fmla="*/ 840845 w 1681689"/>
                <a:gd name="connsiteY6" fmla="*/ 9876711 h 9876711"/>
                <a:gd name="connsiteX7" fmla="*/ 0 w 1681689"/>
                <a:gd name="connsiteY7" fmla="*/ 9035866 h 9876711"/>
                <a:gd name="connsiteX8" fmla="*/ 0 w 1681689"/>
                <a:gd name="connsiteY8" fmla="*/ 840845 h 9876711"/>
                <a:gd name="connsiteX0" fmla="*/ 0 w 1681689"/>
                <a:gd name="connsiteY0" fmla="*/ 840845 h 9876711"/>
                <a:gd name="connsiteX1" fmla="*/ 840845 w 1681689"/>
                <a:gd name="connsiteY1" fmla="*/ 0 h 9876711"/>
                <a:gd name="connsiteX2" fmla="*/ 840845 w 1681689"/>
                <a:gd name="connsiteY2" fmla="*/ 0 h 9876711"/>
                <a:gd name="connsiteX3" fmla="*/ 1681690 w 1681689"/>
                <a:gd name="connsiteY3" fmla="*/ 840845 h 9876711"/>
                <a:gd name="connsiteX4" fmla="*/ 1681689 w 1681689"/>
                <a:gd name="connsiteY4" fmla="*/ 9035867 h 9876711"/>
                <a:gd name="connsiteX5" fmla="*/ 840844 w 1681689"/>
                <a:gd name="connsiteY5" fmla="*/ 9876712 h 9876711"/>
                <a:gd name="connsiteX6" fmla="*/ 840845 w 1681689"/>
                <a:gd name="connsiteY6" fmla="*/ 9876711 h 9876711"/>
                <a:gd name="connsiteX7" fmla="*/ 0 w 1681689"/>
                <a:gd name="connsiteY7" fmla="*/ 9035866 h 9876711"/>
                <a:gd name="connsiteX8" fmla="*/ 0 w 1681689"/>
                <a:gd name="connsiteY8" fmla="*/ 840845 h 9876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1689" h="9876711" fill="none" extrusionOk="0">
                  <a:moveTo>
                    <a:pt x="0" y="840845"/>
                  </a:moveTo>
                  <a:cubicBezTo>
                    <a:pt x="-37499" y="320553"/>
                    <a:pt x="279218" y="54657"/>
                    <a:pt x="840845" y="0"/>
                  </a:cubicBezTo>
                  <a:lnTo>
                    <a:pt x="840845" y="0"/>
                  </a:lnTo>
                  <a:cubicBezTo>
                    <a:pt x="1282379" y="-77359"/>
                    <a:pt x="1698469" y="271409"/>
                    <a:pt x="1681690" y="840845"/>
                  </a:cubicBezTo>
                  <a:cubicBezTo>
                    <a:pt x="1459209" y="3748082"/>
                    <a:pt x="1882846" y="6594539"/>
                    <a:pt x="1681689" y="9035867"/>
                  </a:cubicBezTo>
                  <a:cubicBezTo>
                    <a:pt x="1648215" y="9426767"/>
                    <a:pt x="1306876" y="9939188"/>
                    <a:pt x="840844" y="9876712"/>
                  </a:cubicBezTo>
                  <a:lnTo>
                    <a:pt x="840845" y="9876711"/>
                  </a:lnTo>
                  <a:cubicBezTo>
                    <a:pt x="353978" y="9850735"/>
                    <a:pt x="63488" y="9389049"/>
                    <a:pt x="0" y="9035866"/>
                  </a:cubicBezTo>
                  <a:cubicBezTo>
                    <a:pt x="-91176" y="7634709"/>
                    <a:pt x="131594" y="5098101"/>
                    <a:pt x="0" y="840845"/>
                  </a:cubicBezTo>
                  <a:close/>
                </a:path>
                <a:path w="1681689" h="9876711" stroke="0" extrusionOk="0">
                  <a:moveTo>
                    <a:pt x="0" y="840845"/>
                  </a:moveTo>
                  <a:cubicBezTo>
                    <a:pt x="30093" y="436962"/>
                    <a:pt x="529079" y="11185"/>
                    <a:pt x="840845" y="0"/>
                  </a:cubicBezTo>
                  <a:lnTo>
                    <a:pt x="840845" y="0"/>
                  </a:lnTo>
                  <a:cubicBezTo>
                    <a:pt x="1265716" y="-53408"/>
                    <a:pt x="1670604" y="316768"/>
                    <a:pt x="1681690" y="840845"/>
                  </a:cubicBezTo>
                  <a:cubicBezTo>
                    <a:pt x="1412205" y="3455046"/>
                    <a:pt x="1913563" y="6741826"/>
                    <a:pt x="1681689" y="9035867"/>
                  </a:cubicBezTo>
                  <a:cubicBezTo>
                    <a:pt x="1661601" y="9433797"/>
                    <a:pt x="1348069" y="9855193"/>
                    <a:pt x="840844" y="9876712"/>
                  </a:cubicBezTo>
                  <a:lnTo>
                    <a:pt x="840845" y="9876711"/>
                  </a:lnTo>
                  <a:cubicBezTo>
                    <a:pt x="269689" y="9882088"/>
                    <a:pt x="-24695" y="9401135"/>
                    <a:pt x="0" y="9035866"/>
                  </a:cubicBezTo>
                  <a:cubicBezTo>
                    <a:pt x="290913" y="8077261"/>
                    <a:pt x="-58070" y="4451212"/>
                    <a:pt x="0" y="840845"/>
                  </a:cubicBezTo>
                  <a:close/>
                </a:path>
                <a:path w="1681689" h="9876711" fill="none" stroke="0" extrusionOk="0">
                  <a:moveTo>
                    <a:pt x="0" y="840845"/>
                  </a:moveTo>
                  <a:cubicBezTo>
                    <a:pt x="2970" y="372219"/>
                    <a:pt x="411838" y="36940"/>
                    <a:pt x="840845" y="0"/>
                  </a:cubicBezTo>
                  <a:lnTo>
                    <a:pt x="840845" y="0"/>
                  </a:lnTo>
                  <a:cubicBezTo>
                    <a:pt x="1267144" y="-109556"/>
                    <a:pt x="1661888" y="284158"/>
                    <a:pt x="1681690" y="840845"/>
                  </a:cubicBezTo>
                  <a:cubicBezTo>
                    <a:pt x="1298717" y="3743803"/>
                    <a:pt x="1809680" y="6548259"/>
                    <a:pt x="1681689" y="9035867"/>
                  </a:cubicBezTo>
                  <a:cubicBezTo>
                    <a:pt x="1653220" y="9426046"/>
                    <a:pt x="1376432" y="9905439"/>
                    <a:pt x="840844" y="9876712"/>
                  </a:cubicBezTo>
                  <a:lnTo>
                    <a:pt x="840845" y="9876711"/>
                  </a:lnTo>
                  <a:cubicBezTo>
                    <a:pt x="290989" y="9863961"/>
                    <a:pt x="24306" y="9398688"/>
                    <a:pt x="0" y="9035866"/>
                  </a:cubicBezTo>
                  <a:cubicBezTo>
                    <a:pt x="82041" y="7848513"/>
                    <a:pt x="-88504" y="4804943"/>
                    <a:pt x="0" y="840845"/>
                  </a:cubicBezTo>
                  <a:close/>
                </a:path>
              </a:pathLst>
            </a:custGeom>
            <a:solidFill>
              <a:schemeClr val="accent5">
                <a:lumMod val="75000"/>
              </a:schemeClr>
            </a:solidFill>
            <a:ln w="38100">
              <a:solidFill>
                <a:schemeClr val="accent5">
                  <a:lumMod val="50000"/>
                </a:schemeClr>
              </a:solidFill>
              <a:extLst>
                <a:ext uri="{C807C97D-BFC1-408E-A445-0C87EB9F89A2}">
                  <ask:lineSketchStyleProps xmlns:ask="http://schemas.microsoft.com/office/drawing/2018/sketchyshapes" xmlns="" sd="1430683465">
                    <a:custGeom>
                      <a:avLst/>
                      <a:gdLst>
                        <a:gd name="connsiteX0" fmla="*/ 0 w 1681689"/>
                        <a:gd name="connsiteY0" fmla="*/ 840845 h 9876711"/>
                        <a:gd name="connsiteX1" fmla="*/ 840845 w 1681689"/>
                        <a:gd name="connsiteY1" fmla="*/ 0 h 9876711"/>
                        <a:gd name="connsiteX2" fmla="*/ 840845 w 1681689"/>
                        <a:gd name="connsiteY2" fmla="*/ 0 h 9876711"/>
                        <a:gd name="connsiteX3" fmla="*/ 1681690 w 1681689"/>
                        <a:gd name="connsiteY3" fmla="*/ 840845 h 9876711"/>
                        <a:gd name="connsiteX4" fmla="*/ 1681689 w 1681689"/>
                        <a:gd name="connsiteY4" fmla="*/ 9035867 h 9876711"/>
                        <a:gd name="connsiteX5" fmla="*/ 840844 w 1681689"/>
                        <a:gd name="connsiteY5" fmla="*/ 9876712 h 9876711"/>
                        <a:gd name="connsiteX6" fmla="*/ 840845 w 1681689"/>
                        <a:gd name="connsiteY6" fmla="*/ 9876711 h 9876711"/>
                        <a:gd name="connsiteX7" fmla="*/ 0 w 1681689"/>
                        <a:gd name="connsiteY7" fmla="*/ 9035866 h 9876711"/>
                        <a:gd name="connsiteX8" fmla="*/ 0 w 1681689"/>
                        <a:gd name="connsiteY8" fmla="*/ 840845 h 9876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1689" h="9876711" fill="none" extrusionOk="0">
                          <a:moveTo>
                            <a:pt x="0" y="840845"/>
                          </a:moveTo>
                          <a:cubicBezTo>
                            <a:pt x="-13745" y="355967"/>
                            <a:pt x="323053" y="30018"/>
                            <a:pt x="840845" y="0"/>
                          </a:cubicBezTo>
                          <a:lnTo>
                            <a:pt x="840845" y="0"/>
                          </a:lnTo>
                          <a:cubicBezTo>
                            <a:pt x="1289984" y="-51614"/>
                            <a:pt x="1692697" y="307546"/>
                            <a:pt x="1681690" y="840845"/>
                          </a:cubicBezTo>
                          <a:cubicBezTo>
                            <a:pt x="1602884" y="3634706"/>
                            <a:pt x="1808543" y="6487291"/>
                            <a:pt x="1681689" y="9035867"/>
                          </a:cubicBezTo>
                          <a:cubicBezTo>
                            <a:pt x="1652225" y="9435570"/>
                            <a:pt x="1305392" y="9882871"/>
                            <a:pt x="840844" y="9876712"/>
                          </a:cubicBezTo>
                          <a:lnTo>
                            <a:pt x="840845" y="9876711"/>
                          </a:lnTo>
                          <a:cubicBezTo>
                            <a:pt x="372768" y="9872446"/>
                            <a:pt x="27687" y="9451756"/>
                            <a:pt x="0" y="9035866"/>
                          </a:cubicBezTo>
                          <a:cubicBezTo>
                            <a:pt x="-125567" y="7697738"/>
                            <a:pt x="-130875" y="4897158"/>
                            <a:pt x="0" y="840845"/>
                          </a:cubicBezTo>
                          <a:close/>
                        </a:path>
                        <a:path w="1681689" h="9876711" stroke="0" extrusionOk="0">
                          <a:moveTo>
                            <a:pt x="0" y="840845"/>
                          </a:moveTo>
                          <a:cubicBezTo>
                            <a:pt x="63377" y="438081"/>
                            <a:pt x="462023" y="6671"/>
                            <a:pt x="840845" y="0"/>
                          </a:cubicBezTo>
                          <a:lnTo>
                            <a:pt x="840845" y="0"/>
                          </a:lnTo>
                          <a:cubicBezTo>
                            <a:pt x="1295090" y="-25726"/>
                            <a:pt x="1611105" y="322875"/>
                            <a:pt x="1681690" y="840845"/>
                          </a:cubicBezTo>
                          <a:cubicBezTo>
                            <a:pt x="1599576" y="3601971"/>
                            <a:pt x="1691408" y="6825481"/>
                            <a:pt x="1681689" y="9035867"/>
                          </a:cubicBezTo>
                          <a:cubicBezTo>
                            <a:pt x="1690911" y="9412015"/>
                            <a:pt x="1336256" y="9886568"/>
                            <a:pt x="840844" y="9876712"/>
                          </a:cubicBezTo>
                          <a:lnTo>
                            <a:pt x="840845" y="9876711"/>
                          </a:lnTo>
                          <a:cubicBezTo>
                            <a:pt x="284382" y="9867157"/>
                            <a:pt x="-4535" y="9429071"/>
                            <a:pt x="0" y="9035866"/>
                          </a:cubicBezTo>
                          <a:cubicBezTo>
                            <a:pt x="-53421" y="8066393"/>
                            <a:pt x="-37377" y="4289614"/>
                            <a:pt x="0" y="84084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609630"/>
              <a:endParaRPr lang="en-US">
                <a:solidFill>
                  <a:srgbClr val="CDA45B"/>
                </a:solidFill>
                <a:latin typeface="SVN-Hole Hearted" panose="020B0A06020104020203" pitchFamily="34" charset="0"/>
              </a:endParaRPr>
            </a:p>
          </p:txBody>
        </p:sp>
        <p:sp>
          <p:nvSpPr>
            <p:cNvPr id="246" name="TextBox 245">
              <a:extLst>
                <a:ext uri="{FF2B5EF4-FFF2-40B4-BE49-F238E27FC236}">
                  <a16:creationId xmlns:a16="http://schemas.microsoft.com/office/drawing/2014/main" id="{AF9C50E7-BA67-D64F-9F4C-2A7A591B8F7E}"/>
                </a:ext>
              </a:extLst>
            </p:cNvPr>
            <p:cNvSpPr txBox="1"/>
            <p:nvPr/>
          </p:nvSpPr>
          <p:spPr>
            <a:xfrm>
              <a:off x="2513098" y="3880995"/>
              <a:ext cx="6918437" cy="969496"/>
            </a:xfrm>
            <a:prstGeom prst="rect">
              <a:avLst/>
            </a:prstGeom>
            <a:noFill/>
          </p:spPr>
          <p:txBody>
            <a:bodyPr wrap="square" rtlCol="0">
              <a:spAutoFit/>
            </a:bodyPr>
            <a:lstStyle/>
            <a:p>
              <a:pPr defTabSz="609630"/>
              <a:r>
                <a:rPr lang="en-US" sz="3600" b="1" dirty="0" err="1">
                  <a:solidFill>
                    <a:prstClr val="white"/>
                  </a:solidFill>
                  <a:latin typeface="Arial" panose="020B0604020202020204" pitchFamily="34" charset="0"/>
                  <a:cs typeface="Arial" panose="020B0604020202020204" pitchFamily="34" charset="0"/>
                </a:rPr>
                <a:t>Không</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làm</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gì</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cả</a:t>
              </a:r>
              <a:endParaRPr lang="en-US" sz="3600" b="1" dirty="0">
                <a:solidFill>
                  <a:prstClr val="white"/>
                </a:solidFill>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58262BBE-1198-9423-BDA4-704D69AB4C01}"/>
                </a:ext>
              </a:extLst>
            </p:cNvPr>
            <p:cNvPicPr>
              <a:picLocks noChangeAspect="1"/>
            </p:cNvPicPr>
            <p:nvPr/>
          </p:nvPicPr>
          <p:blipFill rotWithShape="1">
            <a:blip r:embed="rId10">
              <a:extLst>
                <a:ext uri="{28A0092B-C50C-407E-A947-70E740481C1C}">
                  <a14:useLocalDpi xmlns:a14="http://schemas.microsoft.com/office/drawing/2010/main" val="0"/>
                </a:ext>
              </a:extLst>
            </a:blip>
            <a:srcRect r="83532" b="79744"/>
            <a:stretch/>
          </p:blipFill>
          <p:spPr>
            <a:xfrm>
              <a:off x="1203646" y="3245000"/>
              <a:ext cx="1593881" cy="1960468"/>
            </a:xfrm>
            <a:prstGeom prst="rect">
              <a:avLst/>
            </a:prstGeom>
          </p:spPr>
        </p:pic>
      </p:grpSp>
      <p:grpSp>
        <p:nvGrpSpPr>
          <p:cNvPr id="22" name="Group 21">
            <a:extLst>
              <a:ext uri="{FF2B5EF4-FFF2-40B4-BE49-F238E27FC236}">
                <a16:creationId xmlns:a16="http://schemas.microsoft.com/office/drawing/2014/main" id="{6D580E90-C99E-A2BA-FC7F-3E746FF0CD1D}"/>
              </a:ext>
            </a:extLst>
          </p:cNvPr>
          <p:cNvGrpSpPr/>
          <p:nvPr/>
        </p:nvGrpSpPr>
        <p:grpSpPr>
          <a:xfrm>
            <a:off x="7075470" y="2445631"/>
            <a:ext cx="5116530" cy="1224201"/>
            <a:chOff x="10613205" y="3574353"/>
            <a:chExt cx="7674796" cy="1836302"/>
          </a:xfrm>
        </p:grpSpPr>
        <p:sp>
          <p:nvSpPr>
            <p:cNvPr id="290" name="Rectangle: Rounded Corners 289">
              <a:extLst>
                <a:ext uri="{FF2B5EF4-FFF2-40B4-BE49-F238E27FC236}">
                  <a16:creationId xmlns:a16="http://schemas.microsoft.com/office/drawing/2014/main" id="{8C404B4F-DF02-82F0-8FFE-AABD06837408}"/>
                </a:ext>
              </a:extLst>
            </p:cNvPr>
            <p:cNvSpPr/>
            <p:nvPr/>
          </p:nvSpPr>
          <p:spPr>
            <a:xfrm rot="5400000">
              <a:off x="13423461" y="764097"/>
              <a:ext cx="1681689" cy="7302201"/>
            </a:xfrm>
            <a:custGeom>
              <a:avLst/>
              <a:gdLst>
                <a:gd name="connsiteX0" fmla="*/ 0 w 1681689"/>
                <a:gd name="connsiteY0" fmla="*/ 621666 h 7302201"/>
                <a:gd name="connsiteX1" fmla="*/ 840844 w 1681689"/>
                <a:gd name="connsiteY1" fmla="*/ 0 h 7302201"/>
                <a:gd name="connsiteX2" fmla="*/ 840844 w 1681689"/>
                <a:gd name="connsiteY2" fmla="*/ 0 h 7302201"/>
                <a:gd name="connsiteX3" fmla="*/ 1681689 w 1681689"/>
                <a:gd name="connsiteY3" fmla="*/ 621666 h 7302201"/>
                <a:gd name="connsiteX4" fmla="*/ 1681689 w 1681689"/>
                <a:gd name="connsiteY4" fmla="*/ 6680534 h 7302201"/>
                <a:gd name="connsiteX5" fmla="*/ 840844 w 1681689"/>
                <a:gd name="connsiteY5" fmla="*/ 7302200 h 7302201"/>
                <a:gd name="connsiteX6" fmla="*/ 840844 w 1681689"/>
                <a:gd name="connsiteY6" fmla="*/ 7302200 h 7302201"/>
                <a:gd name="connsiteX7" fmla="*/ 0 w 1681689"/>
                <a:gd name="connsiteY7" fmla="*/ 6680534 h 7302201"/>
                <a:gd name="connsiteX8" fmla="*/ 0 w 1681689"/>
                <a:gd name="connsiteY8" fmla="*/ 621666 h 7302201"/>
                <a:gd name="connsiteX0" fmla="*/ 0 w 1681689"/>
                <a:gd name="connsiteY0" fmla="*/ 621666 h 7302201"/>
                <a:gd name="connsiteX1" fmla="*/ 840844 w 1681689"/>
                <a:gd name="connsiteY1" fmla="*/ 0 h 7302201"/>
                <a:gd name="connsiteX2" fmla="*/ 840844 w 1681689"/>
                <a:gd name="connsiteY2" fmla="*/ 0 h 7302201"/>
                <a:gd name="connsiteX3" fmla="*/ 1681689 w 1681689"/>
                <a:gd name="connsiteY3" fmla="*/ 621666 h 7302201"/>
                <a:gd name="connsiteX4" fmla="*/ 1681689 w 1681689"/>
                <a:gd name="connsiteY4" fmla="*/ 6680534 h 7302201"/>
                <a:gd name="connsiteX5" fmla="*/ 840844 w 1681689"/>
                <a:gd name="connsiteY5" fmla="*/ 7302200 h 7302201"/>
                <a:gd name="connsiteX6" fmla="*/ 840844 w 1681689"/>
                <a:gd name="connsiteY6" fmla="*/ 7302200 h 7302201"/>
                <a:gd name="connsiteX7" fmla="*/ 0 w 1681689"/>
                <a:gd name="connsiteY7" fmla="*/ 6680534 h 7302201"/>
                <a:gd name="connsiteX8" fmla="*/ 0 w 1681689"/>
                <a:gd name="connsiteY8" fmla="*/ 621666 h 7302201"/>
                <a:gd name="connsiteX0" fmla="*/ 0 w 1681689"/>
                <a:gd name="connsiteY0" fmla="*/ 621666 h 7302201"/>
                <a:gd name="connsiteX1" fmla="*/ 840844 w 1681689"/>
                <a:gd name="connsiteY1" fmla="*/ 0 h 7302201"/>
                <a:gd name="connsiteX2" fmla="*/ 840844 w 1681689"/>
                <a:gd name="connsiteY2" fmla="*/ 0 h 7302201"/>
                <a:gd name="connsiteX3" fmla="*/ 1681689 w 1681689"/>
                <a:gd name="connsiteY3" fmla="*/ 621666 h 7302201"/>
                <a:gd name="connsiteX4" fmla="*/ 1681689 w 1681689"/>
                <a:gd name="connsiteY4" fmla="*/ 6680534 h 7302201"/>
                <a:gd name="connsiteX5" fmla="*/ 840844 w 1681689"/>
                <a:gd name="connsiteY5" fmla="*/ 7302200 h 7302201"/>
                <a:gd name="connsiteX6" fmla="*/ 840844 w 1681689"/>
                <a:gd name="connsiteY6" fmla="*/ 7302200 h 7302201"/>
                <a:gd name="connsiteX7" fmla="*/ 0 w 1681689"/>
                <a:gd name="connsiteY7" fmla="*/ 6680534 h 7302201"/>
                <a:gd name="connsiteX8" fmla="*/ 0 w 1681689"/>
                <a:gd name="connsiteY8" fmla="*/ 621666 h 730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1689" h="7302201" fill="none" extrusionOk="0">
                  <a:moveTo>
                    <a:pt x="0" y="621666"/>
                  </a:moveTo>
                  <a:cubicBezTo>
                    <a:pt x="-69832" y="180946"/>
                    <a:pt x="268897" y="55363"/>
                    <a:pt x="840844" y="0"/>
                  </a:cubicBezTo>
                  <a:lnTo>
                    <a:pt x="840844" y="0"/>
                  </a:lnTo>
                  <a:cubicBezTo>
                    <a:pt x="1252076" y="-164908"/>
                    <a:pt x="1701525" y="167195"/>
                    <a:pt x="1681689" y="621666"/>
                  </a:cubicBezTo>
                  <a:cubicBezTo>
                    <a:pt x="1125481" y="2950705"/>
                    <a:pt x="1764685" y="4806017"/>
                    <a:pt x="1681689" y="6680534"/>
                  </a:cubicBezTo>
                  <a:cubicBezTo>
                    <a:pt x="1624717" y="6910387"/>
                    <a:pt x="1310031" y="7460541"/>
                    <a:pt x="840844" y="7302200"/>
                  </a:cubicBezTo>
                  <a:lnTo>
                    <a:pt x="840844" y="7302200"/>
                  </a:lnTo>
                  <a:cubicBezTo>
                    <a:pt x="315876" y="7241064"/>
                    <a:pt x="46848" y="6947133"/>
                    <a:pt x="0" y="6680534"/>
                  </a:cubicBezTo>
                  <a:cubicBezTo>
                    <a:pt x="34452" y="5091696"/>
                    <a:pt x="114679" y="3844146"/>
                    <a:pt x="0" y="621666"/>
                  </a:cubicBezTo>
                  <a:close/>
                </a:path>
                <a:path w="1681689" h="7302201" stroke="0" extrusionOk="0">
                  <a:moveTo>
                    <a:pt x="0" y="621666"/>
                  </a:moveTo>
                  <a:cubicBezTo>
                    <a:pt x="-17720" y="295976"/>
                    <a:pt x="531731" y="9673"/>
                    <a:pt x="840844" y="0"/>
                  </a:cubicBezTo>
                  <a:lnTo>
                    <a:pt x="840844" y="0"/>
                  </a:lnTo>
                  <a:cubicBezTo>
                    <a:pt x="1213454" y="-108515"/>
                    <a:pt x="1708808" y="255737"/>
                    <a:pt x="1681689" y="621666"/>
                  </a:cubicBezTo>
                  <a:cubicBezTo>
                    <a:pt x="1375988" y="3301239"/>
                    <a:pt x="1907502" y="5707948"/>
                    <a:pt x="1681689" y="6680534"/>
                  </a:cubicBezTo>
                  <a:cubicBezTo>
                    <a:pt x="1601566" y="7058255"/>
                    <a:pt x="1398812" y="7275368"/>
                    <a:pt x="840844" y="7302200"/>
                  </a:cubicBezTo>
                  <a:lnTo>
                    <a:pt x="840844" y="7302200"/>
                  </a:lnTo>
                  <a:cubicBezTo>
                    <a:pt x="236802" y="7355423"/>
                    <a:pt x="-13495" y="6970678"/>
                    <a:pt x="0" y="6680534"/>
                  </a:cubicBezTo>
                  <a:cubicBezTo>
                    <a:pt x="315301" y="5921839"/>
                    <a:pt x="-95330" y="3239152"/>
                    <a:pt x="0" y="621666"/>
                  </a:cubicBezTo>
                  <a:close/>
                </a:path>
                <a:path w="1681689" h="7302201" fill="none" stroke="0" extrusionOk="0">
                  <a:moveTo>
                    <a:pt x="0" y="621666"/>
                  </a:moveTo>
                  <a:cubicBezTo>
                    <a:pt x="-1173" y="262512"/>
                    <a:pt x="351471" y="14650"/>
                    <a:pt x="840844" y="0"/>
                  </a:cubicBezTo>
                  <a:lnTo>
                    <a:pt x="840844" y="0"/>
                  </a:lnTo>
                  <a:cubicBezTo>
                    <a:pt x="1344264" y="-102249"/>
                    <a:pt x="1690457" y="295780"/>
                    <a:pt x="1681689" y="621666"/>
                  </a:cubicBezTo>
                  <a:cubicBezTo>
                    <a:pt x="891267" y="2552839"/>
                    <a:pt x="1515872" y="4654774"/>
                    <a:pt x="1681689" y="6680534"/>
                  </a:cubicBezTo>
                  <a:cubicBezTo>
                    <a:pt x="1727756" y="6949835"/>
                    <a:pt x="1349376" y="7401098"/>
                    <a:pt x="840844" y="7302200"/>
                  </a:cubicBezTo>
                  <a:lnTo>
                    <a:pt x="840844" y="7302200"/>
                  </a:lnTo>
                  <a:cubicBezTo>
                    <a:pt x="317431" y="7216969"/>
                    <a:pt x="29989" y="6940627"/>
                    <a:pt x="0" y="6680534"/>
                  </a:cubicBezTo>
                  <a:cubicBezTo>
                    <a:pt x="-14820" y="5301827"/>
                    <a:pt x="2280" y="3724550"/>
                    <a:pt x="0" y="621666"/>
                  </a:cubicBezTo>
                  <a:close/>
                </a:path>
                <a:path w="1681689" h="7302201" fill="none" stroke="0" extrusionOk="0">
                  <a:moveTo>
                    <a:pt x="0" y="621666"/>
                  </a:moveTo>
                  <a:cubicBezTo>
                    <a:pt x="2990" y="266405"/>
                    <a:pt x="359963" y="21428"/>
                    <a:pt x="840844" y="0"/>
                  </a:cubicBezTo>
                  <a:lnTo>
                    <a:pt x="840844" y="0"/>
                  </a:lnTo>
                  <a:cubicBezTo>
                    <a:pt x="1266229" y="-115028"/>
                    <a:pt x="1650404" y="137690"/>
                    <a:pt x="1681689" y="621666"/>
                  </a:cubicBezTo>
                  <a:cubicBezTo>
                    <a:pt x="1223007" y="2801670"/>
                    <a:pt x="1710216" y="4957732"/>
                    <a:pt x="1681689" y="6680534"/>
                  </a:cubicBezTo>
                  <a:cubicBezTo>
                    <a:pt x="1644372" y="6935409"/>
                    <a:pt x="1345256" y="7417836"/>
                    <a:pt x="840844" y="7302200"/>
                  </a:cubicBezTo>
                  <a:lnTo>
                    <a:pt x="840844" y="7302200"/>
                  </a:lnTo>
                  <a:cubicBezTo>
                    <a:pt x="299670" y="7254224"/>
                    <a:pt x="32851" y="6951673"/>
                    <a:pt x="0" y="6680534"/>
                  </a:cubicBezTo>
                  <a:cubicBezTo>
                    <a:pt x="-6374" y="5207192"/>
                    <a:pt x="82652" y="3737964"/>
                    <a:pt x="0" y="621666"/>
                  </a:cubicBezTo>
                  <a:close/>
                </a:path>
              </a:pathLst>
            </a:custGeom>
            <a:solidFill>
              <a:schemeClr val="accent5">
                <a:lumMod val="50000"/>
              </a:schemeClr>
            </a:solidFill>
            <a:ln w="38100">
              <a:solidFill>
                <a:schemeClr val="accent5">
                  <a:lumMod val="50000"/>
                </a:schemeClr>
              </a:solidFill>
              <a:extLst>
                <a:ext uri="{C807C97D-BFC1-408E-A445-0C87EB9F89A2}">
                  <ask:lineSketchStyleProps xmlns:ask="http://schemas.microsoft.com/office/drawing/2018/sketchyshapes" xmlns="" sd="1430683465">
                    <a:custGeom>
                      <a:avLst/>
                      <a:gdLst>
                        <a:gd name="connsiteX0" fmla="*/ 0 w 1681689"/>
                        <a:gd name="connsiteY0" fmla="*/ 621666 h 7302201"/>
                        <a:gd name="connsiteX1" fmla="*/ 840844 w 1681689"/>
                        <a:gd name="connsiteY1" fmla="*/ 0 h 7302201"/>
                        <a:gd name="connsiteX2" fmla="*/ 840844 w 1681689"/>
                        <a:gd name="connsiteY2" fmla="*/ 0 h 7302201"/>
                        <a:gd name="connsiteX3" fmla="*/ 1681689 w 1681689"/>
                        <a:gd name="connsiteY3" fmla="*/ 621666 h 7302201"/>
                        <a:gd name="connsiteX4" fmla="*/ 1681689 w 1681689"/>
                        <a:gd name="connsiteY4" fmla="*/ 6680534 h 7302201"/>
                        <a:gd name="connsiteX5" fmla="*/ 840844 w 1681689"/>
                        <a:gd name="connsiteY5" fmla="*/ 7302200 h 7302201"/>
                        <a:gd name="connsiteX6" fmla="*/ 840844 w 1681689"/>
                        <a:gd name="connsiteY6" fmla="*/ 7302200 h 7302201"/>
                        <a:gd name="connsiteX7" fmla="*/ 0 w 1681689"/>
                        <a:gd name="connsiteY7" fmla="*/ 6680534 h 7302201"/>
                        <a:gd name="connsiteX8" fmla="*/ 0 w 1681689"/>
                        <a:gd name="connsiteY8" fmla="*/ 621666 h 7302201"/>
                        <a:gd name="connsiteX0" fmla="*/ 0 w 1681689"/>
                        <a:gd name="connsiteY0" fmla="*/ 621666 h 7302201"/>
                        <a:gd name="connsiteX1" fmla="*/ 840844 w 1681689"/>
                        <a:gd name="connsiteY1" fmla="*/ 0 h 7302201"/>
                        <a:gd name="connsiteX2" fmla="*/ 840844 w 1681689"/>
                        <a:gd name="connsiteY2" fmla="*/ 0 h 7302201"/>
                        <a:gd name="connsiteX3" fmla="*/ 1681689 w 1681689"/>
                        <a:gd name="connsiteY3" fmla="*/ 621666 h 7302201"/>
                        <a:gd name="connsiteX4" fmla="*/ 1681689 w 1681689"/>
                        <a:gd name="connsiteY4" fmla="*/ 6680534 h 7302201"/>
                        <a:gd name="connsiteX5" fmla="*/ 840844 w 1681689"/>
                        <a:gd name="connsiteY5" fmla="*/ 7302200 h 7302201"/>
                        <a:gd name="connsiteX6" fmla="*/ 840844 w 1681689"/>
                        <a:gd name="connsiteY6" fmla="*/ 7302200 h 7302201"/>
                        <a:gd name="connsiteX7" fmla="*/ 0 w 1681689"/>
                        <a:gd name="connsiteY7" fmla="*/ 6680534 h 7302201"/>
                        <a:gd name="connsiteX8" fmla="*/ 0 w 1681689"/>
                        <a:gd name="connsiteY8" fmla="*/ 621666 h 730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1689" h="7302201" fill="none" extrusionOk="0">
                          <a:moveTo>
                            <a:pt x="0" y="621666"/>
                          </a:moveTo>
                          <a:cubicBezTo>
                            <a:pt x="-41571" y="223079"/>
                            <a:pt x="333010" y="19327"/>
                            <a:pt x="840844" y="0"/>
                          </a:cubicBezTo>
                          <a:lnTo>
                            <a:pt x="840844" y="0"/>
                          </a:lnTo>
                          <a:cubicBezTo>
                            <a:pt x="1268554" y="-109129"/>
                            <a:pt x="1700200" y="175493"/>
                            <a:pt x="1681689" y="621666"/>
                          </a:cubicBezTo>
                          <a:cubicBezTo>
                            <a:pt x="1390456" y="2741610"/>
                            <a:pt x="1705803" y="4721027"/>
                            <a:pt x="1681689" y="6680534"/>
                          </a:cubicBezTo>
                          <a:cubicBezTo>
                            <a:pt x="1642831" y="6950153"/>
                            <a:pt x="1308598" y="7406191"/>
                            <a:pt x="840844" y="7302200"/>
                          </a:cubicBezTo>
                          <a:lnTo>
                            <a:pt x="840844" y="7302200"/>
                          </a:lnTo>
                          <a:cubicBezTo>
                            <a:pt x="329988" y="7257370"/>
                            <a:pt x="33996" y="6969645"/>
                            <a:pt x="0" y="6680534"/>
                          </a:cubicBezTo>
                          <a:cubicBezTo>
                            <a:pt x="-22269" y="5195648"/>
                            <a:pt x="54894" y="3798376"/>
                            <a:pt x="0" y="621666"/>
                          </a:cubicBezTo>
                          <a:close/>
                        </a:path>
                        <a:path w="1681689" h="7302201" stroke="0" extrusionOk="0">
                          <a:moveTo>
                            <a:pt x="0" y="621666"/>
                          </a:moveTo>
                          <a:cubicBezTo>
                            <a:pt x="13669" y="297031"/>
                            <a:pt x="488318" y="6751"/>
                            <a:pt x="840844" y="0"/>
                          </a:cubicBezTo>
                          <a:lnTo>
                            <a:pt x="840844" y="0"/>
                          </a:lnTo>
                          <a:cubicBezTo>
                            <a:pt x="1263327" y="-61515"/>
                            <a:pt x="1666624" y="260067"/>
                            <a:pt x="1681689" y="621666"/>
                          </a:cubicBezTo>
                          <a:cubicBezTo>
                            <a:pt x="1471596" y="3376209"/>
                            <a:pt x="1739719" y="5771128"/>
                            <a:pt x="1681689" y="6680534"/>
                          </a:cubicBezTo>
                          <a:cubicBezTo>
                            <a:pt x="1653702" y="7019509"/>
                            <a:pt x="1388992" y="7301448"/>
                            <a:pt x="840844" y="7302200"/>
                          </a:cubicBezTo>
                          <a:lnTo>
                            <a:pt x="840844" y="7302200"/>
                          </a:lnTo>
                          <a:cubicBezTo>
                            <a:pt x="256308" y="7335602"/>
                            <a:pt x="-6300" y="6980649"/>
                            <a:pt x="0" y="6680534"/>
                          </a:cubicBezTo>
                          <a:cubicBezTo>
                            <a:pt x="271568" y="5920459"/>
                            <a:pt x="-88472" y="3185591"/>
                            <a:pt x="0" y="621666"/>
                          </a:cubicBezTo>
                          <a:close/>
                        </a:path>
                        <a:path w="1681689" h="7302201" fill="none" stroke="0" extrusionOk="0">
                          <a:moveTo>
                            <a:pt x="0" y="621666"/>
                          </a:moveTo>
                          <a:cubicBezTo>
                            <a:pt x="21937" y="297411"/>
                            <a:pt x="377704" y="17256"/>
                            <a:pt x="840844" y="0"/>
                          </a:cubicBezTo>
                          <a:lnTo>
                            <a:pt x="840844" y="0"/>
                          </a:lnTo>
                          <a:cubicBezTo>
                            <a:pt x="1280634" y="-61815"/>
                            <a:pt x="1685417" y="238069"/>
                            <a:pt x="1681689" y="621666"/>
                          </a:cubicBezTo>
                          <a:cubicBezTo>
                            <a:pt x="1171261" y="2797881"/>
                            <a:pt x="1527720" y="4707947"/>
                            <a:pt x="1681689" y="6680534"/>
                          </a:cubicBezTo>
                          <a:cubicBezTo>
                            <a:pt x="1668263" y="6925756"/>
                            <a:pt x="1323703" y="7374864"/>
                            <a:pt x="840844" y="7302200"/>
                          </a:cubicBezTo>
                          <a:lnTo>
                            <a:pt x="840844" y="7302200"/>
                          </a:lnTo>
                          <a:cubicBezTo>
                            <a:pt x="317676" y="7274013"/>
                            <a:pt x="9347" y="6972605"/>
                            <a:pt x="0" y="6680534"/>
                          </a:cubicBezTo>
                          <a:cubicBezTo>
                            <a:pt x="-145394" y="5531222"/>
                            <a:pt x="-136406" y="3475675"/>
                            <a:pt x="0" y="6216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609630"/>
              <a:endParaRPr lang="en-US">
                <a:solidFill>
                  <a:prstClr val="white"/>
                </a:solidFill>
                <a:latin typeface="SVN-Hole Hearted" panose="020B0A06020104020203" pitchFamily="34" charset="0"/>
              </a:endParaRPr>
            </a:p>
          </p:txBody>
        </p:sp>
        <p:sp>
          <p:nvSpPr>
            <p:cNvPr id="289" name="TextBox 288">
              <a:extLst>
                <a:ext uri="{FF2B5EF4-FFF2-40B4-BE49-F238E27FC236}">
                  <a16:creationId xmlns:a16="http://schemas.microsoft.com/office/drawing/2014/main" id="{49616075-D743-38DE-7A2D-26106E91F537}"/>
                </a:ext>
              </a:extLst>
            </p:cNvPr>
            <p:cNvSpPr txBox="1"/>
            <p:nvPr/>
          </p:nvSpPr>
          <p:spPr>
            <a:xfrm>
              <a:off x="12021335" y="4000232"/>
              <a:ext cx="6266666" cy="877163"/>
            </a:xfrm>
            <a:prstGeom prst="rect">
              <a:avLst/>
            </a:prstGeom>
            <a:noFill/>
          </p:spPr>
          <p:txBody>
            <a:bodyPr wrap="square" rtlCol="0">
              <a:spAutoFit/>
            </a:bodyPr>
            <a:lstStyle/>
            <a:p>
              <a:pPr defTabSz="609630"/>
              <a:r>
                <a:rPr lang="en-US" sz="3200" b="1" dirty="0" err="1">
                  <a:solidFill>
                    <a:prstClr val="white"/>
                  </a:solidFill>
                  <a:latin typeface="Arial" panose="020B0604020202020204" pitchFamily="34" charset="0"/>
                  <a:cs typeface="Arial" panose="020B0604020202020204" pitchFamily="34" charset="0"/>
                </a:rPr>
                <a:t>Báo</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cho</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người</a:t>
              </a:r>
              <a:r>
                <a:rPr lang="en-US" sz="3200" b="1" dirty="0">
                  <a:solidFill>
                    <a:prstClr val="white"/>
                  </a:solidFill>
                  <a:latin typeface="Arial" panose="020B0604020202020204" pitchFamily="34" charset="0"/>
                  <a:cs typeface="Arial" panose="020B0604020202020204" pitchFamily="34" charset="0"/>
                </a:rPr>
                <a:t> </a:t>
              </a:r>
              <a:r>
                <a:rPr lang="en-US" sz="3200" b="1" dirty="0" err="1">
                  <a:solidFill>
                    <a:prstClr val="white"/>
                  </a:solidFill>
                  <a:latin typeface="Arial" panose="020B0604020202020204" pitchFamily="34" charset="0"/>
                  <a:cs typeface="Arial" panose="020B0604020202020204" pitchFamily="34" charset="0"/>
                </a:rPr>
                <a:t>lớn</a:t>
              </a:r>
              <a:endParaRPr lang="en-US" sz="3200" b="1" dirty="0">
                <a:solidFill>
                  <a:prstClr val="white"/>
                </a:solidFill>
                <a:latin typeface="Arial" panose="020B0604020202020204" pitchFamily="34" charset="0"/>
                <a:cs typeface="Arial" panose="020B0604020202020204" pitchFamily="34" charset="0"/>
              </a:endParaRPr>
            </a:p>
          </p:txBody>
        </p:sp>
        <p:pic>
          <p:nvPicPr>
            <p:cNvPr id="104" name="Picture 103">
              <a:extLst>
                <a:ext uri="{FF2B5EF4-FFF2-40B4-BE49-F238E27FC236}">
                  <a16:creationId xmlns:a16="http://schemas.microsoft.com/office/drawing/2014/main" id="{F289B752-1243-E7E5-B72F-996A200D7072}"/>
                </a:ext>
              </a:extLst>
            </p:cNvPr>
            <p:cNvPicPr>
              <a:picLocks noChangeAspect="1"/>
            </p:cNvPicPr>
            <p:nvPr/>
          </p:nvPicPr>
          <p:blipFill rotWithShape="1">
            <a:blip r:embed="rId10">
              <a:extLst>
                <a:ext uri="{28A0092B-C50C-407E-A947-70E740481C1C}">
                  <a14:useLocalDpi xmlns:a14="http://schemas.microsoft.com/office/drawing/2010/main" val="0"/>
                </a:ext>
              </a:extLst>
            </a:blip>
            <a:srcRect l="13978" t="3751" r="67175" b="75993"/>
            <a:stretch/>
          </p:blipFill>
          <p:spPr>
            <a:xfrm>
              <a:off x="10878511" y="3728966"/>
              <a:ext cx="1564709" cy="1681689"/>
            </a:xfrm>
            <a:prstGeom prst="rect">
              <a:avLst/>
            </a:prstGeom>
          </p:spPr>
        </p:pic>
      </p:grpSp>
      <p:grpSp>
        <p:nvGrpSpPr>
          <p:cNvPr id="23" name="Group 22">
            <a:extLst>
              <a:ext uri="{FF2B5EF4-FFF2-40B4-BE49-F238E27FC236}">
                <a16:creationId xmlns:a16="http://schemas.microsoft.com/office/drawing/2014/main" id="{2A5A10CA-0F92-E3D5-8727-FA602B37748C}"/>
              </a:ext>
            </a:extLst>
          </p:cNvPr>
          <p:cNvGrpSpPr/>
          <p:nvPr/>
        </p:nvGrpSpPr>
        <p:grpSpPr>
          <a:xfrm>
            <a:off x="286018" y="4482361"/>
            <a:ext cx="6584474" cy="1220005"/>
            <a:chOff x="429027" y="6629448"/>
            <a:chExt cx="9876711" cy="1830007"/>
          </a:xfrm>
        </p:grpSpPr>
        <p:sp>
          <p:nvSpPr>
            <p:cNvPr id="270" name="Rectangle: Rounded Corners 269">
              <a:extLst>
                <a:ext uri="{FF2B5EF4-FFF2-40B4-BE49-F238E27FC236}">
                  <a16:creationId xmlns:a16="http://schemas.microsoft.com/office/drawing/2014/main" id="{E7F0BCC0-91BA-4F3A-11F9-0EEEFA8B01A6}"/>
                </a:ext>
              </a:extLst>
            </p:cNvPr>
            <p:cNvSpPr/>
            <p:nvPr/>
          </p:nvSpPr>
          <p:spPr>
            <a:xfrm rot="5400000">
              <a:off x="4526538" y="2531937"/>
              <a:ext cx="1681689" cy="9876711"/>
            </a:xfrm>
            <a:custGeom>
              <a:avLst/>
              <a:gdLst>
                <a:gd name="connsiteX0" fmla="*/ 0 w 1681689"/>
                <a:gd name="connsiteY0" fmla="*/ 840845 h 9876711"/>
                <a:gd name="connsiteX1" fmla="*/ 840845 w 1681689"/>
                <a:gd name="connsiteY1" fmla="*/ 0 h 9876711"/>
                <a:gd name="connsiteX2" fmla="*/ 840845 w 1681689"/>
                <a:gd name="connsiteY2" fmla="*/ 0 h 9876711"/>
                <a:gd name="connsiteX3" fmla="*/ 1681690 w 1681689"/>
                <a:gd name="connsiteY3" fmla="*/ 840845 h 9876711"/>
                <a:gd name="connsiteX4" fmla="*/ 1681689 w 1681689"/>
                <a:gd name="connsiteY4" fmla="*/ 9035867 h 9876711"/>
                <a:gd name="connsiteX5" fmla="*/ 840844 w 1681689"/>
                <a:gd name="connsiteY5" fmla="*/ 9876712 h 9876711"/>
                <a:gd name="connsiteX6" fmla="*/ 840845 w 1681689"/>
                <a:gd name="connsiteY6" fmla="*/ 9876711 h 9876711"/>
                <a:gd name="connsiteX7" fmla="*/ 0 w 1681689"/>
                <a:gd name="connsiteY7" fmla="*/ 9035866 h 9876711"/>
                <a:gd name="connsiteX8" fmla="*/ 0 w 1681689"/>
                <a:gd name="connsiteY8" fmla="*/ 840845 h 9876711"/>
                <a:gd name="connsiteX0" fmla="*/ 0 w 1681689"/>
                <a:gd name="connsiteY0" fmla="*/ 840845 h 9876711"/>
                <a:gd name="connsiteX1" fmla="*/ 840845 w 1681689"/>
                <a:gd name="connsiteY1" fmla="*/ 0 h 9876711"/>
                <a:gd name="connsiteX2" fmla="*/ 840845 w 1681689"/>
                <a:gd name="connsiteY2" fmla="*/ 0 h 9876711"/>
                <a:gd name="connsiteX3" fmla="*/ 1681690 w 1681689"/>
                <a:gd name="connsiteY3" fmla="*/ 840845 h 9876711"/>
                <a:gd name="connsiteX4" fmla="*/ 1681689 w 1681689"/>
                <a:gd name="connsiteY4" fmla="*/ 9035867 h 9876711"/>
                <a:gd name="connsiteX5" fmla="*/ 840844 w 1681689"/>
                <a:gd name="connsiteY5" fmla="*/ 9876712 h 9876711"/>
                <a:gd name="connsiteX6" fmla="*/ 840845 w 1681689"/>
                <a:gd name="connsiteY6" fmla="*/ 9876711 h 9876711"/>
                <a:gd name="connsiteX7" fmla="*/ 0 w 1681689"/>
                <a:gd name="connsiteY7" fmla="*/ 9035866 h 9876711"/>
                <a:gd name="connsiteX8" fmla="*/ 0 w 1681689"/>
                <a:gd name="connsiteY8" fmla="*/ 840845 h 9876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1689" h="9876711" fill="none" extrusionOk="0">
                  <a:moveTo>
                    <a:pt x="0" y="840845"/>
                  </a:moveTo>
                  <a:cubicBezTo>
                    <a:pt x="-37499" y="320553"/>
                    <a:pt x="279218" y="54657"/>
                    <a:pt x="840845" y="0"/>
                  </a:cubicBezTo>
                  <a:lnTo>
                    <a:pt x="840845" y="0"/>
                  </a:lnTo>
                  <a:cubicBezTo>
                    <a:pt x="1282379" y="-77359"/>
                    <a:pt x="1698469" y="271409"/>
                    <a:pt x="1681690" y="840845"/>
                  </a:cubicBezTo>
                  <a:cubicBezTo>
                    <a:pt x="1459209" y="3748082"/>
                    <a:pt x="1882846" y="6594539"/>
                    <a:pt x="1681689" y="9035867"/>
                  </a:cubicBezTo>
                  <a:cubicBezTo>
                    <a:pt x="1648215" y="9426767"/>
                    <a:pt x="1306876" y="9939188"/>
                    <a:pt x="840844" y="9876712"/>
                  </a:cubicBezTo>
                  <a:lnTo>
                    <a:pt x="840845" y="9876711"/>
                  </a:lnTo>
                  <a:cubicBezTo>
                    <a:pt x="353978" y="9850735"/>
                    <a:pt x="63488" y="9389049"/>
                    <a:pt x="0" y="9035866"/>
                  </a:cubicBezTo>
                  <a:cubicBezTo>
                    <a:pt x="-91176" y="7634709"/>
                    <a:pt x="131594" y="5098101"/>
                    <a:pt x="0" y="840845"/>
                  </a:cubicBezTo>
                  <a:close/>
                </a:path>
                <a:path w="1681689" h="9876711" stroke="0" extrusionOk="0">
                  <a:moveTo>
                    <a:pt x="0" y="840845"/>
                  </a:moveTo>
                  <a:cubicBezTo>
                    <a:pt x="30093" y="436962"/>
                    <a:pt x="529079" y="11185"/>
                    <a:pt x="840845" y="0"/>
                  </a:cubicBezTo>
                  <a:lnTo>
                    <a:pt x="840845" y="0"/>
                  </a:lnTo>
                  <a:cubicBezTo>
                    <a:pt x="1265716" y="-53408"/>
                    <a:pt x="1670604" y="316768"/>
                    <a:pt x="1681690" y="840845"/>
                  </a:cubicBezTo>
                  <a:cubicBezTo>
                    <a:pt x="1412205" y="3455046"/>
                    <a:pt x="1913563" y="6741826"/>
                    <a:pt x="1681689" y="9035867"/>
                  </a:cubicBezTo>
                  <a:cubicBezTo>
                    <a:pt x="1661601" y="9433797"/>
                    <a:pt x="1348069" y="9855193"/>
                    <a:pt x="840844" y="9876712"/>
                  </a:cubicBezTo>
                  <a:lnTo>
                    <a:pt x="840845" y="9876711"/>
                  </a:lnTo>
                  <a:cubicBezTo>
                    <a:pt x="269689" y="9882088"/>
                    <a:pt x="-24695" y="9401135"/>
                    <a:pt x="0" y="9035866"/>
                  </a:cubicBezTo>
                  <a:cubicBezTo>
                    <a:pt x="290913" y="8077261"/>
                    <a:pt x="-58070" y="4451212"/>
                    <a:pt x="0" y="840845"/>
                  </a:cubicBezTo>
                  <a:close/>
                </a:path>
                <a:path w="1681689" h="9876711" fill="none" stroke="0" extrusionOk="0">
                  <a:moveTo>
                    <a:pt x="0" y="840845"/>
                  </a:moveTo>
                  <a:cubicBezTo>
                    <a:pt x="2970" y="372219"/>
                    <a:pt x="411838" y="36940"/>
                    <a:pt x="840845" y="0"/>
                  </a:cubicBezTo>
                  <a:lnTo>
                    <a:pt x="840845" y="0"/>
                  </a:lnTo>
                  <a:cubicBezTo>
                    <a:pt x="1267144" y="-109556"/>
                    <a:pt x="1661888" y="284158"/>
                    <a:pt x="1681690" y="840845"/>
                  </a:cubicBezTo>
                  <a:cubicBezTo>
                    <a:pt x="1298717" y="3743803"/>
                    <a:pt x="1809680" y="6548259"/>
                    <a:pt x="1681689" y="9035867"/>
                  </a:cubicBezTo>
                  <a:cubicBezTo>
                    <a:pt x="1653220" y="9426046"/>
                    <a:pt x="1376432" y="9905439"/>
                    <a:pt x="840844" y="9876712"/>
                  </a:cubicBezTo>
                  <a:lnTo>
                    <a:pt x="840845" y="9876711"/>
                  </a:lnTo>
                  <a:cubicBezTo>
                    <a:pt x="290989" y="9863961"/>
                    <a:pt x="24306" y="9398688"/>
                    <a:pt x="0" y="9035866"/>
                  </a:cubicBezTo>
                  <a:cubicBezTo>
                    <a:pt x="82041" y="7848513"/>
                    <a:pt x="-88504" y="4804943"/>
                    <a:pt x="0" y="840845"/>
                  </a:cubicBezTo>
                  <a:close/>
                </a:path>
              </a:pathLst>
            </a:custGeom>
            <a:solidFill>
              <a:srgbClr val="CCFFFF"/>
            </a:solidFill>
            <a:ln w="38100">
              <a:solidFill>
                <a:schemeClr val="accent5">
                  <a:lumMod val="50000"/>
                </a:schemeClr>
              </a:solidFill>
              <a:extLst>
                <a:ext uri="{C807C97D-BFC1-408E-A445-0C87EB9F89A2}">
                  <ask:lineSketchStyleProps xmlns:ask="http://schemas.microsoft.com/office/drawing/2018/sketchyshapes" xmlns="" sd="1430683465">
                    <a:custGeom>
                      <a:avLst/>
                      <a:gdLst>
                        <a:gd name="connsiteX0" fmla="*/ 0 w 1681689"/>
                        <a:gd name="connsiteY0" fmla="*/ 840845 h 9876711"/>
                        <a:gd name="connsiteX1" fmla="*/ 840845 w 1681689"/>
                        <a:gd name="connsiteY1" fmla="*/ 0 h 9876711"/>
                        <a:gd name="connsiteX2" fmla="*/ 840845 w 1681689"/>
                        <a:gd name="connsiteY2" fmla="*/ 0 h 9876711"/>
                        <a:gd name="connsiteX3" fmla="*/ 1681690 w 1681689"/>
                        <a:gd name="connsiteY3" fmla="*/ 840845 h 9876711"/>
                        <a:gd name="connsiteX4" fmla="*/ 1681689 w 1681689"/>
                        <a:gd name="connsiteY4" fmla="*/ 9035867 h 9876711"/>
                        <a:gd name="connsiteX5" fmla="*/ 840844 w 1681689"/>
                        <a:gd name="connsiteY5" fmla="*/ 9876712 h 9876711"/>
                        <a:gd name="connsiteX6" fmla="*/ 840845 w 1681689"/>
                        <a:gd name="connsiteY6" fmla="*/ 9876711 h 9876711"/>
                        <a:gd name="connsiteX7" fmla="*/ 0 w 1681689"/>
                        <a:gd name="connsiteY7" fmla="*/ 9035866 h 9876711"/>
                        <a:gd name="connsiteX8" fmla="*/ 0 w 1681689"/>
                        <a:gd name="connsiteY8" fmla="*/ 840845 h 9876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1689" h="9876711" fill="none" extrusionOk="0">
                          <a:moveTo>
                            <a:pt x="0" y="840845"/>
                          </a:moveTo>
                          <a:cubicBezTo>
                            <a:pt x="-13745" y="355967"/>
                            <a:pt x="323053" y="30018"/>
                            <a:pt x="840845" y="0"/>
                          </a:cubicBezTo>
                          <a:lnTo>
                            <a:pt x="840845" y="0"/>
                          </a:lnTo>
                          <a:cubicBezTo>
                            <a:pt x="1289984" y="-51614"/>
                            <a:pt x="1692697" y="307546"/>
                            <a:pt x="1681690" y="840845"/>
                          </a:cubicBezTo>
                          <a:cubicBezTo>
                            <a:pt x="1602884" y="3634706"/>
                            <a:pt x="1808543" y="6487291"/>
                            <a:pt x="1681689" y="9035867"/>
                          </a:cubicBezTo>
                          <a:cubicBezTo>
                            <a:pt x="1652225" y="9435570"/>
                            <a:pt x="1305392" y="9882871"/>
                            <a:pt x="840844" y="9876712"/>
                          </a:cubicBezTo>
                          <a:lnTo>
                            <a:pt x="840845" y="9876711"/>
                          </a:lnTo>
                          <a:cubicBezTo>
                            <a:pt x="372768" y="9872446"/>
                            <a:pt x="27687" y="9451756"/>
                            <a:pt x="0" y="9035866"/>
                          </a:cubicBezTo>
                          <a:cubicBezTo>
                            <a:pt x="-125567" y="7697738"/>
                            <a:pt x="-130875" y="4897158"/>
                            <a:pt x="0" y="840845"/>
                          </a:cubicBezTo>
                          <a:close/>
                        </a:path>
                        <a:path w="1681689" h="9876711" stroke="0" extrusionOk="0">
                          <a:moveTo>
                            <a:pt x="0" y="840845"/>
                          </a:moveTo>
                          <a:cubicBezTo>
                            <a:pt x="63377" y="438081"/>
                            <a:pt x="462023" y="6671"/>
                            <a:pt x="840845" y="0"/>
                          </a:cubicBezTo>
                          <a:lnTo>
                            <a:pt x="840845" y="0"/>
                          </a:lnTo>
                          <a:cubicBezTo>
                            <a:pt x="1295090" y="-25726"/>
                            <a:pt x="1611105" y="322875"/>
                            <a:pt x="1681690" y="840845"/>
                          </a:cubicBezTo>
                          <a:cubicBezTo>
                            <a:pt x="1599576" y="3601971"/>
                            <a:pt x="1691408" y="6825481"/>
                            <a:pt x="1681689" y="9035867"/>
                          </a:cubicBezTo>
                          <a:cubicBezTo>
                            <a:pt x="1690911" y="9412015"/>
                            <a:pt x="1336256" y="9886568"/>
                            <a:pt x="840844" y="9876712"/>
                          </a:cubicBezTo>
                          <a:lnTo>
                            <a:pt x="840845" y="9876711"/>
                          </a:lnTo>
                          <a:cubicBezTo>
                            <a:pt x="284382" y="9867157"/>
                            <a:pt x="-4535" y="9429071"/>
                            <a:pt x="0" y="9035866"/>
                          </a:cubicBezTo>
                          <a:cubicBezTo>
                            <a:pt x="-53421" y="8066393"/>
                            <a:pt x="-37377" y="4289614"/>
                            <a:pt x="0" y="840845"/>
                          </a:cubicBezTo>
                          <a:close/>
                        </a:path>
                      </a:pathLst>
                    </a:custGeom>
                    <ask:type>
                      <ask:lineSketchCurved/>
                    </ask:type>
                  </ask:lineSketchStyleProps>
                </a:ext>
              </a:extLst>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609630"/>
              <a:endParaRPr lang="en-US">
                <a:solidFill>
                  <a:srgbClr val="CDA45B"/>
                </a:solidFill>
                <a:latin typeface="SVN-Hole Hearted" panose="020B0A06020104020203" pitchFamily="34" charset="0"/>
              </a:endParaRPr>
            </a:p>
          </p:txBody>
        </p:sp>
        <p:sp>
          <p:nvSpPr>
            <p:cNvPr id="269" name="TextBox 268">
              <a:extLst>
                <a:ext uri="{FF2B5EF4-FFF2-40B4-BE49-F238E27FC236}">
                  <a16:creationId xmlns:a16="http://schemas.microsoft.com/office/drawing/2014/main" id="{E6E9E17F-3836-D450-9701-5EDBDF61B5D0}"/>
                </a:ext>
              </a:extLst>
            </p:cNvPr>
            <p:cNvSpPr txBox="1"/>
            <p:nvPr/>
          </p:nvSpPr>
          <p:spPr>
            <a:xfrm>
              <a:off x="2370620" y="7022875"/>
              <a:ext cx="6758886" cy="969496"/>
            </a:xfrm>
            <a:prstGeom prst="rect">
              <a:avLst/>
            </a:prstGeom>
            <a:noFill/>
          </p:spPr>
          <p:txBody>
            <a:bodyPr wrap="square" rtlCol="0">
              <a:spAutoFit/>
            </a:bodyPr>
            <a:lstStyle/>
            <a:p>
              <a:pPr defTabSz="609630"/>
              <a:r>
                <a:rPr lang="en-US" sz="3600" b="1" dirty="0" err="1">
                  <a:solidFill>
                    <a:srgbClr val="8064A2">
                      <a:lumMod val="50000"/>
                    </a:srgbClr>
                  </a:solidFill>
                  <a:latin typeface="Arial" panose="020B0604020202020204" pitchFamily="34" charset="0"/>
                  <a:cs typeface="Arial" panose="020B0604020202020204" pitchFamily="34" charset="0"/>
                </a:rPr>
                <a:t>Chạy</a:t>
              </a:r>
              <a:r>
                <a:rPr lang="en-US" sz="3600" b="1" dirty="0">
                  <a:solidFill>
                    <a:srgbClr val="8064A2">
                      <a:lumMod val="50000"/>
                    </a:srgbClr>
                  </a:solidFill>
                  <a:latin typeface="Arial" panose="020B0604020202020204" pitchFamily="34" charset="0"/>
                  <a:cs typeface="Arial" panose="020B0604020202020204" pitchFamily="34" charset="0"/>
                </a:rPr>
                <a:t> </a:t>
              </a:r>
              <a:r>
                <a:rPr lang="en-US" sz="3600" b="1" dirty="0" err="1">
                  <a:solidFill>
                    <a:srgbClr val="8064A2">
                      <a:lumMod val="50000"/>
                    </a:srgbClr>
                  </a:solidFill>
                  <a:latin typeface="Arial" panose="020B0604020202020204" pitchFamily="34" charset="0"/>
                  <a:cs typeface="Arial" panose="020B0604020202020204" pitchFamily="34" charset="0"/>
                </a:rPr>
                <a:t>trốn</a:t>
              </a:r>
              <a:endParaRPr lang="en-US" sz="3600" b="1" dirty="0">
                <a:solidFill>
                  <a:srgbClr val="8064A2">
                    <a:lumMod val="50000"/>
                  </a:srgbClr>
                </a:solidFill>
                <a:latin typeface="Arial" panose="020B0604020202020204" pitchFamily="34" charset="0"/>
                <a:cs typeface="Arial" panose="020B0604020202020204" pitchFamily="34" charset="0"/>
              </a:endParaRPr>
            </a:p>
          </p:txBody>
        </p:sp>
        <p:pic>
          <p:nvPicPr>
            <p:cNvPr id="105" name="Picture 104">
              <a:extLst>
                <a:ext uri="{FF2B5EF4-FFF2-40B4-BE49-F238E27FC236}">
                  <a16:creationId xmlns:a16="http://schemas.microsoft.com/office/drawing/2014/main" id="{1F0977BF-BDC6-0B49-6737-F6A6DDD5D3F5}"/>
                </a:ext>
              </a:extLst>
            </p:cNvPr>
            <p:cNvPicPr>
              <a:picLocks noChangeAspect="1"/>
            </p:cNvPicPr>
            <p:nvPr/>
          </p:nvPicPr>
          <p:blipFill rotWithShape="1">
            <a:blip r:embed="rId10">
              <a:extLst>
                <a:ext uri="{28A0092B-C50C-407E-A947-70E740481C1C}">
                  <a14:useLocalDpi xmlns:a14="http://schemas.microsoft.com/office/drawing/2010/main" val="0"/>
                </a:ext>
              </a:extLst>
            </a:blip>
            <a:srcRect l="29400" t="1606" r="51753" b="78138"/>
            <a:stretch/>
          </p:blipFill>
          <p:spPr>
            <a:xfrm>
              <a:off x="583992" y="6631549"/>
              <a:ext cx="1700755" cy="1827906"/>
            </a:xfrm>
            <a:prstGeom prst="rect">
              <a:avLst/>
            </a:prstGeom>
          </p:spPr>
        </p:pic>
      </p:grpSp>
      <p:pic>
        <p:nvPicPr>
          <p:cNvPr id="311" name="Sai">
            <a:extLst>
              <a:ext uri="{FF2B5EF4-FFF2-40B4-BE49-F238E27FC236}">
                <a16:creationId xmlns:a16="http://schemas.microsoft.com/office/drawing/2014/main" id="{2E46D6C7-A5AC-50E2-9BD8-E8E0714EA55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86736" y="3210457"/>
            <a:ext cx="1176005" cy="1147408"/>
          </a:xfrm>
          <a:prstGeom prst="rect">
            <a:avLst/>
          </a:prstGeom>
        </p:spPr>
      </p:pic>
      <p:pic>
        <p:nvPicPr>
          <p:cNvPr id="313" name="Đúng">
            <a:extLst>
              <a:ext uri="{FF2B5EF4-FFF2-40B4-BE49-F238E27FC236}">
                <a16:creationId xmlns:a16="http://schemas.microsoft.com/office/drawing/2014/main" id="{A84D5C8C-1F16-1288-6EB0-CD62043C0F6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21194" y="3018855"/>
            <a:ext cx="1273218" cy="1323382"/>
          </a:xfrm>
          <a:prstGeom prst="rect">
            <a:avLst/>
          </a:prstGeom>
        </p:spPr>
      </p:pic>
      <p:pic>
        <p:nvPicPr>
          <p:cNvPr id="314" name="Sai">
            <a:extLst>
              <a:ext uri="{FF2B5EF4-FFF2-40B4-BE49-F238E27FC236}">
                <a16:creationId xmlns:a16="http://schemas.microsoft.com/office/drawing/2014/main" id="{45F87DE5-F359-AD86-B262-FD8BD03D101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54937" y="5113556"/>
            <a:ext cx="1177179" cy="1148553"/>
          </a:xfrm>
          <a:prstGeom prst="rect">
            <a:avLst/>
          </a:prstGeom>
        </p:spPr>
      </p:pic>
      <p:grpSp>
        <p:nvGrpSpPr>
          <p:cNvPr id="2" name="Group 1">
            <a:extLst>
              <a:ext uri="{FF2B5EF4-FFF2-40B4-BE49-F238E27FC236}">
                <a16:creationId xmlns:a16="http://schemas.microsoft.com/office/drawing/2014/main" id="{AEE2471F-815E-0C84-7D91-7AEC15700221}"/>
              </a:ext>
            </a:extLst>
          </p:cNvPr>
          <p:cNvGrpSpPr/>
          <p:nvPr/>
        </p:nvGrpSpPr>
        <p:grpSpPr>
          <a:xfrm>
            <a:off x="824638" y="141500"/>
            <a:ext cx="10250709" cy="1760197"/>
            <a:chOff x="1203646" y="430267"/>
            <a:chExt cx="15376063" cy="2640295"/>
          </a:xfrm>
        </p:grpSpPr>
        <p:sp>
          <p:nvSpPr>
            <p:cNvPr id="173" name="Rectangle: Rounded Corners 172">
              <a:extLst>
                <a:ext uri="{FF2B5EF4-FFF2-40B4-BE49-F238E27FC236}">
                  <a16:creationId xmlns:a16="http://schemas.microsoft.com/office/drawing/2014/main" id="{E9C23B5D-BA50-9E20-B813-D22F86289F3B}"/>
                </a:ext>
              </a:extLst>
            </p:cNvPr>
            <p:cNvSpPr/>
            <p:nvPr/>
          </p:nvSpPr>
          <p:spPr>
            <a:xfrm rot="5400000">
              <a:off x="7717088" y="-5792059"/>
              <a:ext cx="2640295" cy="15084947"/>
            </a:xfrm>
            <a:prstGeom prst="roundRect">
              <a:avLst>
                <a:gd name="adj" fmla="val 49103"/>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609630"/>
              <a:endParaRPr lang="en-US">
                <a:solidFill>
                  <a:srgbClr val="CDA45B"/>
                </a:solidFill>
                <a:latin typeface="SVN-Hole Hearted" panose="020B0A06020104020203" pitchFamily="34" charset="0"/>
              </a:endParaRPr>
            </a:p>
          </p:txBody>
        </p:sp>
        <p:sp>
          <p:nvSpPr>
            <p:cNvPr id="175" name="Rectangle: Rounded Corners 174">
              <a:extLst>
                <a:ext uri="{FF2B5EF4-FFF2-40B4-BE49-F238E27FC236}">
                  <a16:creationId xmlns:a16="http://schemas.microsoft.com/office/drawing/2014/main" id="{0378D306-0BA1-C008-8ACB-849DB857550B}"/>
                </a:ext>
              </a:extLst>
            </p:cNvPr>
            <p:cNvSpPr/>
            <p:nvPr/>
          </p:nvSpPr>
          <p:spPr>
            <a:xfrm rot="5400000">
              <a:off x="7861843" y="-5597815"/>
              <a:ext cx="2350784" cy="14744198"/>
            </a:xfrm>
            <a:prstGeom prst="roundRect">
              <a:avLst>
                <a:gd name="adj" fmla="val 50000"/>
              </a:avLst>
            </a:prstGeom>
            <a:solidFill>
              <a:schemeClr val="bg1"/>
            </a:solidFill>
            <a:ln w="3810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609630"/>
              <a:endParaRPr lang="en-US">
                <a:solidFill>
                  <a:srgbClr val="CDA45B"/>
                </a:solidFill>
                <a:latin typeface="SVN-Hole Hearted" panose="020B0A06020104020203" pitchFamily="34" charset="0"/>
              </a:endParaRPr>
            </a:p>
          </p:txBody>
        </p:sp>
        <p:sp>
          <p:nvSpPr>
            <p:cNvPr id="177" name="TextBox 176">
              <a:extLst>
                <a:ext uri="{FF2B5EF4-FFF2-40B4-BE49-F238E27FC236}">
                  <a16:creationId xmlns:a16="http://schemas.microsoft.com/office/drawing/2014/main" id="{9ADBCE99-AAD7-F4AE-3657-BE4F521E7B0B}"/>
                </a:ext>
              </a:extLst>
            </p:cNvPr>
            <p:cNvSpPr txBox="1"/>
            <p:nvPr/>
          </p:nvSpPr>
          <p:spPr>
            <a:xfrm>
              <a:off x="4169570" y="1151096"/>
              <a:ext cx="12268339" cy="1061829"/>
            </a:xfrm>
            <a:prstGeom prst="rect">
              <a:avLst/>
            </a:prstGeom>
            <a:noFill/>
          </p:spPr>
          <p:txBody>
            <a:bodyPr wrap="square" rtlCol="0">
              <a:spAutoFit/>
            </a:bodyPr>
            <a:lstStyle/>
            <a:p>
              <a:pPr algn="ctr" defTabSz="609630"/>
              <a:r>
                <a:rPr lang="en-US" sz="4000" b="1" dirty="0">
                  <a:solidFill>
                    <a:srgbClr val="4F81BD">
                      <a:lumMod val="50000"/>
                    </a:srgbClr>
                  </a:solidFill>
                  <a:latin typeface="Cambria" panose="02040503050406030204" pitchFamily="18" charset="0"/>
                  <a:ea typeface="Cambria" panose="02040503050406030204" pitchFamily="18" charset="0"/>
                </a:rPr>
                <a:t>Khi </a:t>
              </a:r>
              <a:r>
                <a:rPr lang="en-US" sz="4000" b="1" dirty="0" err="1">
                  <a:solidFill>
                    <a:srgbClr val="4F81BD">
                      <a:lumMod val="50000"/>
                    </a:srgbClr>
                  </a:solidFill>
                  <a:latin typeface="Cambria" panose="02040503050406030204" pitchFamily="18" charset="0"/>
                  <a:ea typeface="Cambria" panose="02040503050406030204" pitchFamily="18" charset="0"/>
                </a:rPr>
                <a:t>bị</a:t>
              </a:r>
              <a:r>
                <a:rPr lang="en-US" sz="4000" b="1" dirty="0">
                  <a:solidFill>
                    <a:srgbClr val="4F81BD">
                      <a:lumMod val="50000"/>
                    </a:srgbClr>
                  </a:solidFill>
                  <a:latin typeface="Cambria" panose="02040503050406030204" pitchFamily="18" charset="0"/>
                  <a:ea typeface="Cambria" panose="02040503050406030204" pitchFamily="18" charset="0"/>
                </a:rPr>
                <a:t> </a:t>
              </a:r>
              <a:r>
                <a:rPr lang="en-US" sz="4000" b="1" dirty="0" err="1">
                  <a:solidFill>
                    <a:srgbClr val="4F81BD">
                      <a:lumMod val="50000"/>
                    </a:srgbClr>
                  </a:solidFill>
                  <a:latin typeface="Cambria" panose="02040503050406030204" pitchFamily="18" charset="0"/>
                  <a:ea typeface="Cambria" panose="02040503050406030204" pitchFamily="18" charset="0"/>
                </a:rPr>
                <a:t>bắt</a:t>
              </a:r>
              <a:r>
                <a:rPr lang="en-US" sz="4000" b="1" dirty="0">
                  <a:solidFill>
                    <a:srgbClr val="4F81BD">
                      <a:lumMod val="50000"/>
                    </a:srgbClr>
                  </a:solidFill>
                  <a:latin typeface="Cambria" panose="02040503050406030204" pitchFamily="18" charset="0"/>
                  <a:ea typeface="Cambria" panose="02040503050406030204" pitchFamily="18" charset="0"/>
                </a:rPr>
                <a:t> </a:t>
              </a:r>
              <a:r>
                <a:rPr lang="en-US" sz="4000" b="1" dirty="0" err="1">
                  <a:solidFill>
                    <a:srgbClr val="4F81BD">
                      <a:lumMod val="50000"/>
                    </a:srgbClr>
                  </a:solidFill>
                  <a:latin typeface="Cambria" panose="02040503050406030204" pitchFamily="18" charset="0"/>
                  <a:ea typeface="Cambria" panose="02040503050406030204" pitchFamily="18" charset="0"/>
                </a:rPr>
                <a:t>nạt</a:t>
              </a:r>
              <a:r>
                <a:rPr lang="en-US" sz="4000" b="1" dirty="0">
                  <a:solidFill>
                    <a:srgbClr val="4F81BD">
                      <a:lumMod val="50000"/>
                    </a:srgbClr>
                  </a:solidFill>
                  <a:latin typeface="Cambria" panose="02040503050406030204" pitchFamily="18" charset="0"/>
                  <a:ea typeface="Cambria" panose="02040503050406030204" pitchFamily="18" charset="0"/>
                </a:rPr>
                <a:t> </a:t>
              </a:r>
              <a:r>
                <a:rPr lang="en-US" sz="4000" b="1" dirty="0" err="1">
                  <a:solidFill>
                    <a:srgbClr val="4F81BD">
                      <a:lumMod val="50000"/>
                    </a:srgbClr>
                  </a:solidFill>
                  <a:latin typeface="Cambria" panose="02040503050406030204" pitchFamily="18" charset="0"/>
                  <a:ea typeface="Cambria" panose="02040503050406030204" pitchFamily="18" charset="0"/>
                </a:rPr>
                <a:t>em</a:t>
              </a:r>
              <a:r>
                <a:rPr lang="en-US" sz="4000" b="1" dirty="0">
                  <a:solidFill>
                    <a:srgbClr val="4F81BD">
                      <a:lumMod val="50000"/>
                    </a:srgbClr>
                  </a:solidFill>
                  <a:latin typeface="Cambria" panose="02040503050406030204" pitchFamily="18" charset="0"/>
                  <a:ea typeface="Cambria" panose="02040503050406030204" pitchFamily="18" charset="0"/>
                </a:rPr>
                <a:t> </a:t>
              </a:r>
              <a:r>
                <a:rPr lang="en-US" sz="4000" b="1" dirty="0" err="1">
                  <a:solidFill>
                    <a:srgbClr val="4F81BD">
                      <a:lumMod val="50000"/>
                    </a:srgbClr>
                  </a:solidFill>
                  <a:latin typeface="Cambria" panose="02040503050406030204" pitchFamily="18" charset="0"/>
                  <a:ea typeface="Cambria" panose="02040503050406030204" pitchFamily="18" charset="0"/>
                </a:rPr>
                <a:t>cần</a:t>
              </a:r>
              <a:r>
                <a:rPr lang="en-US" sz="4000" b="1" dirty="0">
                  <a:solidFill>
                    <a:srgbClr val="4F81BD">
                      <a:lumMod val="50000"/>
                    </a:srgbClr>
                  </a:solidFill>
                  <a:latin typeface="Cambria" panose="02040503050406030204" pitchFamily="18" charset="0"/>
                  <a:ea typeface="Cambria" panose="02040503050406030204" pitchFamily="18" charset="0"/>
                </a:rPr>
                <a:t> </a:t>
              </a:r>
              <a:r>
                <a:rPr lang="en-US" sz="4000" b="1" dirty="0" err="1">
                  <a:solidFill>
                    <a:srgbClr val="4F81BD">
                      <a:lumMod val="50000"/>
                    </a:srgbClr>
                  </a:solidFill>
                  <a:latin typeface="Cambria" panose="02040503050406030204" pitchFamily="18" charset="0"/>
                  <a:ea typeface="Cambria" panose="02040503050406030204" pitchFamily="18" charset="0"/>
                </a:rPr>
                <a:t>làm</a:t>
              </a:r>
              <a:r>
                <a:rPr lang="en-US" sz="4000" b="1" dirty="0">
                  <a:solidFill>
                    <a:srgbClr val="4F81BD">
                      <a:lumMod val="50000"/>
                    </a:srgbClr>
                  </a:solidFill>
                  <a:latin typeface="Cambria" panose="02040503050406030204" pitchFamily="18" charset="0"/>
                  <a:ea typeface="Cambria" panose="02040503050406030204" pitchFamily="18" charset="0"/>
                </a:rPr>
                <a:t> </a:t>
              </a:r>
              <a:r>
                <a:rPr lang="en-US" sz="4000" b="1" dirty="0" err="1">
                  <a:solidFill>
                    <a:srgbClr val="4F81BD">
                      <a:lumMod val="50000"/>
                    </a:srgbClr>
                  </a:solidFill>
                  <a:latin typeface="Cambria" panose="02040503050406030204" pitchFamily="18" charset="0"/>
                  <a:ea typeface="Cambria" panose="02040503050406030204" pitchFamily="18" charset="0"/>
                </a:rPr>
                <a:t>gì</a:t>
              </a:r>
              <a:r>
                <a:rPr lang="en-US" sz="4000" b="1" dirty="0">
                  <a:solidFill>
                    <a:srgbClr val="4F81BD">
                      <a:lumMod val="50000"/>
                    </a:srgbClr>
                  </a:solidFill>
                  <a:latin typeface="Cambria" panose="02040503050406030204" pitchFamily="18" charset="0"/>
                  <a:ea typeface="Cambria" panose="02040503050406030204" pitchFamily="18" charset="0"/>
                </a:rPr>
                <a:t>?</a:t>
              </a:r>
            </a:p>
          </p:txBody>
        </p:sp>
        <p:pic>
          <p:nvPicPr>
            <p:cNvPr id="38" name="Picture 3">
              <a:extLst>
                <a:ext uri="{FF2B5EF4-FFF2-40B4-BE49-F238E27FC236}">
                  <a16:creationId xmlns:a16="http://schemas.microsoft.com/office/drawing/2014/main" id="{DA52629C-524C-3B56-B7A6-D3B67D2911D0}"/>
                </a:ext>
              </a:extLst>
            </p:cNvPr>
            <p:cNvPicPr>
              <a:picLocks noChangeAspect="1"/>
            </p:cNvPicPr>
            <p:nvPr/>
          </p:nvPicPr>
          <p:blipFill>
            <a:blip r:embed="rId13"/>
            <a:srcRect/>
            <a:stretch>
              <a:fillRect/>
            </a:stretch>
          </p:blipFill>
          <p:spPr>
            <a:xfrm rot="5400000">
              <a:off x="2093183" y="480368"/>
              <a:ext cx="1949637" cy="2670735"/>
            </a:xfrm>
            <a:prstGeom prst="rect">
              <a:avLst/>
            </a:prstGeom>
          </p:spPr>
        </p:pic>
        <p:sp>
          <p:nvSpPr>
            <p:cNvPr id="172" name="TextBox 171">
              <a:extLst>
                <a:ext uri="{FF2B5EF4-FFF2-40B4-BE49-F238E27FC236}">
                  <a16:creationId xmlns:a16="http://schemas.microsoft.com/office/drawing/2014/main" id="{86619A8C-9283-4A9C-7699-BB58BB28E885}"/>
                </a:ext>
              </a:extLst>
            </p:cNvPr>
            <p:cNvSpPr txBox="1"/>
            <p:nvPr/>
          </p:nvSpPr>
          <p:spPr>
            <a:xfrm flipH="1">
              <a:off x="1203646" y="1464989"/>
              <a:ext cx="3375756" cy="946413"/>
            </a:xfrm>
            <a:prstGeom prst="rect">
              <a:avLst/>
            </a:prstGeom>
            <a:noFill/>
          </p:spPr>
          <p:txBody>
            <a:bodyPr wrap="square" rtlCol="0">
              <a:spAutoFit/>
            </a:bodyPr>
            <a:lstStyle/>
            <a:p>
              <a:pPr algn="ctr" defTabSz="609630"/>
              <a:r>
                <a:rPr lang="en-US" sz="3500" b="1" dirty="0" err="1">
                  <a:ln w="28575">
                    <a:solidFill>
                      <a:sysClr val="windowText" lastClr="000000"/>
                    </a:solidFill>
                  </a:ln>
                  <a:solidFill>
                    <a:srgbClr val="FFFF00"/>
                  </a:solidFill>
                  <a:latin typeface="UTM Showcard" panose="02040603050506020204" pitchFamily="18" charset="0"/>
                  <a:sym typeface="Arial"/>
                  <a:rtl val="0"/>
                </a:rPr>
                <a:t>Câu</a:t>
              </a:r>
              <a:r>
                <a:rPr lang="en-US" sz="3500" b="1" dirty="0">
                  <a:ln w="28575">
                    <a:solidFill>
                      <a:sysClr val="windowText" lastClr="000000"/>
                    </a:solidFill>
                  </a:ln>
                  <a:solidFill>
                    <a:srgbClr val="FFFF00"/>
                  </a:solidFill>
                  <a:latin typeface="UTM Showcard" panose="02040603050506020204" pitchFamily="18" charset="0"/>
                  <a:sym typeface="Arial"/>
                  <a:rtl val="0"/>
                </a:rPr>
                <a:t> 2</a:t>
              </a:r>
              <a:endParaRPr lang="th-TH" sz="3500" b="1" dirty="0">
                <a:ln w="28575">
                  <a:solidFill>
                    <a:sysClr val="windowText" lastClr="000000"/>
                  </a:solidFill>
                </a:ln>
                <a:solidFill>
                  <a:srgbClr val="FFFF00"/>
                </a:solidFill>
                <a:latin typeface="UTM Showcard" panose="02040603050506020204" pitchFamily="18" charset="0"/>
                <a:cs typeface="Cordia New" panose="020B0304020202020204" pitchFamily="34" charset="-34"/>
                <a:sym typeface="Arial"/>
                <a:rtl val="0"/>
              </a:endParaRPr>
            </a:p>
          </p:txBody>
        </p:sp>
      </p:grpSp>
      <p:pic>
        <p:nvPicPr>
          <p:cNvPr id="40" name="Picture 3">
            <a:extLst>
              <a:ext uri="{FF2B5EF4-FFF2-40B4-BE49-F238E27FC236}">
                <a16:creationId xmlns:a16="http://schemas.microsoft.com/office/drawing/2014/main" id="{578181B0-DD73-FEF2-41D8-018B30A0F9F3}"/>
              </a:ext>
            </a:extLst>
          </p:cNvPr>
          <p:cNvPicPr>
            <a:picLocks noChangeAspect="1"/>
          </p:cNvPicPr>
          <p:nvPr/>
        </p:nvPicPr>
        <p:blipFill>
          <a:blip r:embed="rId13"/>
          <a:srcRect/>
          <a:stretch>
            <a:fillRect/>
          </a:stretch>
        </p:blipFill>
        <p:spPr>
          <a:xfrm>
            <a:off x="4695727" y="2130870"/>
            <a:ext cx="3032029" cy="4153464"/>
          </a:xfrm>
          <a:prstGeom prst="rect">
            <a:avLst/>
          </a:prstGeom>
        </p:spPr>
      </p:pic>
      <p:pic>
        <p:nvPicPr>
          <p:cNvPr id="3" name="Picture 2">
            <a:hlinkClick r:id="rId14" action="ppaction://hlinksldjump"/>
            <a:extLst>
              <a:ext uri="{FF2B5EF4-FFF2-40B4-BE49-F238E27FC236}">
                <a16:creationId xmlns:a16="http://schemas.microsoft.com/office/drawing/2014/main" id="{E48DE6D7-E04F-9FD5-D3A7-B533866F780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9649" y="5923940"/>
            <a:ext cx="2426418" cy="1170533"/>
          </a:xfrm>
          <a:prstGeom prst="rect">
            <a:avLst/>
          </a:prstGeom>
        </p:spPr>
      </p:pic>
    </p:spTree>
    <p:extLst>
      <p:ext uri="{BB962C8B-B14F-4D97-AF65-F5344CB8AC3E}">
        <p14:creationId xmlns:p14="http://schemas.microsoft.com/office/powerpoint/2010/main" val="335890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15"/>
                </p:tgtEl>
              </p:cMediaNode>
            </p:audio>
            <p:audio>
              <p:cMediaNode vol="80000">
                <p:cTn id="18" fill="hold" display="0">
                  <p:stCondLst>
                    <p:cond delay="indefinite"/>
                  </p:stCondLst>
                  <p:endCondLst>
                    <p:cond evt="onStopAudio" delay="0">
                      <p:tgtEl>
                        <p:sldTgt/>
                      </p:tgtEl>
                    </p:cond>
                  </p:endCondLst>
                </p:cTn>
                <p:tgtEl>
                  <p:spTgt spid="316"/>
                </p:tgtEl>
              </p:cMediaNode>
            </p:audio>
            <p:audio>
              <p:cMediaNode vol="80000">
                <p:cTn id="19" fill="hold" display="0">
                  <p:stCondLst>
                    <p:cond delay="indefinite"/>
                  </p:stCondLst>
                  <p:endCondLst>
                    <p:cond evt="onStopAudio" delay="0">
                      <p:tgtEl>
                        <p:sldTgt/>
                      </p:tgtEl>
                    </p:cond>
                  </p:endCondLst>
                </p:cTn>
                <p:tgtEl>
                  <p:spTgt spid="318"/>
                </p:tgtEl>
              </p:cMediaNode>
            </p:audio>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nodeType="afterEffect">
                                  <p:stCondLst>
                                    <p:cond delay="0"/>
                                  </p:stCondLst>
                                  <p:childTnLst>
                                    <p:set>
                                      <p:cBhvr>
                                        <p:cTn id="24" dur="1" fill="hold">
                                          <p:stCondLst>
                                            <p:cond delay="0"/>
                                          </p:stCondLst>
                                        </p:cTn>
                                        <p:tgtEl>
                                          <p:spTgt spid="311"/>
                                        </p:tgtEl>
                                        <p:attrNameLst>
                                          <p:attrName>style.visibility</p:attrName>
                                        </p:attrNameLst>
                                      </p:cBhvr>
                                      <p:to>
                                        <p:strVal val="visible"/>
                                      </p:to>
                                    </p:set>
                                    <p:anim calcmode="lin" valueType="num">
                                      <p:cBhvr>
                                        <p:cTn id="25" dur="1000" fill="hold"/>
                                        <p:tgtEl>
                                          <p:spTgt spid="311"/>
                                        </p:tgtEl>
                                        <p:attrNameLst>
                                          <p:attrName>ppt_w</p:attrName>
                                        </p:attrNameLst>
                                      </p:cBhvr>
                                      <p:tavLst>
                                        <p:tav tm="0">
                                          <p:val>
                                            <p:strVal val="#ppt_w+.3"/>
                                          </p:val>
                                        </p:tav>
                                        <p:tav tm="100000">
                                          <p:val>
                                            <p:strVal val="#ppt_w"/>
                                          </p:val>
                                        </p:tav>
                                      </p:tavLst>
                                    </p:anim>
                                    <p:anim calcmode="lin" valueType="num">
                                      <p:cBhvr>
                                        <p:cTn id="26" dur="1000" fill="hold"/>
                                        <p:tgtEl>
                                          <p:spTgt spid="311"/>
                                        </p:tgtEl>
                                        <p:attrNameLst>
                                          <p:attrName>ppt_h</p:attrName>
                                        </p:attrNameLst>
                                      </p:cBhvr>
                                      <p:tavLst>
                                        <p:tav tm="0">
                                          <p:val>
                                            <p:strVal val="#ppt_h"/>
                                          </p:val>
                                        </p:tav>
                                        <p:tav tm="100000">
                                          <p:val>
                                            <p:strVal val="#ppt_h"/>
                                          </p:val>
                                        </p:tav>
                                      </p:tavLst>
                                    </p:anim>
                                    <p:animEffect transition="in" filter="fade">
                                      <p:cBhvr>
                                        <p:cTn id="27" dur="1000"/>
                                        <p:tgtEl>
                                          <p:spTgt spid="311"/>
                                        </p:tgtEl>
                                      </p:cBhvr>
                                    </p:animEffect>
                                  </p:childTnLst>
                                  <p:subTnLst>
                                    <p:audio>
                                      <p:cMediaNode>
                                        <p:cTn display="0" masterRel="sameClick">
                                          <p:stCondLst>
                                            <p:cond evt="begin" delay="0">
                                              <p:tn val="23"/>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22"/>
                    </p:tgtEl>
                  </p:cond>
                </p:stCondLst>
                <p:endSync evt="end" delay="0">
                  <p:rtn val="all"/>
                </p:endSync>
                <p:childTnLst>
                  <p:par>
                    <p:cTn id="29" fill="hold">
                      <p:stCondLst>
                        <p:cond delay="0"/>
                      </p:stCondLst>
                      <p:childTnLst>
                        <p:par>
                          <p:cTn id="30" fill="hold">
                            <p:stCondLst>
                              <p:cond delay="0"/>
                            </p:stCondLst>
                            <p:childTnLst>
                              <p:par>
                                <p:cTn id="31" presetID="50" presetClass="entr" presetSubtype="0" decel="100000" fill="hold" nodeType="afterEffect">
                                  <p:stCondLst>
                                    <p:cond delay="0"/>
                                  </p:stCondLst>
                                  <p:childTnLst>
                                    <p:set>
                                      <p:cBhvr>
                                        <p:cTn id="32" dur="1" fill="hold">
                                          <p:stCondLst>
                                            <p:cond delay="0"/>
                                          </p:stCondLst>
                                        </p:cTn>
                                        <p:tgtEl>
                                          <p:spTgt spid="313"/>
                                        </p:tgtEl>
                                        <p:attrNameLst>
                                          <p:attrName>style.visibility</p:attrName>
                                        </p:attrNameLst>
                                      </p:cBhvr>
                                      <p:to>
                                        <p:strVal val="visible"/>
                                      </p:to>
                                    </p:set>
                                    <p:anim calcmode="lin" valueType="num">
                                      <p:cBhvr>
                                        <p:cTn id="33" dur="1000" fill="hold"/>
                                        <p:tgtEl>
                                          <p:spTgt spid="313"/>
                                        </p:tgtEl>
                                        <p:attrNameLst>
                                          <p:attrName>ppt_w</p:attrName>
                                        </p:attrNameLst>
                                      </p:cBhvr>
                                      <p:tavLst>
                                        <p:tav tm="0">
                                          <p:val>
                                            <p:strVal val="#ppt_w+.3"/>
                                          </p:val>
                                        </p:tav>
                                        <p:tav tm="100000">
                                          <p:val>
                                            <p:strVal val="#ppt_w"/>
                                          </p:val>
                                        </p:tav>
                                      </p:tavLst>
                                    </p:anim>
                                    <p:anim calcmode="lin" valueType="num">
                                      <p:cBhvr>
                                        <p:cTn id="34" dur="1000" fill="hold"/>
                                        <p:tgtEl>
                                          <p:spTgt spid="313"/>
                                        </p:tgtEl>
                                        <p:attrNameLst>
                                          <p:attrName>ppt_h</p:attrName>
                                        </p:attrNameLst>
                                      </p:cBhvr>
                                      <p:tavLst>
                                        <p:tav tm="0">
                                          <p:val>
                                            <p:strVal val="#ppt_h"/>
                                          </p:val>
                                        </p:tav>
                                        <p:tav tm="100000">
                                          <p:val>
                                            <p:strVal val="#ppt_h"/>
                                          </p:val>
                                        </p:tav>
                                      </p:tavLst>
                                    </p:anim>
                                    <p:animEffect transition="in" filter="fade">
                                      <p:cBhvr>
                                        <p:cTn id="35" dur="1000"/>
                                        <p:tgtEl>
                                          <p:spTgt spid="313"/>
                                        </p:tgtEl>
                                      </p:cBhvr>
                                    </p:animEffect>
                                  </p:childTnLst>
                                  <p:subTnLst>
                                    <p:audio>
                                      <p:cMediaNode>
                                        <p:cTn display="0" masterRel="sameClick">
                                          <p:stCondLst>
                                            <p:cond evt="begin" delay="0">
                                              <p:tn val="31"/>
                                            </p:cond>
                                          </p:stCondLst>
                                          <p:endCondLst>
                                            <p:cond evt="onStopAudio" delay="0">
                                              <p:tgtEl>
                                                <p:sldTgt/>
                                              </p:tgtEl>
                                            </p:cond>
                                          </p:endCondLst>
                                        </p:cTn>
                                        <p:tgtEl>
                                          <p:sndTgt r:embed="rId7" name="cashreg.wav"/>
                                        </p:tgtEl>
                                      </p:cMediaNode>
                                    </p:audio>
                                  </p:subTnLst>
                                </p:cTn>
                              </p:par>
                              <p:par>
                                <p:cTn id="36" presetID="14" presetClass="entr" presetSubtype="10" fill="hold"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randombar(horizontal)">
                                      <p:cBhvr>
                                        <p:cTn id="38" dur="500"/>
                                        <p:tgtEl>
                                          <p:spTgt spid="40"/>
                                        </p:tgtEl>
                                      </p:cBhvr>
                                    </p:animEffect>
                                  </p:childTnLst>
                                </p:cTn>
                              </p:par>
                            </p:childTnLst>
                          </p:cTn>
                        </p:par>
                      </p:childTnLst>
                    </p:cTn>
                  </p:par>
                </p:childTnLst>
              </p:cTn>
              <p:nextCondLst>
                <p:cond evt="onClick" delay="0">
                  <p:tgtEl>
                    <p:spTgt spid="22"/>
                  </p:tgtEl>
                </p:cond>
              </p:nextCondLst>
            </p:seq>
            <p:seq concurrent="1" nextAc="seek">
              <p:cTn id="39" restart="whenNotActive" fill="hold" evtFilter="cancelBubble" nodeType="interactiveSeq">
                <p:stCondLst>
                  <p:cond evt="onClick" delay="0">
                    <p:tgtEl>
                      <p:spTgt spid="23"/>
                    </p:tgtEl>
                  </p:cond>
                </p:stCondLst>
                <p:endSync evt="end" delay="0">
                  <p:rtn val="all"/>
                </p:endSync>
                <p:childTnLst>
                  <p:par>
                    <p:cTn id="40" fill="hold">
                      <p:stCondLst>
                        <p:cond delay="0"/>
                      </p:stCondLst>
                      <p:childTnLst>
                        <p:par>
                          <p:cTn id="41" fill="hold">
                            <p:stCondLst>
                              <p:cond delay="0"/>
                            </p:stCondLst>
                            <p:childTnLst>
                              <p:par>
                                <p:cTn id="42" presetID="50" presetClass="entr" presetSubtype="0" decel="100000" fill="hold" nodeType="afterEffect">
                                  <p:stCondLst>
                                    <p:cond delay="0"/>
                                  </p:stCondLst>
                                  <p:childTnLst>
                                    <p:set>
                                      <p:cBhvr>
                                        <p:cTn id="43" dur="1" fill="hold">
                                          <p:stCondLst>
                                            <p:cond delay="0"/>
                                          </p:stCondLst>
                                        </p:cTn>
                                        <p:tgtEl>
                                          <p:spTgt spid="314"/>
                                        </p:tgtEl>
                                        <p:attrNameLst>
                                          <p:attrName>style.visibility</p:attrName>
                                        </p:attrNameLst>
                                      </p:cBhvr>
                                      <p:to>
                                        <p:strVal val="visible"/>
                                      </p:to>
                                    </p:set>
                                    <p:anim calcmode="lin" valueType="num">
                                      <p:cBhvr>
                                        <p:cTn id="44" dur="1000" fill="hold"/>
                                        <p:tgtEl>
                                          <p:spTgt spid="314"/>
                                        </p:tgtEl>
                                        <p:attrNameLst>
                                          <p:attrName>ppt_w</p:attrName>
                                        </p:attrNameLst>
                                      </p:cBhvr>
                                      <p:tavLst>
                                        <p:tav tm="0">
                                          <p:val>
                                            <p:strVal val="#ppt_w+.3"/>
                                          </p:val>
                                        </p:tav>
                                        <p:tav tm="100000">
                                          <p:val>
                                            <p:strVal val="#ppt_w"/>
                                          </p:val>
                                        </p:tav>
                                      </p:tavLst>
                                    </p:anim>
                                    <p:anim calcmode="lin" valueType="num">
                                      <p:cBhvr>
                                        <p:cTn id="45" dur="1000" fill="hold"/>
                                        <p:tgtEl>
                                          <p:spTgt spid="314"/>
                                        </p:tgtEl>
                                        <p:attrNameLst>
                                          <p:attrName>ppt_h</p:attrName>
                                        </p:attrNameLst>
                                      </p:cBhvr>
                                      <p:tavLst>
                                        <p:tav tm="0">
                                          <p:val>
                                            <p:strVal val="#ppt_h"/>
                                          </p:val>
                                        </p:tav>
                                        <p:tav tm="100000">
                                          <p:val>
                                            <p:strVal val="#ppt_h"/>
                                          </p:val>
                                        </p:tav>
                                      </p:tavLst>
                                    </p:anim>
                                    <p:animEffect transition="in" filter="fade">
                                      <p:cBhvr>
                                        <p:cTn id="46" dur="1000"/>
                                        <p:tgtEl>
                                          <p:spTgt spid="314"/>
                                        </p:tgtEl>
                                      </p:cBhvr>
                                    </p:animEffect>
                                  </p:childTnLst>
                                  <p:subTnLst>
                                    <p:audio>
                                      <p:cMediaNode>
                                        <p:cTn display="0" masterRel="sameClick">
                                          <p:stCondLst>
                                            <p:cond evt="begin" delay="0">
                                              <p:tn val="42"/>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2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115">
            <a:extLst>
              <a:ext uri="{FF2B5EF4-FFF2-40B4-BE49-F238E27FC236}">
                <a16:creationId xmlns:a16="http://schemas.microsoft.com/office/drawing/2014/main" id="{8B2A3BCD-5283-4236-6EBA-8B45F8A758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96278" y="-823938"/>
            <a:ext cx="15558052" cy="8505875"/>
          </a:xfrm>
          <a:prstGeom prst="rect">
            <a:avLst/>
          </a:prstGeom>
        </p:spPr>
      </p:pic>
      <p:pic>
        <p:nvPicPr>
          <p:cNvPr id="315" name="Kiss_MăngNon">
            <a:hlinkClick r:id="" action="ppaction://media"/>
            <a:extLst>
              <a:ext uri="{FF2B5EF4-FFF2-40B4-BE49-F238E27FC236}">
                <a16:creationId xmlns:a16="http://schemas.microsoft.com/office/drawing/2014/main" id="{336A5C3B-A81D-5383-C348-80A90EA4C86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649333" y="-781586"/>
            <a:ext cx="1038840" cy="1038840"/>
          </a:xfrm>
          <a:prstGeom prst="rect">
            <a:avLst/>
          </a:prstGeom>
        </p:spPr>
      </p:pic>
      <p:pic>
        <p:nvPicPr>
          <p:cNvPr id="316" name="Breakheart_MăngNon">
            <a:hlinkClick r:id="" action="ppaction://media"/>
            <a:extLst>
              <a:ext uri="{FF2B5EF4-FFF2-40B4-BE49-F238E27FC236}">
                <a16:creationId xmlns:a16="http://schemas.microsoft.com/office/drawing/2014/main" id="{41C8C608-7514-0D55-53DE-4A794FF7E8C4}"/>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13659515" y="6001022"/>
            <a:ext cx="1146318" cy="1146318"/>
          </a:xfrm>
          <a:prstGeom prst="rect">
            <a:avLst/>
          </a:prstGeom>
        </p:spPr>
      </p:pic>
      <p:pic>
        <p:nvPicPr>
          <p:cNvPr id="318" name="Breakheart_MăngNon">
            <a:hlinkClick r:id="" action="ppaction://media"/>
            <a:extLst>
              <a:ext uri="{FF2B5EF4-FFF2-40B4-BE49-F238E27FC236}">
                <a16:creationId xmlns:a16="http://schemas.microsoft.com/office/drawing/2014/main" id="{C5810E64-348D-2C91-29A7-9B6B0AD820B1}"/>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13696571" y="7189855"/>
            <a:ext cx="1146318" cy="1146318"/>
          </a:xfrm>
          <a:prstGeom prst="rect">
            <a:avLst/>
          </a:prstGeom>
        </p:spPr>
      </p:pic>
      <p:grpSp>
        <p:nvGrpSpPr>
          <p:cNvPr id="21" name="Group 20">
            <a:extLst>
              <a:ext uri="{FF2B5EF4-FFF2-40B4-BE49-F238E27FC236}">
                <a16:creationId xmlns:a16="http://schemas.microsoft.com/office/drawing/2014/main" id="{B539D4E7-64CE-B24C-5E9D-5A060A9AC512}"/>
              </a:ext>
            </a:extLst>
          </p:cNvPr>
          <p:cNvGrpSpPr/>
          <p:nvPr/>
        </p:nvGrpSpPr>
        <p:grpSpPr>
          <a:xfrm>
            <a:off x="276683" y="2226062"/>
            <a:ext cx="6584474" cy="1306979"/>
            <a:chOff x="415024" y="3245000"/>
            <a:chExt cx="9876711" cy="1960468"/>
          </a:xfrm>
        </p:grpSpPr>
        <p:sp>
          <p:nvSpPr>
            <p:cNvPr id="179" name="Rectangle: Rounded Corners 178">
              <a:extLst>
                <a:ext uri="{FF2B5EF4-FFF2-40B4-BE49-F238E27FC236}">
                  <a16:creationId xmlns:a16="http://schemas.microsoft.com/office/drawing/2014/main" id="{E371C076-F495-FC3E-EAA5-408129552E7F}"/>
                </a:ext>
              </a:extLst>
            </p:cNvPr>
            <p:cNvSpPr/>
            <p:nvPr/>
          </p:nvSpPr>
          <p:spPr>
            <a:xfrm rot="5400000">
              <a:off x="4512535" y="-602614"/>
              <a:ext cx="1681689" cy="9876711"/>
            </a:xfrm>
            <a:custGeom>
              <a:avLst/>
              <a:gdLst>
                <a:gd name="connsiteX0" fmla="*/ 0 w 1681689"/>
                <a:gd name="connsiteY0" fmla="*/ 840845 h 9876711"/>
                <a:gd name="connsiteX1" fmla="*/ 840845 w 1681689"/>
                <a:gd name="connsiteY1" fmla="*/ 0 h 9876711"/>
                <a:gd name="connsiteX2" fmla="*/ 840845 w 1681689"/>
                <a:gd name="connsiteY2" fmla="*/ 0 h 9876711"/>
                <a:gd name="connsiteX3" fmla="*/ 1681690 w 1681689"/>
                <a:gd name="connsiteY3" fmla="*/ 840845 h 9876711"/>
                <a:gd name="connsiteX4" fmla="*/ 1681689 w 1681689"/>
                <a:gd name="connsiteY4" fmla="*/ 9035867 h 9876711"/>
                <a:gd name="connsiteX5" fmla="*/ 840844 w 1681689"/>
                <a:gd name="connsiteY5" fmla="*/ 9876712 h 9876711"/>
                <a:gd name="connsiteX6" fmla="*/ 840845 w 1681689"/>
                <a:gd name="connsiteY6" fmla="*/ 9876711 h 9876711"/>
                <a:gd name="connsiteX7" fmla="*/ 0 w 1681689"/>
                <a:gd name="connsiteY7" fmla="*/ 9035866 h 9876711"/>
                <a:gd name="connsiteX8" fmla="*/ 0 w 1681689"/>
                <a:gd name="connsiteY8" fmla="*/ 840845 h 9876711"/>
                <a:gd name="connsiteX0" fmla="*/ 0 w 1681689"/>
                <a:gd name="connsiteY0" fmla="*/ 840845 h 9876711"/>
                <a:gd name="connsiteX1" fmla="*/ 840845 w 1681689"/>
                <a:gd name="connsiteY1" fmla="*/ 0 h 9876711"/>
                <a:gd name="connsiteX2" fmla="*/ 840845 w 1681689"/>
                <a:gd name="connsiteY2" fmla="*/ 0 h 9876711"/>
                <a:gd name="connsiteX3" fmla="*/ 1681690 w 1681689"/>
                <a:gd name="connsiteY3" fmla="*/ 840845 h 9876711"/>
                <a:gd name="connsiteX4" fmla="*/ 1681689 w 1681689"/>
                <a:gd name="connsiteY4" fmla="*/ 9035867 h 9876711"/>
                <a:gd name="connsiteX5" fmla="*/ 840844 w 1681689"/>
                <a:gd name="connsiteY5" fmla="*/ 9876712 h 9876711"/>
                <a:gd name="connsiteX6" fmla="*/ 840845 w 1681689"/>
                <a:gd name="connsiteY6" fmla="*/ 9876711 h 9876711"/>
                <a:gd name="connsiteX7" fmla="*/ 0 w 1681689"/>
                <a:gd name="connsiteY7" fmla="*/ 9035866 h 9876711"/>
                <a:gd name="connsiteX8" fmla="*/ 0 w 1681689"/>
                <a:gd name="connsiteY8" fmla="*/ 840845 h 9876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1689" h="9876711" fill="none" extrusionOk="0">
                  <a:moveTo>
                    <a:pt x="0" y="840845"/>
                  </a:moveTo>
                  <a:cubicBezTo>
                    <a:pt x="-37499" y="320553"/>
                    <a:pt x="279218" y="54657"/>
                    <a:pt x="840845" y="0"/>
                  </a:cubicBezTo>
                  <a:lnTo>
                    <a:pt x="840845" y="0"/>
                  </a:lnTo>
                  <a:cubicBezTo>
                    <a:pt x="1282379" y="-77359"/>
                    <a:pt x="1698469" y="271409"/>
                    <a:pt x="1681690" y="840845"/>
                  </a:cubicBezTo>
                  <a:cubicBezTo>
                    <a:pt x="1459209" y="3748082"/>
                    <a:pt x="1882846" y="6594539"/>
                    <a:pt x="1681689" y="9035867"/>
                  </a:cubicBezTo>
                  <a:cubicBezTo>
                    <a:pt x="1648215" y="9426767"/>
                    <a:pt x="1306876" y="9939188"/>
                    <a:pt x="840844" y="9876712"/>
                  </a:cubicBezTo>
                  <a:lnTo>
                    <a:pt x="840845" y="9876711"/>
                  </a:lnTo>
                  <a:cubicBezTo>
                    <a:pt x="353978" y="9850735"/>
                    <a:pt x="63488" y="9389049"/>
                    <a:pt x="0" y="9035866"/>
                  </a:cubicBezTo>
                  <a:cubicBezTo>
                    <a:pt x="-91176" y="7634709"/>
                    <a:pt x="131594" y="5098101"/>
                    <a:pt x="0" y="840845"/>
                  </a:cubicBezTo>
                  <a:close/>
                </a:path>
                <a:path w="1681689" h="9876711" stroke="0" extrusionOk="0">
                  <a:moveTo>
                    <a:pt x="0" y="840845"/>
                  </a:moveTo>
                  <a:cubicBezTo>
                    <a:pt x="30093" y="436962"/>
                    <a:pt x="529079" y="11185"/>
                    <a:pt x="840845" y="0"/>
                  </a:cubicBezTo>
                  <a:lnTo>
                    <a:pt x="840845" y="0"/>
                  </a:lnTo>
                  <a:cubicBezTo>
                    <a:pt x="1265716" y="-53408"/>
                    <a:pt x="1670604" y="316768"/>
                    <a:pt x="1681690" y="840845"/>
                  </a:cubicBezTo>
                  <a:cubicBezTo>
                    <a:pt x="1412205" y="3455046"/>
                    <a:pt x="1913563" y="6741826"/>
                    <a:pt x="1681689" y="9035867"/>
                  </a:cubicBezTo>
                  <a:cubicBezTo>
                    <a:pt x="1661601" y="9433797"/>
                    <a:pt x="1348069" y="9855193"/>
                    <a:pt x="840844" y="9876712"/>
                  </a:cubicBezTo>
                  <a:lnTo>
                    <a:pt x="840845" y="9876711"/>
                  </a:lnTo>
                  <a:cubicBezTo>
                    <a:pt x="269689" y="9882088"/>
                    <a:pt x="-24695" y="9401135"/>
                    <a:pt x="0" y="9035866"/>
                  </a:cubicBezTo>
                  <a:cubicBezTo>
                    <a:pt x="290913" y="8077261"/>
                    <a:pt x="-58070" y="4451212"/>
                    <a:pt x="0" y="840845"/>
                  </a:cubicBezTo>
                  <a:close/>
                </a:path>
                <a:path w="1681689" h="9876711" fill="none" stroke="0" extrusionOk="0">
                  <a:moveTo>
                    <a:pt x="0" y="840845"/>
                  </a:moveTo>
                  <a:cubicBezTo>
                    <a:pt x="2970" y="372219"/>
                    <a:pt x="411838" y="36940"/>
                    <a:pt x="840845" y="0"/>
                  </a:cubicBezTo>
                  <a:lnTo>
                    <a:pt x="840845" y="0"/>
                  </a:lnTo>
                  <a:cubicBezTo>
                    <a:pt x="1267144" y="-109556"/>
                    <a:pt x="1661888" y="284158"/>
                    <a:pt x="1681690" y="840845"/>
                  </a:cubicBezTo>
                  <a:cubicBezTo>
                    <a:pt x="1298717" y="3743803"/>
                    <a:pt x="1809680" y="6548259"/>
                    <a:pt x="1681689" y="9035867"/>
                  </a:cubicBezTo>
                  <a:cubicBezTo>
                    <a:pt x="1653220" y="9426046"/>
                    <a:pt x="1376432" y="9905439"/>
                    <a:pt x="840844" y="9876712"/>
                  </a:cubicBezTo>
                  <a:lnTo>
                    <a:pt x="840845" y="9876711"/>
                  </a:lnTo>
                  <a:cubicBezTo>
                    <a:pt x="290989" y="9863961"/>
                    <a:pt x="24306" y="9398688"/>
                    <a:pt x="0" y="9035866"/>
                  </a:cubicBezTo>
                  <a:cubicBezTo>
                    <a:pt x="82041" y="7848513"/>
                    <a:pt x="-88504" y="4804943"/>
                    <a:pt x="0" y="840845"/>
                  </a:cubicBezTo>
                  <a:close/>
                </a:path>
              </a:pathLst>
            </a:custGeom>
            <a:solidFill>
              <a:schemeClr val="accent5">
                <a:lumMod val="75000"/>
              </a:schemeClr>
            </a:solidFill>
            <a:ln w="38100">
              <a:solidFill>
                <a:schemeClr val="accent5">
                  <a:lumMod val="50000"/>
                </a:schemeClr>
              </a:solidFill>
              <a:extLst>
                <a:ext uri="{C807C97D-BFC1-408E-A445-0C87EB9F89A2}">
                  <ask:lineSketchStyleProps xmlns:ask="http://schemas.microsoft.com/office/drawing/2018/sketchyshapes" xmlns="" sd="1430683465">
                    <a:custGeom>
                      <a:avLst/>
                      <a:gdLst>
                        <a:gd name="connsiteX0" fmla="*/ 0 w 1681689"/>
                        <a:gd name="connsiteY0" fmla="*/ 840845 h 9876711"/>
                        <a:gd name="connsiteX1" fmla="*/ 840845 w 1681689"/>
                        <a:gd name="connsiteY1" fmla="*/ 0 h 9876711"/>
                        <a:gd name="connsiteX2" fmla="*/ 840845 w 1681689"/>
                        <a:gd name="connsiteY2" fmla="*/ 0 h 9876711"/>
                        <a:gd name="connsiteX3" fmla="*/ 1681690 w 1681689"/>
                        <a:gd name="connsiteY3" fmla="*/ 840845 h 9876711"/>
                        <a:gd name="connsiteX4" fmla="*/ 1681689 w 1681689"/>
                        <a:gd name="connsiteY4" fmla="*/ 9035867 h 9876711"/>
                        <a:gd name="connsiteX5" fmla="*/ 840844 w 1681689"/>
                        <a:gd name="connsiteY5" fmla="*/ 9876712 h 9876711"/>
                        <a:gd name="connsiteX6" fmla="*/ 840845 w 1681689"/>
                        <a:gd name="connsiteY6" fmla="*/ 9876711 h 9876711"/>
                        <a:gd name="connsiteX7" fmla="*/ 0 w 1681689"/>
                        <a:gd name="connsiteY7" fmla="*/ 9035866 h 9876711"/>
                        <a:gd name="connsiteX8" fmla="*/ 0 w 1681689"/>
                        <a:gd name="connsiteY8" fmla="*/ 840845 h 9876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1689" h="9876711" fill="none" extrusionOk="0">
                          <a:moveTo>
                            <a:pt x="0" y="840845"/>
                          </a:moveTo>
                          <a:cubicBezTo>
                            <a:pt x="-13745" y="355967"/>
                            <a:pt x="323053" y="30018"/>
                            <a:pt x="840845" y="0"/>
                          </a:cubicBezTo>
                          <a:lnTo>
                            <a:pt x="840845" y="0"/>
                          </a:lnTo>
                          <a:cubicBezTo>
                            <a:pt x="1289984" y="-51614"/>
                            <a:pt x="1692697" y="307546"/>
                            <a:pt x="1681690" y="840845"/>
                          </a:cubicBezTo>
                          <a:cubicBezTo>
                            <a:pt x="1602884" y="3634706"/>
                            <a:pt x="1808543" y="6487291"/>
                            <a:pt x="1681689" y="9035867"/>
                          </a:cubicBezTo>
                          <a:cubicBezTo>
                            <a:pt x="1652225" y="9435570"/>
                            <a:pt x="1305392" y="9882871"/>
                            <a:pt x="840844" y="9876712"/>
                          </a:cubicBezTo>
                          <a:lnTo>
                            <a:pt x="840845" y="9876711"/>
                          </a:lnTo>
                          <a:cubicBezTo>
                            <a:pt x="372768" y="9872446"/>
                            <a:pt x="27687" y="9451756"/>
                            <a:pt x="0" y="9035866"/>
                          </a:cubicBezTo>
                          <a:cubicBezTo>
                            <a:pt x="-125567" y="7697738"/>
                            <a:pt x="-130875" y="4897158"/>
                            <a:pt x="0" y="840845"/>
                          </a:cubicBezTo>
                          <a:close/>
                        </a:path>
                        <a:path w="1681689" h="9876711" stroke="0" extrusionOk="0">
                          <a:moveTo>
                            <a:pt x="0" y="840845"/>
                          </a:moveTo>
                          <a:cubicBezTo>
                            <a:pt x="63377" y="438081"/>
                            <a:pt x="462023" y="6671"/>
                            <a:pt x="840845" y="0"/>
                          </a:cubicBezTo>
                          <a:lnTo>
                            <a:pt x="840845" y="0"/>
                          </a:lnTo>
                          <a:cubicBezTo>
                            <a:pt x="1295090" y="-25726"/>
                            <a:pt x="1611105" y="322875"/>
                            <a:pt x="1681690" y="840845"/>
                          </a:cubicBezTo>
                          <a:cubicBezTo>
                            <a:pt x="1599576" y="3601971"/>
                            <a:pt x="1691408" y="6825481"/>
                            <a:pt x="1681689" y="9035867"/>
                          </a:cubicBezTo>
                          <a:cubicBezTo>
                            <a:pt x="1690911" y="9412015"/>
                            <a:pt x="1336256" y="9886568"/>
                            <a:pt x="840844" y="9876712"/>
                          </a:cubicBezTo>
                          <a:lnTo>
                            <a:pt x="840845" y="9876711"/>
                          </a:lnTo>
                          <a:cubicBezTo>
                            <a:pt x="284382" y="9867157"/>
                            <a:pt x="-4535" y="9429071"/>
                            <a:pt x="0" y="9035866"/>
                          </a:cubicBezTo>
                          <a:cubicBezTo>
                            <a:pt x="-53421" y="8066393"/>
                            <a:pt x="-37377" y="4289614"/>
                            <a:pt x="0" y="84084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609630"/>
              <a:endParaRPr lang="en-US" sz="3334">
                <a:solidFill>
                  <a:srgbClr val="CDA45B"/>
                </a:solidFill>
                <a:latin typeface="SVN-Hole Hearted" panose="020B0A06020104020203" pitchFamily="34" charset="0"/>
              </a:endParaRPr>
            </a:p>
          </p:txBody>
        </p:sp>
        <p:sp>
          <p:nvSpPr>
            <p:cNvPr id="246" name="TextBox 245">
              <a:extLst>
                <a:ext uri="{FF2B5EF4-FFF2-40B4-BE49-F238E27FC236}">
                  <a16:creationId xmlns:a16="http://schemas.microsoft.com/office/drawing/2014/main" id="{AF9C50E7-BA67-D64F-9F4C-2A7A591B8F7E}"/>
                </a:ext>
              </a:extLst>
            </p:cNvPr>
            <p:cNvSpPr txBox="1"/>
            <p:nvPr/>
          </p:nvSpPr>
          <p:spPr>
            <a:xfrm>
              <a:off x="2797527" y="3849834"/>
              <a:ext cx="6918437" cy="908133"/>
            </a:xfrm>
            <a:prstGeom prst="rect">
              <a:avLst/>
            </a:prstGeom>
            <a:noFill/>
          </p:spPr>
          <p:txBody>
            <a:bodyPr wrap="square" rtlCol="0">
              <a:spAutoFit/>
            </a:bodyPr>
            <a:lstStyle/>
            <a:p>
              <a:pPr defTabSz="609630"/>
              <a:r>
                <a:rPr lang="en-US" sz="3334" b="1" dirty="0">
                  <a:solidFill>
                    <a:prstClr val="white"/>
                  </a:solidFill>
                  <a:latin typeface="Arial" panose="020B0604020202020204" pitchFamily="34" charset="0"/>
                  <a:cs typeface="Arial" panose="020B0604020202020204" pitchFamily="34" charset="0"/>
                </a:rPr>
                <a:t>113</a:t>
              </a:r>
            </a:p>
          </p:txBody>
        </p:sp>
        <p:pic>
          <p:nvPicPr>
            <p:cNvPr id="20" name="Picture 19">
              <a:extLst>
                <a:ext uri="{FF2B5EF4-FFF2-40B4-BE49-F238E27FC236}">
                  <a16:creationId xmlns:a16="http://schemas.microsoft.com/office/drawing/2014/main" id="{58262BBE-1198-9423-BDA4-704D69AB4C01}"/>
                </a:ext>
              </a:extLst>
            </p:cNvPr>
            <p:cNvPicPr>
              <a:picLocks noChangeAspect="1"/>
            </p:cNvPicPr>
            <p:nvPr/>
          </p:nvPicPr>
          <p:blipFill rotWithShape="1">
            <a:blip r:embed="rId10">
              <a:extLst>
                <a:ext uri="{28A0092B-C50C-407E-A947-70E740481C1C}">
                  <a14:useLocalDpi xmlns:a14="http://schemas.microsoft.com/office/drawing/2010/main" val="0"/>
                </a:ext>
              </a:extLst>
            </a:blip>
            <a:srcRect r="83532" b="79744"/>
            <a:stretch/>
          </p:blipFill>
          <p:spPr>
            <a:xfrm>
              <a:off x="1203646" y="3245000"/>
              <a:ext cx="1593881" cy="1960468"/>
            </a:xfrm>
            <a:prstGeom prst="rect">
              <a:avLst/>
            </a:prstGeom>
          </p:spPr>
        </p:pic>
      </p:grpSp>
      <p:grpSp>
        <p:nvGrpSpPr>
          <p:cNvPr id="22" name="Group 21">
            <a:extLst>
              <a:ext uri="{FF2B5EF4-FFF2-40B4-BE49-F238E27FC236}">
                <a16:creationId xmlns:a16="http://schemas.microsoft.com/office/drawing/2014/main" id="{6D580E90-C99E-A2BA-FC7F-3E746FF0CD1D}"/>
              </a:ext>
            </a:extLst>
          </p:cNvPr>
          <p:cNvGrpSpPr/>
          <p:nvPr/>
        </p:nvGrpSpPr>
        <p:grpSpPr>
          <a:xfrm>
            <a:off x="7072295" y="2440278"/>
            <a:ext cx="4868134" cy="1229554"/>
            <a:chOff x="10608442" y="3566324"/>
            <a:chExt cx="7302201" cy="1844331"/>
          </a:xfrm>
        </p:grpSpPr>
        <p:sp>
          <p:nvSpPr>
            <p:cNvPr id="290" name="Rectangle: Rounded Corners 289">
              <a:extLst>
                <a:ext uri="{FF2B5EF4-FFF2-40B4-BE49-F238E27FC236}">
                  <a16:creationId xmlns:a16="http://schemas.microsoft.com/office/drawing/2014/main" id="{8C404B4F-DF02-82F0-8FFE-AABD06837408}"/>
                </a:ext>
              </a:extLst>
            </p:cNvPr>
            <p:cNvSpPr/>
            <p:nvPr/>
          </p:nvSpPr>
          <p:spPr>
            <a:xfrm rot="5400000">
              <a:off x="13418698" y="756068"/>
              <a:ext cx="1681689" cy="7302201"/>
            </a:xfrm>
            <a:custGeom>
              <a:avLst/>
              <a:gdLst>
                <a:gd name="connsiteX0" fmla="*/ 0 w 1681689"/>
                <a:gd name="connsiteY0" fmla="*/ 621666 h 7302201"/>
                <a:gd name="connsiteX1" fmla="*/ 840844 w 1681689"/>
                <a:gd name="connsiteY1" fmla="*/ 0 h 7302201"/>
                <a:gd name="connsiteX2" fmla="*/ 840844 w 1681689"/>
                <a:gd name="connsiteY2" fmla="*/ 0 h 7302201"/>
                <a:gd name="connsiteX3" fmla="*/ 1681689 w 1681689"/>
                <a:gd name="connsiteY3" fmla="*/ 621666 h 7302201"/>
                <a:gd name="connsiteX4" fmla="*/ 1681689 w 1681689"/>
                <a:gd name="connsiteY4" fmla="*/ 6680534 h 7302201"/>
                <a:gd name="connsiteX5" fmla="*/ 840844 w 1681689"/>
                <a:gd name="connsiteY5" fmla="*/ 7302200 h 7302201"/>
                <a:gd name="connsiteX6" fmla="*/ 840844 w 1681689"/>
                <a:gd name="connsiteY6" fmla="*/ 7302200 h 7302201"/>
                <a:gd name="connsiteX7" fmla="*/ 0 w 1681689"/>
                <a:gd name="connsiteY7" fmla="*/ 6680534 h 7302201"/>
                <a:gd name="connsiteX8" fmla="*/ 0 w 1681689"/>
                <a:gd name="connsiteY8" fmla="*/ 621666 h 7302201"/>
                <a:gd name="connsiteX0" fmla="*/ 0 w 1681689"/>
                <a:gd name="connsiteY0" fmla="*/ 621666 h 7302201"/>
                <a:gd name="connsiteX1" fmla="*/ 840844 w 1681689"/>
                <a:gd name="connsiteY1" fmla="*/ 0 h 7302201"/>
                <a:gd name="connsiteX2" fmla="*/ 840844 w 1681689"/>
                <a:gd name="connsiteY2" fmla="*/ 0 h 7302201"/>
                <a:gd name="connsiteX3" fmla="*/ 1681689 w 1681689"/>
                <a:gd name="connsiteY3" fmla="*/ 621666 h 7302201"/>
                <a:gd name="connsiteX4" fmla="*/ 1681689 w 1681689"/>
                <a:gd name="connsiteY4" fmla="*/ 6680534 h 7302201"/>
                <a:gd name="connsiteX5" fmla="*/ 840844 w 1681689"/>
                <a:gd name="connsiteY5" fmla="*/ 7302200 h 7302201"/>
                <a:gd name="connsiteX6" fmla="*/ 840844 w 1681689"/>
                <a:gd name="connsiteY6" fmla="*/ 7302200 h 7302201"/>
                <a:gd name="connsiteX7" fmla="*/ 0 w 1681689"/>
                <a:gd name="connsiteY7" fmla="*/ 6680534 h 7302201"/>
                <a:gd name="connsiteX8" fmla="*/ 0 w 1681689"/>
                <a:gd name="connsiteY8" fmla="*/ 621666 h 7302201"/>
                <a:gd name="connsiteX0" fmla="*/ 0 w 1681689"/>
                <a:gd name="connsiteY0" fmla="*/ 621666 h 7302201"/>
                <a:gd name="connsiteX1" fmla="*/ 840844 w 1681689"/>
                <a:gd name="connsiteY1" fmla="*/ 0 h 7302201"/>
                <a:gd name="connsiteX2" fmla="*/ 840844 w 1681689"/>
                <a:gd name="connsiteY2" fmla="*/ 0 h 7302201"/>
                <a:gd name="connsiteX3" fmla="*/ 1681689 w 1681689"/>
                <a:gd name="connsiteY3" fmla="*/ 621666 h 7302201"/>
                <a:gd name="connsiteX4" fmla="*/ 1681689 w 1681689"/>
                <a:gd name="connsiteY4" fmla="*/ 6680534 h 7302201"/>
                <a:gd name="connsiteX5" fmla="*/ 840844 w 1681689"/>
                <a:gd name="connsiteY5" fmla="*/ 7302200 h 7302201"/>
                <a:gd name="connsiteX6" fmla="*/ 840844 w 1681689"/>
                <a:gd name="connsiteY6" fmla="*/ 7302200 h 7302201"/>
                <a:gd name="connsiteX7" fmla="*/ 0 w 1681689"/>
                <a:gd name="connsiteY7" fmla="*/ 6680534 h 7302201"/>
                <a:gd name="connsiteX8" fmla="*/ 0 w 1681689"/>
                <a:gd name="connsiteY8" fmla="*/ 621666 h 730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1689" h="7302201" fill="none" extrusionOk="0">
                  <a:moveTo>
                    <a:pt x="0" y="621666"/>
                  </a:moveTo>
                  <a:cubicBezTo>
                    <a:pt x="-69832" y="180946"/>
                    <a:pt x="268897" y="55363"/>
                    <a:pt x="840844" y="0"/>
                  </a:cubicBezTo>
                  <a:lnTo>
                    <a:pt x="840844" y="0"/>
                  </a:lnTo>
                  <a:cubicBezTo>
                    <a:pt x="1252076" y="-164908"/>
                    <a:pt x="1701525" y="167195"/>
                    <a:pt x="1681689" y="621666"/>
                  </a:cubicBezTo>
                  <a:cubicBezTo>
                    <a:pt x="1125481" y="2950705"/>
                    <a:pt x="1764685" y="4806017"/>
                    <a:pt x="1681689" y="6680534"/>
                  </a:cubicBezTo>
                  <a:cubicBezTo>
                    <a:pt x="1624717" y="6910387"/>
                    <a:pt x="1310031" y="7460541"/>
                    <a:pt x="840844" y="7302200"/>
                  </a:cubicBezTo>
                  <a:lnTo>
                    <a:pt x="840844" y="7302200"/>
                  </a:lnTo>
                  <a:cubicBezTo>
                    <a:pt x="315876" y="7241064"/>
                    <a:pt x="46848" y="6947133"/>
                    <a:pt x="0" y="6680534"/>
                  </a:cubicBezTo>
                  <a:cubicBezTo>
                    <a:pt x="34452" y="5091696"/>
                    <a:pt x="114679" y="3844146"/>
                    <a:pt x="0" y="621666"/>
                  </a:cubicBezTo>
                  <a:close/>
                </a:path>
                <a:path w="1681689" h="7302201" stroke="0" extrusionOk="0">
                  <a:moveTo>
                    <a:pt x="0" y="621666"/>
                  </a:moveTo>
                  <a:cubicBezTo>
                    <a:pt x="-17720" y="295976"/>
                    <a:pt x="531731" y="9673"/>
                    <a:pt x="840844" y="0"/>
                  </a:cubicBezTo>
                  <a:lnTo>
                    <a:pt x="840844" y="0"/>
                  </a:lnTo>
                  <a:cubicBezTo>
                    <a:pt x="1213454" y="-108515"/>
                    <a:pt x="1708808" y="255737"/>
                    <a:pt x="1681689" y="621666"/>
                  </a:cubicBezTo>
                  <a:cubicBezTo>
                    <a:pt x="1375988" y="3301239"/>
                    <a:pt x="1907502" y="5707948"/>
                    <a:pt x="1681689" y="6680534"/>
                  </a:cubicBezTo>
                  <a:cubicBezTo>
                    <a:pt x="1601566" y="7058255"/>
                    <a:pt x="1398812" y="7275368"/>
                    <a:pt x="840844" y="7302200"/>
                  </a:cubicBezTo>
                  <a:lnTo>
                    <a:pt x="840844" y="7302200"/>
                  </a:lnTo>
                  <a:cubicBezTo>
                    <a:pt x="236802" y="7355423"/>
                    <a:pt x="-13495" y="6970678"/>
                    <a:pt x="0" y="6680534"/>
                  </a:cubicBezTo>
                  <a:cubicBezTo>
                    <a:pt x="315301" y="5921839"/>
                    <a:pt x="-95330" y="3239152"/>
                    <a:pt x="0" y="621666"/>
                  </a:cubicBezTo>
                  <a:close/>
                </a:path>
                <a:path w="1681689" h="7302201" fill="none" stroke="0" extrusionOk="0">
                  <a:moveTo>
                    <a:pt x="0" y="621666"/>
                  </a:moveTo>
                  <a:cubicBezTo>
                    <a:pt x="-1173" y="262512"/>
                    <a:pt x="351471" y="14650"/>
                    <a:pt x="840844" y="0"/>
                  </a:cubicBezTo>
                  <a:lnTo>
                    <a:pt x="840844" y="0"/>
                  </a:lnTo>
                  <a:cubicBezTo>
                    <a:pt x="1344264" y="-102249"/>
                    <a:pt x="1690457" y="295780"/>
                    <a:pt x="1681689" y="621666"/>
                  </a:cubicBezTo>
                  <a:cubicBezTo>
                    <a:pt x="891267" y="2552839"/>
                    <a:pt x="1515872" y="4654774"/>
                    <a:pt x="1681689" y="6680534"/>
                  </a:cubicBezTo>
                  <a:cubicBezTo>
                    <a:pt x="1727756" y="6949835"/>
                    <a:pt x="1349376" y="7401098"/>
                    <a:pt x="840844" y="7302200"/>
                  </a:cubicBezTo>
                  <a:lnTo>
                    <a:pt x="840844" y="7302200"/>
                  </a:lnTo>
                  <a:cubicBezTo>
                    <a:pt x="317431" y="7216969"/>
                    <a:pt x="29989" y="6940627"/>
                    <a:pt x="0" y="6680534"/>
                  </a:cubicBezTo>
                  <a:cubicBezTo>
                    <a:pt x="-14820" y="5301827"/>
                    <a:pt x="2280" y="3724550"/>
                    <a:pt x="0" y="621666"/>
                  </a:cubicBezTo>
                  <a:close/>
                </a:path>
                <a:path w="1681689" h="7302201" fill="none" stroke="0" extrusionOk="0">
                  <a:moveTo>
                    <a:pt x="0" y="621666"/>
                  </a:moveTo>
                  <a:cubicBezTo>
                    <a:pt x="2990" y="266405"/>
                    <a:pt x="359963" y="21428"/>
                    <a:pt x="840844" y="0"/>
                  </a:cubicBezTo>
                  <a:lnTo>
                    <a:pt x="840844" y="0"/>
                  </a:lnTo>
                  <a:cubicBezTo>
                    <a:pt x="1266229" y="-115028"/>
                    <a:pt x="1650404" y="137690"/>
                    <a:pt x="1681689" y="621666"/>
                  </a:cubicBezTo>
                  <a:cubicBezTo>
                    <a:pt x="1223007" y="2801670"/>
                    <a:pt x="1710216" y="4957732"/>
                    <a:pt x="1681689" y="6680534"/>
                  </a:cubicBezTo>
                  <a:cubicBezTo>
                    <a:pt x="1644372" y="6935409"/>
                    <a:pt x="1345256" y="7417836"/>
                    <a:pt x="840844" y="7302200"/>
                  </a:cubicBezTo>
                  <a:lnTo>
                    <a:pt x="840844" y="7302200"/>
                  </a:lnTo>
                  <a:cubicBezTo>
                    <a:pt x="299670" y="7254224"/>
                    <a:pt x="32851" y="6951673"/>
                    <a:pt x="0" y="6680534"/>
                  </a:cubicBezTo>
                  <a:cubicBezTo>
                    <a:pt x="-6374" y="5207192"/>
                    <a:pt x="82652" y="3737964"/>
                    <a:pt x="0" y="621666"/>
                  </a:cubicBezTo>
                  <a:close/>
                </a:path>
              </a:pathLst>
            </a:custGeom>
            <a:solidFill>
              <a:schemeClr val="accent5">
                <a:lumMod val="50000"/>
              </a:schemeClr>
            </a:solidFill>
            <a:ln w="38100">
              <a:solidFill>
                <a:schemeClr val="accent5">
                  <a:lumMod val="50000"/>
                </a:schemeClr>
              </a:solidFill>
              <a:extLst>
                <a:ext uri="{C807C97D-BFC1-408E-A445-0C87EB9F89A2}">
                  <ask:lineSketchStyleProps xmlns:ask="http://schemas.microsoft.com/office/drawing/2018/sketchyshapes" xmlns="" sd="1430683465">
                    <a:custGeom>
                      <a:avLst/>
                      <a:gdLst>
                        <a:gd name="connsiteX0" fmla="*/ 0 w 1681689"/>
                        <a:gd name="connsiteY0" fmla="*/ 621666 h 7302201"/>
                        <a:gd name="connsiteX1" fmla="*/ 840844 w 1681689"/>
                        <a:gd name="connsiteY1" fmla="*/ 0 h 7302201"/>
                        <a:gd name="connsiteX2" fmla="*/ 840844 w 1681689"/>
                        <a:gd name="connsiteY2" fmla="*/ 0 h 7302201"/>
                        <a:gd name="connsiteX3" fmla="*/ 1681689 w 1681689"/>
                        <a:gd name="connsiteY3" fmla="*/ 621666 h 7302201"/>
                        <a:gd name="connsiteX4" fmla="*/ 1681689 w 1681689"/>
                        <a:gd name="connsiteY4" fmla="*/ 6680534 h 7302201"/>
                        <a:gd name="connsiteX5" fmla="*/ 840844 w 1681689"/>
                        <a:gd name="connsiteY5" fmla="*/ 7302200 h 7302201"/>
                        <a:gd name="connsiteX6" fmla="*/ 840844 w 1681689"/>
                        <a:gd name="connsiteY6" fmla="*/ 7302200 h 7302201"/>
                        <a:gd name="connsiteX7" fmla="*/ 0 w 1681689"/>
                        <a:gd name="connsiteY7" fmla="*/ 6680534 h 7302201"/>
                        <a:gd name="connsiteX8" fmla="*/ 0 w 1681689"/>
                        <a:gd name="connsiteY8" fmla="*/ 621666 h 7302201"/>
                        <a:gd name="connsiteX0" fmla="*/ 0 w 1681689"/>
                        <a:gd name="connsiteY0" fmla="*/ 621666 h 7302201"/>
                        <a:gd name="connsiteX1" fmla="*/ 840844 w 1681689"/>
                        <a:gd name="connsiteY1" fmla="*/ 0 h 7302201"/>
                        <a:gd name="connsiteX2" fmla="*/ 840844 w 1681689"/>
                        <a:gd name="connsiteY2" fmla="*/ 0 h 7302201"/>
                        <a:gd name="connsiteX3" fmla="*/ 1681689 w 1681689"/>
                        <a:gd name="connsiteY3" fmla="*/ 621666 h 7302201"/>
                        <a:gd name="connsiteX4" fmla="*/ 1681689 w 1681689"/>
                        <a:gd name="connsiteY4" fmla="*/ 6680534 h 7302201"/>
                        <a:gd name="connsiteX5" fmla="*/ 840844 w 1681689"/>
                        <a:gd name="connsiteY5" fmla="*/ 7302200 h 7302201"/>
                        <a:gd name="connsiteX6" fmla="*/ 840844 w 1681689"/>
                        <a:gd name="connsiteY6" fmla="*/ 7302200 h 7302201"/>
                        <a:gd name="connsiteX7" fmla="*/ 0 w 1681689"/>
                        <a:gd name="connsiteY7" fmla="*/ 6680534 h 7302201"/>
                        <a:gd name="connsiteX8" fmla="*/ 0 w 1681689"/>
                        <a:gd name="connsiteY8" fmla="*/ 621666 h 730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1689" h="7302201" fill="none" extrusionOk="0">
                          <a:moveTo>
                            <a:pt x="0" y="621666"/>
                          </a:moveTo>
                          <a:cubicBezTo>
                            <a:pt x="-41571" y="223079"/>
                            <a:pt x="333010" y="19327"/>
                            <a:pt x="840844" y="0"/>
                          </a:cubicBezTo>
                          <a:lnTo>
                            <a:pt x="840844" y="0"/>
                          </a:lnTo>
                          <a:cubicBezTo>
                            <a:pt x="1268554" y="-109129"/>
                            <a:pt x="1700200" y="175493"/>
                            <a:pt x="1681689" y="621666"/>
                          </a:cubicBezTo>
                          <a:cubicBezTo>
                            <a:pt x="1390456" y="2741610"/>
                            <a:pt x="1705803" y="4721027"/>
                            <a:pt x="1681689" y="6680534"/>
                          </a:cubicBezTo>
                          <a:cubicBezTo>
                            <a:pt x="1642831" y="6950153"/>
                            <a:pt x="1308598" y="7406191"/>
                            <a:pt x="840844" y="7302200"/>
                          </a:cubicBezTo>
                          <a:lnTo>
                            <a:pt x="840844" y="7302200"/>
                          </a:lnTo>
                          <a:cubicBezTo>
                            <a:pt x="329988" y="7257370"/>
                            <a:pt x="33996" y="6969645"/>
                            <a:pt x="0" y="6680534"/>
                          </a:cubicBezTo>
                          <a:cubicBezTo>
                            <a:pt x="-22269" y="5195648"/>
                            <a:pt x="54894" y="3798376"/>
                            <a:pt x="0" y="621666"/>
                          </a:cubicBezTo>
                          <a:close/>
                        </a:path>
                        <a:path w="1681689" h="7302201" stroke="0" extrusionOk="0">
                          <a:moveTo>
                            <a:pt x="0" y="621666"/>
                          </a:moveTo>
                          <a:cubicBezTo>
                            <a:pt x="13669" y="297031"/>
                            <a:pt x="488318" y="6751"/>
                            <a:pt x="840844" y="0"/>
                          </a:cubicBezTo>
                          <a:lnTo>
                            <a:pt x="840844" y="0"/>
                          </a:lnTo>
                          <a:cubicBezTo>
                            <a:pt x="1263327" y="-61515"/>
                            <a:pt x="1666624" y="260067"/>
                            <a:pt x="1681689" y="621666"/>
                          </a:cubicBezTo>
                          <a:cubicBezTo>
                            <a:pt x="1471596" y="3376209"/>
                            <a:pt x="1739719" y="5771128"/>
                            <a:pt x="1681689" y="6680534"/>
                          </a:cubicBezTo>
                          <a:cubicBezTo>
                            <a:pt x="1653702" y="7019509"/>
                            <a:pt x="1388992" y="7301448"/>
                            <a:pt x="840844" y="7302200"/>
                          </a:cubicBezTo>
                          <a:lnTo>
                            <a:pt x="840844" y="7302200"/>
                          </a:lnTo>
                          <a:cubicBezTo>
                            <a:pt x="256308" y="7335602"/>
                            <a:pt x="-6300" y="6980649"/>
                            <a:pt x="0" y="6680534"/>
                          </a:cubicBezTo>
                          <a:cubicBezTo>
                            <a:pt x="271568" y="5920459"/>
                            <a:pt x="-88472" y="3185591"/>
                            <a:pt x="0" y="621666"/>
                          </a:cubicBezTo>
                          <a:close/>
                        </a:path>
                        <a:path w="1681689" h="7302201" fill="none" stroke="0" extrusionOk="0">
                          <a:moveTo>
                            <a:pt x="0" y="621666"/>
                          </a:moveTo>
                          <a:cubicBezTo>
                            <a:pt x="21937" y="297411"/>
                            <a:pt x="377704" y="17256"/>
                            <a:pt x="840844" y="0"/>
                          </a:cubicBezTo>
                          <a:lnTo>
                            <a:pt x="840844" y="0"/>
                          </a:lnTo>
                          <a:cubicBezTo>
                            <a:pt x="1280634" y="-61815"/>
                            <a:pt x="1685417" y="238069"/>
                            <a:pt x="1681689" y="621666"/>
                          </a:cubicBezTo>
                          <a:cubicBezTo>
                            <a:pt x="1171261" y="2797881"/>
                            <a:pt x="1527720" y="4707947"/>
                            <a:pt x="1681689" y="6680534"/>
                          </a:cubicBezTo>
                          <a:cubicBezTo>
                            <a:pt x="1668263" y="6925756"/>
                            <a:pt x="1323703" y="7374864"/>
                            <a:pt x="840844" y="7302200"/>
                          </a:cubicBezTo>
                          <a:lnTo>
                            <a:pt x="840844" y="7302200"/>
                          </a:lnTo>
                          <a:cubicBezTo>
                            <a:pt x="317676" y="7274013"/>
                            <a:pt x="9347" y="6972605"/>
                            <a:pt x="0" y="6680534"/>
                          </a:cubicBezTo>
                          <a:cubicBezTo>
                            <a:pt x="-145394" y="5531222"/>
                            <a:pt x="-136406" y="3475675"/>
                            <a:pt x="0" y="6216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609630"/>
              <a:endParaRPr lang="en-US" sz="3334">
                <a:solidFill>
                  <a:prstClr val="white"/>
                </a:solidFill>
                <a:latin typeface="SVN-Hole Hearted" panose="020B0A06020104020203" pitchFamily="34" charset="0"/>
              </a:endParaRPr>
            </a:p>
          </p:txBody>
        </p:sp>
        <p:sp>
          <p:nvSpPr>
            <p:cNvPr id="289" name="TextBox 288">
              <a:extLst>
                <a:ext uri="{FF2B5EF4-FFF2-40B4-BE49-F238E27FC236}">
                  <a16:creationId xmlns:a16="http://schemas.microsoft.com/office/drawing/2014/main" id="{49616075-D743-38DE-7A2D-26106E91F537}"/>
                </a:ext>
              </a:extLst>
            </p:cNvPr>
            <p:cNvSpPr txBox="1"/>
            <p:nvPr/>
          </p:nvSpPr>
          <p:spPr>
            <a:xfrm>
              <a:off x="12208587" y="3995051"/>
              <a:ext cx="5462084" cy="908133"/>
            </a:xfrm>
            <a:prstGeom prst="rect">
              <a:avLst/>
            </a:prstGeom>
            <a:noFill/>
          </p:spPr>
          <p:txBody>
            <a:bodyPr wrap="square" rtlCol="0">
              <a:spAutoFit/>
            </a:bodyPr>
            <a:lstStyle/>
            <a:p>
              <a:pPr defTabSz="609630"/>
              <a:r>
                <a:rPr lang="en-US" sz="3334" b="1" dirty="0">
                  <a:solidFill>
                    <a:prstClr val="white"/>
                  </a:solidFill>
                  <a:latin typeface="Arial" panose="020B0604020202020204" pitchFamily="34" charset="0"/>
                  <a:cs typeface="Arial" panose="020B0604020202020204" pitchFamily="34" charset="0"/>
                </a:rPr>
                <a:t>112</a:t>
              </a:r>
            </a:p>
          </p:txBody>
        </p:sp>
        <p:pic>
          <p:nvPicPr>
            <p:cNvPr id="104" name="Picture 103">
              <a:extLst>
                <a:ext uri="{FF2B5EF4-FFF2-40B4-BE49-F238E27FC236}">
                  <a16:creationId xmlns:a16="http://schemas.microsoft.com/office/drawing/2014/main" id="{F289B752-1243-E7E5-B72F-996A200D7072}"/>
                </a:ext>
              </a:extLst>
            </p:cNvPr>
            <p:cNvPicPr>
              <a:picLocks noChangeAspect="1"/>
            </p:cNvPicPr>
            <p:nvPr/>
          </p:nvPicPr>
          <p:blipFill rotWithShape="1">
            <a:blip r:embed="rId10">
              <a:extLst>
                <a:ext uri="{28A0092B-C50C-407E-A947-70E740481C1C}">
                  <a14:useLocalDpi xmlns:a14="http://schemas.microsoft.com/office/drawing/2010/main" val="0"/>
                </a:ext>
              </a:extLst>
            </a:blip>
            <a:srcRect l="13978" t="3751" r="67175" b="75993"/>
            <a:stretch/>
          </p:blipFill>
          <p:spPr>
            <a:xfrm>
              <a:off x="10878511" y="3728966"/>
              <a:ext cx="1564709" cy="1681689"/>
            </a:xfrm>
            <a:prstGeom prst="rect">
              <a:avLst/>
            </a:prstGeom>
          </p:spPr>
        </p:pic>
      </p:grpSp>
      <p:grpSp>
        <p:nvGrpSpPr>
          <p:cNvPr id="23" name="Group 22">
            <a:extLst>
              <a:ext uri="{FF2B5EF4-FFF2-40B4-BE49-F238E27FC236}">
                <a16:creationId xmlns:a16="http://schemas.microsoft.com/office/drawing/2014/main" id="{2A5A10CA-0F92-E3D5-8727-FA602B37748C}"/>
              </a:ext>
            </a:extLst>
          </p:cNvPr>
          <p:cNvGrpSpPr/>
          <p:nvPr/>
        </p:nvGrpSpPr>
        <p:grpSpPr>
          <a:xfrm>
            <a:off x="286018" y="4482361"/>
            <a:ext cx="6584474" cy="1220005"/>
            <a:chOff x="429027" y="6629448"/>
            <a:chExt cx="9876711" cy="1830007"/>
          </a:xfrm>
        </p:grpSpPr>
        <p:sp>
          <p:nvSpPr>
            <p:cNvPr id="270" name="Rectangle: Rounded Corners 269">
              <a:extLst>
                <a:ext uri="{FF2B5EF4-FFF2-40B4-BE49-F238E27FC236}">
                  <a16:creationId xmlns:a16="http://schemas.microsoft.com/office/drawing/2014/main" id="{E7F0BCC0-91BA-4F3A-11F9-0EEEFA8B01A6}"/>
                </a:ext>
              </a:extLst>
            </p:cNvPr>
            <p:cNvSpPr/>
            <p:nvPr/>
          </p:nvSpPr>
          <p:spPr>
            <a:xfrm rot="5400000">
              <a:off x="4526538" y="2531937"/>
              <a:ext cx="1681689" cy="9876711"/>
            </a:xfrm>
            <a:custGeom>
              <a:avLst/>
              <a:gdLst>
                <a:gd name="connsiteX0" fmla="*/ 0 w 1681689"/>
                <a:gd name="connsiteY0" fmla="*/ 840845 h 9876711"/>
                <a:gd name="connsiteX1" fmla="*/ 840845 w 1681689"/>
                <a:gd name="connsiteY1" fmla="*/ 0 h 9876711"/>
                <a:gd name="connsiteX2" fmla="*/ 840845 w 1681689"/>
                <a:gd name="connsiteY2" fmla="*/ 0 h 9876711"/>
                <a:gd name="connsiteX3" fmla="*/ 1681690 w 1681689"/>
                <a:gd name="connsiteY3" fmla="*/ 840845 h 9876711"/>
                <a:gd name="connsiteX4" fmla="*/ 1681689 w 1681689"/>
                <a:gd name="connsiteY4" fmla="*/ 9035867 h 9876711"/>
                <a:gd name="connsiteX5" fmla="*/ 840844 w 1681689"/>
                <a:gd name="connsiteY5" fmla="*/ 9876712 h 9876711"/>
                <a:gd name="connsiteX6" fmla="*/ 840845 w 1681689"/>
                <a:gd name="connsiteY6" fmla="*/ 9876711 h 9876711"/>
                <a:gd name="connsiteX7" fmla="*/ 0 w 1681689"/>
                <a:gd name="connsiteY7" fmla="*/ 9035866 h 9876711"/>
                <a:gd name="connsiteX8" fmla="*/ 0 w 1681689"/>
                <a:gd name="connsiteY8" fmla="*/ 840845 h 9876711"/>
                <a:gd name="connsiteX0" fmla="*/ 0 w 1681689"/>
                <a:gd name="connsiteY0" fmla="*/ 840845 h 9876711"/>
                <a:gd name="connsiteX1" fmla="*/ 840845 w 1681689"/>
                <a:gd name="connsiteY1" fmla="*/ 0 h 9876711"/>
                <a:gd name="connsiteX2" fmla="*/ 840845 w 1681689"/>
                <a:gd name="connsiteY2" fmla="*/ 0 h 9876711"/>
                <a:gd name="connsiteX3" fmla="*/ 1681690 w 1681689"/>
                <a:gd name="connsiteY3" fmla="*/ 840845 h 9876711"/>
                <a:gd name="connsiteX4" fmla="*/ 1681689 w 1681689"/>
                <a:gd name="connsiteY4" fmla="*/ 9035867 h 9876711"/>
                <a:gd name="connsiteX5" fmla="*/ 840844 w 1681689"/>
                <a:gd name="connsiteY5" fmla="*/ 9876712 h 9876711"/>
                <a:gd name="connsiteX6" fmla="*/ 840845 w 1681689"/>
                <a:gd name="connsiteY6" fmla="*/ 9876711 h 9876711"/>
                <a:gd name="connsiteX7" fmla="*/ 0 w 1681689"/>
                <a:gd name="connsiteY7" fmla="*/ 9035866 h 9876711"/>
                <a:gd name="connsiteX8" fmla="*/ 0 w 1681689"/>
                <a:gd name="connsiteY8" fmla="*/ 840845 h 9876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1689" h="9876711" fill="none" extrusionOk="0">
                  <a:moveTo>
                    <a:pt x="0" y="840845"/>
                  </a:moveTo>
                  <a:cubicBezTo>
                    <a:pt x="-37499" y="320553"/>
                    <a:pt x="279218" y="54657"/>
                    <a:pt x="840845" y="0"/>
                  </a:cubicBezTo>
                  <a:lnTo>
                    <a:pt x="840845" y="0"/>
                  </a:lnTo>
                  <a:cubicBezTo>
                    <a:pt x="1282379" y="-77359"/>
                    <a:pt x="1698469" y="271409"/>
                    <a:pt x="1681690" y="840845"/>
                  </a:cubicBezTo>
                  <a:cubicBezTo>
                    <a:pt x="1459209" y="3748082"/>
                    <a:pt x="1882846" y="6594539"/>
                    <a:pt x="1681689" y="9035867"/>
                  </a:cubicBezTo>
                  <a:cubicBezTo>
                    <a:pt x="1648215" y="9426767"/>
                    <a:pt x="1306876" y="9939188"/>
                    <a:pt x="840844" y="9876712"/>
                  </a:cubicBezTo>
                  <a:lnTo>
                    <a:pt x="840845" y="9876711"/>
                  </a:lnTo>
                  <a:cubicBezTo>
                    <a:pt x="353978" y="9850735"/>
                    <a:pt x="63488" y="9389049"/>
                    <a:pt x="0" y="9035866"/>
                  </a:cubicBezTo>
                  <a:cubicBezTo>
                    <a:pt x="-91176" y="7634709"/>
                    <a:pt x="131594" y="5098101"/>
                    <a:pt x="0" y="840845"/>
                  </a:cubicBezTo>
                  <a:close/>
                </a:path>
                <a:path w="1681689" h="9876711" stroke="0" extrusionOk="0">
                  <a:moveTo>
                    <a:pt x="0" y="840845"/>
                  </a:moveTo>
                  <a:cubicBezTo>
                    <a:pt x="30093" y="436962"/>
                    <a:pt x="529079" y="11185"/>
                    <a:pt x="840845" y="0"/>
                  </a:cubicBezTo>
                  <a:lnTo>
                    <a:pt x="840845" y="0"/>
                  </a:lnTo>
                  <a:cubicBezTo>
                    <a:pt x="1265716" y="-53408"/>
                    <a:pt x="1670604" y="316768"/>
                    <a:pt x="1681690" y="840845"/>
                  </a:cubicBezTo>
                  <a:cubicBezTo>
                    <a:pt x="1412205" y="3455046"/>
                    <a:pt x="1913563" y="6741826"/>
                    <a:pt x="1681689" y="9035867"/>
                  </a:cubicBezTo>
                  <a:cubicBezTo>
                    <a:pt x="1661601" y="9433797"/>
                    <a:pt x="1348069" y="9855193"/>
                    <a:pt x="840844" y="9876712"/>
                  </a:cubicBezTo>
                  <a:lnTo>
                    <a:pt x="840845" y="9876711"/>
                  </a:lnTo>
                  <a:cubicBezTo>
                    <a:pt x="269689" y="9882088"/>
                    <a:pt x="-24695" y="9401135"/>
                    <a:pt x="0" y="9035866"/>
                  </a:cubicBezTo>
                  <a:cubicBezTo>
                    <a:pt x="290913" y="8077261"/>
                    <a:pt x="-58070" y="4451212"/>
                    <a:pt x="0" y="840845"/>
                  </a:cubicBezTo>
                  <a:close/>
                </a:path>
                <a:path w="1681689" h="9876711" fill="none" stroke="0" extrusionOk="0">
                  <a:moveTo>
                    <a:pt x="0" y="840845"/>
                  </a:moveTo>
                  <a:cubicBezTo>
                    <a:pt x="2970" y="372219"/>
                    <a:pt x="411838" y="36940"/>
                    <a:pt x="840845" y="0"/>
                  </a:cubicBezTo>
                  <a:lnTo>
                    <a:pt x="840845" y="0"/>
                  </a:lnTo>
                  <a:cubicBezTo>
                    <a:pt x="1267144" y="-109556"/>
                    <a:pt x="1661888" y="284158"/>
                    <a:pt x="1681690" y="840845"/>
                  </a:cubicBezTo>
                  <a:cubicBezTo>
                    <a:pt x="1298717" y="3743803"/>
                    <a:pt x="1809680" y="6548259"/>
                    <a:pt x="1681689" y="9035867"/>
                  </a:cubicBezTo>
                  <a:cubicBezTo>
                    <a:pt x="1653220" y="9426046"/>
                    <a:pt x="1376432" y="9905439"/>
                    <a:pt x="840844" y="9876712"/>
                  </a:cubicBezTo>
                  <a:lnTo>
                    <a:pt x="840845" y="9876711"/>
                  </a:lnTo>
                  <a:cubicBezTo>
                    <a:pt x="290989" y="9863961"/>
                    <a:pt x="24306" y="9398688"/>
                    <a:pt x="0" y="9035866"/>
                  </a:cubicBezTo>
                  <a:cubicBezTo>
                    <a:pt x="82041" y="7848513"/>
                    <a:pt x="-88504" y="4804943"/>
                    <a:pt x="0" y="840845"/>
                  </a:cubicBezTo>
                  <a:close/>
                </a:path>
              </a:pathLst>
            </a:custGeom>
            <a:solidFill>
              <a:srgbClr val="CCFFFF"/>
            </a:solidFill>
            <a:ln w="38100">
              <a:solidFill>
                <a:schemeClr val="accent5">
                  <a:lumMod val="50000"/>
                </a:schemeClr>
              </a:solidFill>
              <a:extLst>
                <a:ext uri="{C807C97D-BFC1-408E-A445-0C87EB9F89A2}">
                  <ask:lineSketchStyleProps xmlns:ask="http://schemas.microsoft.com/office/drawing/2018/sketchyshapes" xmlns="" sd="1430683465">
                    <a:custGeom>
                      <a:avLst/>
                      <a:gdLst>
                        <a:gd name="connsiteX0" fmla="*/ 0 w 1681689"/>
                        <a:gd name="connsiteY0" fmla="*/ 840845 h 9876711"/>
                        <a:gd name="connsiteX1" fmla="*/ 840845 w 1681689"/>
                        <a:gd name="connsiteY1" fmla="*/ 0 h 9876711"/>
                        <a:gd name="connsiteX2" fmla="*/ 840845 w 1681689"/>
                        <a:gd name="connsiteY2" fmla="*/ 0 h 9876711"/>
                        <a:gd name="connsiteX3" fmla="*/ 1681690 w 1681689"/>
                        <a:gd name="connsiteY3" fmla="*/ 840845 h 9876711"/>
                        <a:gd name="connsiteX4" fmla="*/ 1681689 w 1681689"/>
                        <a:gd name="connsiteY4" fmla="*/ 9035867 h 9876711"/>
                        <a:gd name="connsiteX5" fmla="*/ 840844 w 1681689"/>
                        <a:gd name="connsiteY5" fmla="*/ 9876712 h 9876711"/>
                        <a:gd name="connsiteX6" fmla="*/ 840845 w 1681689"/>
                        <a:gd name="connsiteY6" fmla="*/ 9876711 h 9876711"/>
                        <a:gd name="connsiteX7" fmla="*/ 0 w 1681689"/>
                        <a:gd name="connsiteY7" fmla="*/ 9035866 h 9876711"/>
                        <a:gd name="connsiteX8" fmla="*/ 0 w 1681689"/>
                        <a:gd name="connsiteY8" fmla="*/ 840845 h 9876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1689" h="9876711" fill="none" extrusionOk="0">
                          <a:moveTo>
                            <a:pt x="0" y="840845"/>
                          </a:moveTo>
                          <a:cubicBezTo>
                            <a:pt x="-13745" y="355967"/>
                            <a:pt x="323053" y="30018"/>
                            <a:pt x="840845" y="0"/>
                          </a:cubicBezTo>
                          <a:lnTo>
                            <a:pt x="840845" y="0"/>
                          </a:lnTo>
                          <a:cubicBezTo>
                            <a:pt x="1289984" y="-51614"/>
                            <a:pt x="1692697" y="307546"/>
                            <a:pt x="1681690" y="840845"/>
                          </a:cubicBezTo>
                          <a:cubicBezTo>
                            <a:pt x="1602884" y="3634706"/>
                            <a:pt x="1808543" y="6487291"/>
                            <a:pt x="1681689" y="9035867"/>
                          </a:cubicBezTo>
                          <a:cubicBezTo>
                            <a:pt x="1652225" y="9435570"/>
                            <a:pt x="1305392" y="9882871"/>
                            <a:pt x="840844" y="9876712"/>
                          </a:cubicBezTo>
                          <a:lnTo>
                            <a:pt x="840845" y="9876711"/>
                          </a:lnTo>
                          <a:cubicBezTo>
                            <a:pt x="372768" y="9872446"/>
                            <a:pt x="27687" y="9451756"/>
                            <a:pt x="0" y="9035866"/>
                          </a:cubicBezTo>
                          <a:cubicBezTo>
                            <a:pt x="-125567" y="7697738"/>
                            <a:pt x="-130875" y="4897158"/>
                            <a:pt x="0" y="840845"/>
                          </a:cubicBezTo>
                          <a:close/>
                        </a:path>
                        <a:path w="1681689" h="9876711" stroke="0" extrusionOk="0">
                          <a:moveTo>
                            <a:pt x="0" y="840845"/>
                          </a:moveTo>
                          <a:cubicBezTo>
                            <a:pt x="63377" y="438081"/>
                            <a:pt x="462023" y="6671"/>
                            <a:pt x="840845" y="0"/>
                          </a:cubicBezTo>
                          <a:lnTo>
                            <a:pt x="840845" y="0"/>
                          </a:lnTo>
                          <a:cubicBezTo>
                            <a:pt x="1295090" y="-25726"/>
                            <a:pt x="1611105" y="322875"/>
                            <a:pt x="1681690" y="840845"/>
                          </a:cubicBezTo>
                          <a:cubicBezTo>
                            <a:pt x="1599576" y="3601971"/>
                            <a:pt x="1691408" y="6825481"/>
                            <a:pt x="1681689" y="9035867"/>
                          </a:cubicBezTo>
                          <a:cubicBezTo>
                            <a:pt x="1690911" y="9412015"/>
                            <a:pt x="1336256" y="9886568"/>
                            <a:pt x="840844" y="9876712"/>
                          </a:cubicBezTo>
                          <a:lnTo>
                            <a:pt x="840845" y="9876711"/>
                          </a:lnTo>
                          <a:cubicBezTo>
                            <a:pt x="284382" y="9867157"/>
                            <a:pt x="-4535" y="9429071"/>
                            <a:pt x="0" y="9035866"/>
                          </a:cubicBezTo>
                          <a:cubicBezTo>
                            <a:pt x="-53421" y="8066393"/>
                            <a:pt x="-37377" y="4289614"/>
                            <a:pt x="0" y="840845"/>
                          </a:cubicBezTo>
                          <a:close/>
                        </a:path>
                      </a:pathLst>
                    </a:custGeom>
                    <ask:type>
                      <ask:lineSketchCurved/>
                    </ask:type>
                  </ask:lineSketchStyleProps>
                </a:ext>
              </a:extLst>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609630"/>
              <a:endParaRPr lang="en-US" sz="3334">
                <a:solidFill>
                  <a:srgbClr val="CDA45B"/>
                </a:solidFill>
                <a:latin typeface="SVN-Hole Hearted" panose="020B0A06020104020203" pitchFamily="34" charset="0"/>
              </a:endParaRPr>
            </a:p>
          </p:txBody>
        </p:sp>
        <p:sp>
          <p:nvSpPr>
            <p:cNvPr id="269" name="TextBox 268">
              <a:extLst>
                <a:ext uri="{FF2B5EF4-FFF2-40B4-BE49-F238E27FC236}">
                  <a16:creationId xmlns:a16="http://schemas.microsoft.com/office/drawing/2014/main" id="{E6E9E17F-3836-D450-9701-5EDBDF61B5D0}"/>
                </a:ext>
              </a:extLst>
            </p:cNvPr>
            <p:cNvSpPr txBox="1"/>
            <p:nvPr/>
          </p:nvSpPr>
          <p:spPr>
            <a:xfrm>
              <a:off x="3038349" y="6974080"/>
              <a:ext cx="6758886" cy="908133"/>
            </a:xfrm>
            <a:prstGeom prst="rect">
              <a:avLst/>
            </a:prstGeom>
            <a:noFill/>
          </p:spPr>
          <p:txBody>
            <a:bodyPr wrap="square" rtlCol="0">
              <a:spAutoFit/>
            </a:bodyPr>
            <a:lstStyle/>
            <a:p>
              <a:pPr defTabSz="609630"/>
              <a:r>
                <a:rPr lang="en-US" sz="3334" b="1" dirty="0">
                  <a:solidFill>
                    <a:srgbClr val="8064A2">
                      <a:lumMod val="50000"/>
                    </a:srgbClr>
                  </a:solidFill>
                  <a:latin typeface="Arial" panose="020B0604020202020204" pitchFamily="34" charset="0"/>
                  <a:cs typeface="Arial" panose="020B0604020202020204" pitchFamily="34" charset="0"/>
                </a:rPr>
                <a:t>114</a:t>
              </a:r>
            </a:p>
          </p:txBody>
        </p:sp>
        <p:pic>
          <p:nvPicPr>
            <p:cNvPr id="105" name="Picture 104">
              <a:extLst>
                <a:ext uri="{FF2B5EF4-FFF2-40B4-BE49-F238E27FC236}">
                  <a16:creationId xmlns:a16="http://schemas.microsoft.com/office/drawing/2014/main" id="{1F0977BF-BDC6-0B49-6737-F6A6DDD5D3F5}"/>
                </a:ext>
              </a:extLst>
            </p:cNvPr>
            <p:cNvPicPr>
              <a:picLocks noChangeAspect="1"/>
            </p:cNvPicPr>
            <p:nvPr/>
          </p:nvPicPr>
          <p:blipFill rotWithShape="1">
            <a:blip r:embed="rId10">
              <a:extLst>
                <a:ext uri="{28A0092B-C50C-407E-A947-70E740481C1C}">
                  <a14:useLocalDpi xmlns:a14="http://schemas.microsoft.com/office/drawing/2010/main" val="0"/>
                </a:ext>
              </a:extLst>
            </a:blip>
            <a:srcRect l="29400" t="1606" r="51753" b="78138"/>
            <a:stretch/>
          </p:blipFill>
          <p:spPr>
            <a:xfrm>
              <a:off x="583992" y="6631549"/>
              <a:ext cx="1700755" cy="1827906"/>
            </a:xfrm>
            <a:prstGeom prst="rect">
              <a:avLst/>
            </a:prstGeom>
          </p:spPr>
        </p:pic>
      </p:grpSp>
      <p:grpSp>
        <p:nvGrpSpPr>
          <p:cNvPr id="24" name="Group 23">
            <a:extLst>
              <a:ext uri="{FF2B5EF4-FFF2-40B4-BE49-F238E27FC236}">
                <a16:creationId xmlns:a16="http://schemas.microsoft.com/office/drawing/2014/main" id="{8668B7BD-684C-D233-3939-D5832E786255}"/>
              </a:ext>
            </a:extLst>
          </p:cNvPr>
          <p:cNvGrpSpPr/>
          <p:nvPr/>
        </p:nvGrpSpPr>
        <p:grpSpPr>
          <a:xfrm>
            <a:off x="7072295" y="4417133"/>
            <a:ext cx="4924013" cy="1196023"/>
            <a:chOff x="10726286" y="6654886"/>
            <a:chExt cx="7386020" cy="1794034"/>
          </a:xfrm>
        </p:grpSpPr>
        <p:sp>
          <p:nvSpPr>
            <p:cNvPr id="106" name="Rectangle: Rounded Corners 289">
              <a:extLst>
                <a:ext uri="{FF2B5EF4-FFF2-40B4-BE49-F238E27FC236}">
                  <a16:creationId xmlns:a16="http://schemas.microsoft.com/office/drawing/2014/main" id="{1DA4F6EB-F9AC-2000-62F1-54389FD465BB}"/>
                </a:ext>
              </a:extLst>
            </p:cNvPr>
            <p:cNvSpPr/>
            <p:nvPr/>
          </p:nvSpPr>
          <p:spPr>
            <a:xfrm rot="5400000">
              <a:off x="13620361" y="3844630"/>
              <a:ext cx="1681689" cy="7302201"/>
            </a:xfrm>
            <a:custGeom>
              <a:avLst/>
              <a:gdLst>
                <a:gd name="connsiteX0" fmla="*/ 0 w 1681689"/>
                <a:gd name="connsiteY0" fmla="*/ 621666 h 7302201"/>
                <a:gd name="connsiteX1" fmla="*/ 840844 w 1681689"/>
                <a:gd name="connsiteY1" fmla="*/ 0 h 7302201"/>
                <a:gd name="connsiteX2" fmla="*/ 840844 w 1681689"/>
                <a:gd name="connsiteY2" fmla="*/ 0 h 7302201"/>
                <a:gd name="connsiteX3" fmla="*/ 1681689 w 1681689"/>
                <a:gd name="connsiteY3" fmla="*/ 621666 h 7302201"/>
                <a:gd name="connsiteX4" fmla="*/ 1681689 w 1681689"/>
                <a:gd name="connsiteY4" fmla="*/ 6680534 h 7302201"/>
                <a:gd name="connsiteX5" fmla="*/ 840844 w 1681689"/>
                <a:gd name="connsiteY5" fmla="*/ 7302200 h 7302201"/>
                <a:gd name="connsiteX6" fmla="*/ 840844 w 1681689"/>
                <a:gd name="connsiteY6" fmla="*/ 7302200 h 7302201"/>
                <a:gd name="connsiteX7" fmla="*/ 0 w 1681689"/>
                <a:gd name="connsiteY7" fmla="*/ 6680534 h 7302201"/>
                <a:gd name="connsiteX8" fmla="*/ 0 w 1681689"/>
                <a:gd name="connsiteY8" fmla="*/ 621666 h 7302201"/>
                <a:gd name="connsiteX0" fmla="*/ 0 w 1681689"/>
                <a:gd name="connsiteY0" fmla="*/ 621666 h 7302201"/>
                <a:gd name="connsiteX1" fmla="*/ 840844 w 1681689"/>
                <a:gd name="connsiteY1" fmla="*/ 0 h 7302201"/>
                <a:gd name="connsiteX2" fmla="*/ 840844 w 1681689"/>
                <a:gd name="connsiteY2" fmla="*/ 0 h 7302201"/>
                <a:gd name="connsiteX3" fmla="*/ 1681689 w 1681689"/>
                <a:gd name="connsiteY3" fmla="*/ 621666 h 7302201"/>
                <a:gd name="connsiteX4" fmla="*/ 1681689 w 1681689"/>
                <a:gd name="connsiteY4" fmla="*/ 6680534 h 7302201"/>
                <a:gd name="connsiteX5" fmla="*/ 840844 w 1681689"/>
                <a:gd name="connsiteY5" fmla="*/ 7302200 h 7302201"/>
                <a:gd name="connsiteX6" fmla="*/ 840844 w 1681689"/>
                <a:gd name="connsiteY6" fmla="*/ 7302200 h 7302201"/>
                <a:gd name="connsiteX7" fmla="*/ 0 w 1681689"/>
                <a:gd name="connsiteY7" fmla="*/ 6680534 h 7302201"/>
                <a:gd name="connsiteX8" fmla="*/ 0 w 1681689"/>
                <a:gd name="connsiteY8" fmla="*/ 621666 h 7302201"/>
                <a:gd name="connsiteX0" fmla="*/ 0 w 1681689"/>
                <a:gd name="connsiteY0" fmla="*/ 621666 h 7302201"/>
                <a:gd name="connsiteX1" fmla="*/ 840844 w 1681689"/>
                <a:gd name="connsiteY1" fmla="*/ 0 h 7302201"/>
                <a:gd name="connsiteX2" fmla="*/ 840844 w 1681689"/>
                <a:gd name="connsiteY2" fmla="*/ 0 h 7302201"/>
                <a:gd name="connsiteX3" fmla="*/ 1681689 w 1681689"/>
                <a:gd name="connsiteY3" fmla="*/ 621666 h 7302201"/>
                <a:gd name="connsiteX4" fmla="*/ 1681689 w 1681689"/>
                <a:gd name="connsiteY4" fmla="*/ 6680534 h 7302201"/>
                <a:gd name="connsiteX5" fmla="*/ 840844 w 1681689"/>
                <a:gd name="connsiteY5" fmla="*/ 7302200 h 7302201"/>
                <a:gd name="connsiteX6" fmla="*/ 840844 w 1681689"/>
                <a:gd name="connsiteY6" fmla="*/ 7302200 h 7302201"/>
                <a:gd name="connsiteX7" fmla="*/ 0 w 1681689"/>
                <a:gd name="connsiteY7" fmla="*/ 6680534 h 7302201"/>
                <a:gd name="connsiteX8" fmla="*/ 0 w 1681689"/>
                <a:gd name="connsiteY8" fmla="*/ 621666 h 730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1689" h="7302201" fill="none" extrusionOk="0">
                  <a:moveTo>
                    <a:pt x="0" y="621666"/>
                  </a:moveTo>
                  <a:cubicBezTo>
                    <a:pt x="-69832" y="180946"/>
                    <a:pt x="268897" y="55363"/>
                    <a:pt x="840844" y="0"/>
                  </a:cubicBezTo>
                  <a:lnTo>
                    <a:pt x="840844" y="0"/>
                  </a:lnTo>
                  <a:cubicBezTo>
                    <a:pt x="1252076" y="-164908"/>
                    <a:pt x="1701525" y="167195"/>
                    <a:pt x="1681689" y="621666"/>
                  </a:cubicBezTo>
                  <a:cubicBezTo>
                    <a:pt x="1125481" y="2950705"/>
                    <a:pt x="1764685" y="4806017"/>
                    <a:pt x="1681689" y="6680534"/>
                  </a:cubicBezTo>
                  <a:cubicBezTo>
                    <a:pt x="1624717" y="6910387"/>
                    <a:pt x="1310031" y="7460541"/>
                    <a:pt x="840844" y="7302200"/>
                  </a:cubicBezTo>
                  <a:lnTo>
                    <a:pt x="840844" y="7302200"/>
                  </a:lnTo>
                  <a:cubicBezTo>
                    <a:pt x="315876" y="7241064"/>
                    <a:pt x="46848" y="6947133"/>
                    <a:pt x="0" y="6680534"/>
                  </a:cubicBezTo>
                  <a:cubicBezTo>
                    <a:pt x="34452" y="5091696"/>
                    <a:pt x="114679" y="3844146"/>
                    <a:pt x="0" y="621666"/>
                  </a:cubicBezTo>
                  <a:close/>
                </a:path>
                <a:path w="1681689" h="7302201" stroke="0" extrusionOk="0">
                  <a:moveTo>
                    <a:pt x="0" y="621666"/>
                  </a:moveTo>
                  <a:cubicBezTo>
                    <a:pt x="-17720" y="295976"/>
                    <a:pt x="531731" y="9673"/>
                    <a:pt x="840844" y="0"/>
                  </a:cubicBezTo>
                  <a:lnTo>
                    <a:pt x="840844" y="0"/>
                  </a:lnTo>
                  <a:cubicBezTo>
                    <a:pt x="1213454" y="-108515"/>
                    <a:pt x="1708808" y="255737"/>
                    <a:pt x="1681689" y="621666"/>
                  </a:cubicBezTo>
                  <a:cubicBezTo>
                    <a:pt x="1375988" y="3301239"/>
                    <a:pt x="1907502" y="5707948"/>
                    <a:pt x="1681689" y="6680534"/>
                  </a:cubicBezTo>
                  <a:cubicBezTo>
                    <a:pt x="1601566" y="7058255"/>
                    <a:pt x="1398812" y="7275368"/>
                    <a:pt x="840844" y="7302200"/>
                  </a:cubicBezTo>
                  <a:lnTo>
                    <a:pt x="840844" y="7302200"/>
                  </a:lnTo>
                  <a:cubicBezTo>
                    <a:pt x="236802" y="7355423"/>
                    <a:pt x="-13495" y="6970678"/>
                    <a:pt x="0" y="6680534"/>
                  </a:cubicBezTo>
                  <a:cubicBezTo>
                    <a:pt x="315301" y="5921839"/>
                    <a:pt x="-95330" y="3239152"/>
                    <a:pt x="0" y="621666"/>
                  </a:cubicBezTo>
                  <a:close/>
                </a:path>
                <a:path w="1681689" h="7302201" fill="none" stroke="0" extrusionOk="0">
                  <a:moveTo>
                    <a:pt x="0" y="621666"/>
                  </a:moveTo>
                  <a:cubicBezTo>
                    <a:pt x="-1173" y="262512"/>
                    <a:pt x="351471" y="14650"/>
                    <a:pt x="840844" y="0"/>
                  </a:cubicBezTo>
                  <a:lnTo>
                    <a:pt x="840844" y="0"/>
                  </a:lnTo>
                  <a:cubicBezTo>
                    <a:pt x="1344264" y="-102249"/>
                    <a:pt x="1690457" y="295780"/>
                    <a:pt x="1681689" y="621666"/>
                  </a:cubicBezTo>
                  <a:cubicBezTo>
                    <a:pt x="891267" y="2552839"/>
                    <a:pt x="1515872" y="4654774"/>
                    <a:pt x="1681689" y="6680534"/>
                  </a:cubicBezTo>
                  <a:cubicBezTo>
                    <a:pt x="1727756" y="6949835"/>
                    <a:pt x="1349376" y="7401098"/>
                    <a:pt x="840844" y="7302200"/>
                  </a:cubicBezTo>
                  <a:lnTo>
                    <a:pt x="840844" y="7302200"/>
                  </a:lnTo>
                  <a:cubicBezTo>
                    <a:pt x="317431" y="7216969"/>
                    <a:pt x="29989" y="6940627"/>
                    <a:pt x="0" y="6680534"/>
                  </a:cubicBezTo>
                  <a:cubicBezTo>
                    <a:pt x="-14820" y="5301827"/>
                    <a:pt x="2280" y="3724550"/>
                    <a:pt x="0" y="621666"/>
                  </a:cubicBezTo>
                  <a:close/>
                </a:path>
                <a:path w="1681689" h="7302201" fill="none" stroke="0" extrusionOk="0">
                  <a:moveTo>
                    <a:pt x="0" y="621666"/>
                  </a:moveTo>
                  <a:cubicBezTo>
                    <a:pt x="2990" y="266405"/>
                    <a:pt x="359963" y="21428"/>
                    <a:pt x="840844" y="0"/>
                  </a:cubicBezTo>
                  <a:lnTo>
                    <a:pt x="840844" y="0"/>
                  </a:lnTo>
                  <a:cubicBezTo>
                    <a:pt x="1266229" y="-115028"/>
                    <a:pt x="1650404" y="137690"/>
                    <a:pt x="1681689" y="621666"/>
                  </a:cubicBezTo>
                  <a:cubicBezTo>
                    <a:pt x="1223007" y="2801670"/>
                    <a:pt x="1710216" y="4957732"/>
                    <a:pt x="1681689" y="6680534"/>
                  </a:cubicBezTo>
                  <a:cubicBezTo>
                    <a:pt x="1644372" y="6935409"/>
                    <a:pt x="1345256" y="7417836"/>
                    <a:pt x="840844" y="7302200"/>
                  </a:cubicBezTo>
                  <a:lnTo>
                    <a:pt x="840844" y="7302200"/>
                  </a:lnTo>
                  <a:cubicBezTo>
                    <a:pt x="299670" y="7254224"/>
                    <a:pt x="32851" y="6951673"/>
                    <a:pt x="0" y="6680534"/>
                  </a:cubicBezTo>
                  <a:cubicBezTo>
                    <a:pt x="-6374" y="5207192"/>
                    <a:pt x="82652" y="3737964"/>
                    <a:pt x="0" y="621666"/>
                  </a:cubicBezTo>
                  <a:close/>
                </a:path>
              </a:pathLst>
            </a:custGeom>
            <a:solidFill>
              <a:schemeClr val="accent5">
                <a:lumMod val="50000"/>
              </a:schemeClr>
            </a:solidFill>
            <a:ln w="38100">
              <a:solidFill>
                <a:schemeClr val="accent5">
                  <a:lumMod val="50000"/>
                </a:schemeClr>
              </a:solidFill>
              <a:extLst>
                <a:ext uri="{C807C97D-BFC1-408E-A445-0C87EB9F89A2}">
                  <ask:lineSketchStyleProps xmlns:ask="http://schemas.microsoft.com/office/drawing/2018/sketchyshapes" xmlns="" sd="1430683465">
                    <a:custGeom>
                      <a:avLst/>
                      <a:gdLst>
                        <a:gd name="connsiteX0" fmla="*/ 0 w 1681689"/>
                        <a:gd name="connsiteY0" fmla="*/ 621666 h 7302201"/>
                        <a:gd name="connsiteX1" fmla="*/ 840844 w 1681689"/>
                        <a:gd name="connsiteY1" fmla="*/ 0 h 7302201"/>
                        <a:gd name="connsiteX2" fmla="*/ 840844 w 1681689"/>
                        <a:gd name="connsiteY2" fmla="*/ 0 h 7302201"/>
                        <a:gd name="connsiteX3" fmla="*/ 1681689 w 1681689"/>
                        <a:gd name="connsiteY3" fmla="*/ 621666 h 7302201"/>
                        <a:gd name="connsiteX4" fmla="*/ 1681689 w 1681689"/>
                        <a:gd name="connsiteY4" fmla="*/ 6680534 h 7302201"/>
                        <a:gd name="connsiteX5" fmla="*/ 840844 w 1681689"/>
                        <a:gd name="connsiteY5" fmla="*/ 7302200 h 7302201"/>
                        <a:gd name="connsiteX6" fmla="*/ 840844 w 1681689"/>
                        <a:gd name="connsiteY6" fmla="*/ 7302200 h 7302201"/>
                        <a:gd name="connsiteX7" fmla="*/ 0 w 1681689"/>
                        <a:gd name="connsiteY7" fmla="*/ 6680534 h 7302201"/>
                        <a:gd name="connsiteX8" fmla="*/ 0 w 1681689"/>
                        <a:gd name="connsiteY8" fmla="*/ 621666 h 7302201"/>
                        <a:gd name="connsiteX0" fmla="*/ 0 w 1681689"/>
                        <a:gd name="connsiteY0" fmla="*/ 621666 h 7302201"/>
                        <a:gd name="connsiteX1" fmla="*/ 840844 w 1681689"/>
                        <a:gd name="connsiteY1" fmla="*/ 0 h 7302201"/>
                        <a:gd name="connsiteX2" fmla="*/ 840844 w 1681689"/>
                        <a:gd name="connsiteY2" fmla="*/ 0 h 7302201"/>
                        <a:gd name="connsiteX3" fmla="*/ 1681689 w 1681689"/>
                        <a:gd name="connsiteY3" fmla="*/ 621666 h 7302201"/>
                        <a:gd name="connsiteX4" fmla="*/ 1681689 w 1681689"/>
                        <a:gd name="connsiteY4" fmla="*/ 6680534 h 7302201"/>
                        <a:gd name="connsiteX5" fmla="*/ 840844 w 1681689"/>
                        <a:gd name="connsiteY5" fmla="*/ 7302200 h 7302201"/>
                        <a:gd name="connsiteX6" fmla="*/ 840844 w 1681689"/>
                        <a:gd name="connsiteY6" fmla="*/ 7302200 h 7302201"/>
                        <a:gd name="connsiteX7" fmla="*/ 0 w 1681689"/>
                        <a:gd name="connsiteY7" fmla="*/ 6680534 h 7302201"/>
                        <a:gd name="connsiteX8" fmla="*/ 0 w 1681689"/>
                        <a:gd name="connsiteY8" fmla="*/ 621666 h 730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1689" h="7302201" fill="none" extrusionOk="0">
                          <a:moveTo>
                            <a:pt x="0" y="621666"/>
                          </a:moveTo>
                          <a:cubicBezTo>
                            <a:pt x="-41571" y="223079"/>
                            <a:pt x="333010" y="19327"/>
                            <a:pt x="840844" y="0"/>
                          </a:cubicBezTo>
                          <a:lnTo>
                            <a:pt x="840844" y="0"/>
                          </a:lnTo>
                          <a:cubicBezTo>
                            <a:pt x="1268554" y="-109129"/>
                            <a:pt x="1700200" y="175493"/>
                            <a:pt x="1681689" y="621666"/>
                          </a:cubicBezTo>
                          <a:cubicBezTo>
                            <a:pt x="1390456" y="2741610"/>
                            <a:pt x="1705803" y="4721027"/>
                            <a:pt x="1681689" y="6680534"/>
                          </a:cubicBezTo>
                          <a:cubicBezTo>
                            <a:pt x="1642831" y="6950153"/>
                            <a:pt x="1308598" y="7406191"/>
                            <a:pt x="840844" y="7302200"/>
                          </a:cubicBezTo>
                          <a:lnTo>
                            <a:pt x="840844" y="7302200"/>
                          </a:lnTo>
                          <a:cubicBezTo>
                            <a:pt x="329988" y="7257370"/>
                            <a:pt x="33996" y="6969645"/>
                            <a:pt x="0" y="6680534"/>
                          </a:cubicBezTo>
                          <a:cubicBezTo>
                            <a:pt x="-22269" y="5195648"/>
                            <a:pt x="54894" y="3798376"/>
                            <a:pt x="0" y="621666"/>
                          </a:cubicBezTo>
                          <a:close/>
                        </a:path>
                        <a:path w="1681689" h="7302201" stroke="0" extrusionOk="0">
                          <a:moveTo>
                            <a:pt x="0" y="621666"/>
                          </a:moveTo>
                          <a:cubicBezTo>
                            <a:pt x="13669" y="297031"/>
                            <a:pt x="488318" y="6751"/>
                            <a:pt x="840844" y="0"/>
                          </a:cubicBezTo>
                          <a:lnTo>
                            <a:pt x="840844" y="0"/>
                          </a:lnTo>
                          <a:cubicBezTo>
                            <a:pt x="1263327" y="-61515"/>
                            <a:pt x="1666624" y="260067"/>
                            <a:pt x="1681689" y="621666"/>
                          </a:cubicBezTo>
                          <a:cubicBezTo>
                            <a:pt x="1471596" y="3376209"/>
                            <a:pt x="1739719" y="5771128"/>
                            <a:pt x="1681689" y="6680534"/>
                          </a:cubicBezTo>
                          <a:cubicBezTo>
                            <a:pt x="1653702" y="7019509"/>
                            <a:pt x="1388992" y="7301448"/>
                            <a:pt x="840844" y="7302200"/>
                          </a:cubicBezTo>
                          <a:lnTo>
                            <a:pt x="840844" y="7302200"/>
                          </a:lnTo>
                          <a:cubicBezTo>
                            <a:pt x="256308" y="7335602"/>
                            <a:pt x="-6300" y="6980649"/>
                            <a:pt x="0" y="6680534"/>
                          </a:cubicBezTo>
                          <a:cubicBezTo>
                            <a:pt x="271568" y="5920459"/>
                            <a:pt x="-88472" y="3185591"/>
                            <a:pt x="0" y="621666"/>
                          </a:cubicBezTo>
                          <a:close/>
                        </a:path>
                        <a:path w="1681689" h="7302201" fill="none" stroke="0" extrusionOk="0">
                          <a:moveTo>
                            <a:pt x="0" y="621666"/>
                          </a:moveTo>
                          <a:cubicBezTo>
                            <a:pt x="21937" y="297411"/>
                            <a:pt x="377704" y="17256"/>
                            <a:pt x="840844" y="0"/>
                          </a:cubicBezTo>
                          <a:lnTo>
                            <a:pt x="840844" y="0"/>
                          </a:lnTo>
                          <a:cubicBezTo>
                            <a:pt x="1280634" y="-61815"/>
                            <a:pt x="1685417" y="238069"/>
                            <a:pt x="1681689" y="621666"/>
                          </a:cubicBezTo>
                          <a:cubicBezTo>
                            <a:pt x="1171261" y="2797881"/>
                            <a:pt x="1527720" y="4707947"/>
                            <a:pt x="1681689" y="6680534"/>
                          </a:cubicBezTo>
                          <a:cubicBezTo>
                            <a:pt x="1668263" y="6925756"/>
                            <a:pt x="1323703" y="7374864"/>
                            <a:pt x="840844" y="7302200"/>
                          </a:cubicBezTo>
                          <a:lnTo>
                            <a:pt x="840844" y="7302200"/>
                          </a:lnTo>
                          <a:cubicBezTo>
                            <a:pt x="317676" y="7274013"/>
                            <a:pt x="9347" y="6972605"/>
                            <a:pt x="0" y="6680534"/>
                          </a:cubicBezTo>
                          <a:cubicBezTo>
                            <a:pt x="-145394" y="5531222"/>
                            <a:pt x="-136406" y="3475675"/>
                            <a:pt x="0" y="6216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609630"/>
              <a:endParaRPr lang="en-US" sz="3334">
                <a:solidFill>
                  <a:prstClr val="white"/>
                </a:solidFill>
                <a:latin typeface="SVN-Hole Hearted" panose="020B0A06020104020203" pitchFamily="34" charset="0"/>
              </a:endParaRPr>
            </a:p>
          </p:txBody>
        </p:sp>
        <p:sp>
          <p:nvSpPr>
            <p:cNvPr id="107" name="TextBox 106">
              <a:extLst>
                <a:ext uri="{FF2B5EF4-FFF2-40B4-BE49-F238E27FC236}">
                  <a16:creationId xmlns:a16="http://schemas.microsoft.com/office/drawing/2014/main" id="{83C1B8BB-3554-CAFD-4328-689FECB9CCD8}"/>
                </a:ext>
              </a:extLst>
            </p:cNvPr>
            <p:cNvSpPr txBox="1"/>
            <p:nvPr/>
          </p:nvSpPr>
          <p:spPr>
            <a:xfrm>
              <a:off x="12359768" y="7122989"/>
              <a:ext cx="5462084" cy="908133"/>
            </a:xfrm>
            <a:prstGeom prst="rect">
              <a:avLst/>
            </a:prstGeom>
            <a:noFill/>
          </p:spPr>
          <p:txBody>
            <a:bodyPr wrap="square" rtlCol="0">
              <a:spAutoFit/>
            </a:bodyPr>
            <a:lstStyle/>
            <a:p>
              <a:pPr defTabSz="609630"/>
              <a:r>
                <a:rPr lang="en-US" sz="3334" b="1" dirty="0">
                  <a:solidFill>
                    <a:prstClr val="white"/>
                  </a:solidFill>
                  <a:latin typeface="Arial" panose="020B0604020202020204" pitchFamily="34" charset="0"/>
                  <a:cs typeface="Arial" panose="020B0604020202020204" pitchFamily="34" charset="0"/>
                </a:rPr>
                <a:t>111</a:t>
              </a:r>
            </a:p>
          </p:txBody>
        </p:sp>
        <p:pic>
          <p:nvPicPr>
            <p:cNvPr id="109" name="Picture 108">
              <a:extLst>
                <a:ext uri="{FF2B5EF4-FFF2-40B4-BE49-F238E27FC236}">
                  <a16:creationId xmlns:a16="http://schemas.microsoft.com/office/drawing/2014/main" id="{7CB973F8-726A-F462-0BEB-1040510FECF3}"/>
                </a:ext>
              </a:extLst>
            </p:cNvPr>
            <p:cNvPicPr>
              <a:picLocks noChangeAspect="1"/>
            </p:cNvPicPr>
            <p:nvPr/>
          </p:nvPicPr>
          <p:blipFill rotWithShape="1">
            <a:blip r:embed="rId10">
              <a:extLst>
                <a:ext uri="{28A0092B-C50C-407E-A947-70E740481C1C}">
                  <a14:useLocalDpi xmlns:a14="http://schemas.microsoft.com/office/drawing/2010/main" val="0"/>
                </a:ext>
              </a:extLst>
            </a:blip>
            <a:srcRect l="48737" t="1353" r="32416" b="78391"/>
            <a:stretch/>
          </p:blipFill>
          <p:spPr>
            <a:xfrm>
              <a:off x="10726286" y="6767231"/>
              <a:ext cx="1564709" cy="1681689"/>
            </a:xfrm>
            <a:prstGeom prst="rect">
              <a:avLst/>
            </a:prstGeom>
          </p:spPr>
        </p:pic>
      </p:grpSp>
      <p:pic>
        <p:nvPicPr>
          <p:cNvPr id="311" name="Sai">
            <a:extLst>
              <a:ext uri="{FF2B5EF4-FFF2-40B4-BE49-F238E27FC236}">
                <a16:creationId xmlns:a16="http://schemas.microsoft.com/office/drawing/2014/main" id="{2E46D6C7-A5AC-50E2-9BD8-E8E0714EA55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81757" y="3249694"/>
            <a:ext cx="1176005" cy="1147408"/>
          </a:xfrm>
          <a:prstGeom prst="rect">
            <a:avLst/>
          </a:prstGeom>
        </p:spPr>
      </p:pic>
      <p:pic>
        <p:nvPicPr>
          <p:cNvPr id="313" name="Đúng">
            <a:extLst>
              <a:ext uri="{FF2B5EF4-FFF2-40B4-BE49-F238E27FC236}">
                <a16:creationId xmlns:a16="http://schemas.microsoft.com/office/drawing/2014/main" id="{A84D5C8C-1F16-1288-6EB0-CD62043C0F6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99624" y="5161467"/>
            <a:ext cx="1273218" cy="1323382"/>
          </a:xfrm>
          <a:prstGeom prst="rect">
            <a:avLst/>
          </a:prstGeom>
        </p:spPr>
      </p:pic>
      <p:pic>
        <p:nvPicPr>
          <p:cNvPr id="108" name="Sai">
            <a:extLst>
              <a:ext uri="{FF2B5EF4-FFF2-40B4-BE49-F238E27FC236}">
                <a16:creationId xmlns:a16="http://schemas.microsoft.com/office/drawing/2014/main" id="{F725791C-A59B-1C61-23BE-2292014BD7C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20674" y="5150858"/>
            <a:ext cx="1273218" cy="1242257"/>
          </a:xfrm>
          <a:prstGeom prst="rect">
            <a:avLst/>
          </a:prstGeom>
        </p:spPr>
      </p:pic>
      <p:pic>
        <p:nvPicPr>
          <p:cNvPr id="314" name="Sai">
            <a:extLst>
              <a:ext uri="{FF2B5EF4-FFF2-40B4-BE49-F238E27FC236}">
                <a16:creationId xmlns:a16="http://schemas.microsoft.com/office/drawing/2014/main" id="{45F87DE5-F359-AD86-B262-FD8BD03D101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35988" y="3265612"/>
            <a:ext cx="1177179" cy="1148553"/>
          </a:xfrm>
          <a:prstGeom prst="rect">
            <a:avLst/>
          </a:prstGeom>
        </p:spPr>
      </p:pic>
      <p:grpSp>
        <p:nvGrpSpPr>
          <p:cNvPr id="2" name="Group 1">
            <a:extLst>
              <a:ext uri="{FF2B5EF4-FFF2-40B4-BE49-F238E27FC236}">
                <a16:creationId xmlns:a16="http://schemas.microsoft.com/office/drawing/2014/main" id="{BA7391E8-7921-A7F9-0121-DDAD292D432B}"/>
              </a:ext>
            </a:extLst>
          </p:cNvPr>
          <p:cNvGrpSpPr/>
          <p:nvPr/>
        </p:nvGrpSpPr>
        <p:grpSpPr>
          <a:xfrm>
            <a:off x="956246" y="181319"/>
            <a:ext cx="10296891" cy="1760197"/>
            <a:chOff x="1134373" y="430267"/>
            <a:chExt cx="15445336" cy="2640295"/>
          </a:xfrm>
        </p:grpSpPr>
        <p:sp>
          <p:nvSpPr>
            <p:cNvPr id="173" name="Rectangle: Rounded Corners 172">
              <a:extLst>
                <a:ext uri="{FF2B5EF4-FFF2-40B4-BE49-F238E27FC236}">
                  <a16:creationId xmlns:a16="http://schemas.microsoft.com/office/drawing/2014/main" id="{E9C23B5D-BA50-9E20-B813-D22F86289F3B}"/>
                </a:ext>
              </a:extLst>
            </p:cNvPr>
            <p:cNvSpPr/>
            <p:nvPr/>
          </p:nvSpPr>
          <p:spPr>
            <a:xfrm rot="5400000">
              <a:off x="7717088" y="-5792059"/>
              <a:ext cx="2640295" cy="15084947"/>
            </a:xfrm>
            <a:prstGeom prst="roundRect">
              <a:avLst>
                <a:gd name="adj" fmla="val 49103"/>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609630"/>
              <a:endParaRPr lang="en-US">
                <a:solidFill>
                  <a:srgbClr val="CDA45B"/>
                </a:solidFill>
                <a:latin typeface="SVN-Hole Hearted" panose="020B0A06020104020203" pitchFamily="34" charset="0"/>
              </a:endParaRPr>
            </a:p>
          </p:txBody>
        </p:sp>
        <p:sp>
          <p:nvSpPr>
            <p:cNvPr id="175" name="Rectangle: Rounded Corners 174">
              <a:extLst>
                <a:ext uri="{FF2B5EF4-FFF2-40B4-BE49-F238E27FC236}">
                  <a16:creationId xmlns:a16="http://schemas.microsoft.com/office/drawing/2014/main" id="{0378D306-0BA1-C008-8ACB-849DB857550B}"/>
                </a:ext>
              </a:extLst>
            </p:cNvPr>
            <p:cNvSpPr/>
            <p:nvPr/>
          </p:nvSpPr>
          <p:spPr>
            <a:xfrm rot="5400000">
              <a:off x="7861843" y="-5597815"/>
              <a:ext cx="2350784" cy="14744198"/>
            </a:xfrm>
            <a:prstGeom prst="roundRect">
              <a:avLst>
                <a:gd name="adj" fmla="val 50000"/>
              </a:avLst>
            </a:prstGeom>
            <a:solidFill>
              <a:schemeClr val="bg1"/>
            </a:solidFill>
            <a:ln w="3810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609630"/>
              <a:endParaRPr lang="en-US">
                <a:solidFill>
                  <a:srgbClr val="CDA45B"/>
                </a:solidFill>
                <a:latin typeface="SVN-Hole Hearted" panose="020B0A06020104020203" pitchFamily="34" charset="0"/>
              </a:endParaRPr>
            </a:p>
          </p:txBody>
        </p:sp>
        <p:sp>
          <p:nvSpPr>
            <p:cNvPr id="177" name="TextBox 176">
              <a:extLst>
                <a:ext uri="{FF2B5EF4-FFF2-40B4-BE49-F238E27FC236}">
                  <a16:creationId xmlns:a16="http://schemas.microsoft.com/office/drawing/2014/main" id="{9ADBCE99-AAD7-F4AE-3657-BE4F521E7B0B}"/>
                </a:ext>
              </a:extLst>
            </p:cNvPr>
            <p:cNvSpPr txBox="1"/>
            <p:nvPr/>
          </p:nvSpPr>
          <p:spPr>
            <a:xfrm>
              <a:off x="3924215" y="1001834"/>
              <a:ext cx="12577888" cy="1615827"/>
            </a:xfrm>
            <a:prstGeom prst="rect">
              <a:avLst/>
            </a:prstGeom>
            <a:noFill/>
          </p:spPr>
          <p:txBody>
            <a:bodyPr wrap="square" rtlCol="0">
              <a:spAutoFit/>
            </a:bodyPr>
            <a:lstStyle/>
            <a:p>
              <a:pPr algn="ctr" defTabSz="609630"/>
              <a:r>
                <a:rPr lang="en-US" sz="3200" b="1" dirty="0">
                  <a:solidFill>
                    <a:srgbClr val="4F81BD">
                      <a:lumMod val="50000"/>
                    </a:srgbClr>
                  </a:solidFill>
                  <a:latin typeface="Cambria" panose="02040503050406030204" pitchFamily="18" charset="0"/>
                  <a:ea typeface="Cambria" panose="02040503050406030204" pitchFamily="18" charset="0"/>
                </a:rPr>
                <a:t>Khi </a:t>
              </a:r>
              <a:r>
                <a:rPr lang="en-US" sz="3200" b="1" dirty="0" err="1">
                  <a:solidFill>
                    <a:srgbClr val="4F81BD">
                      <a:lumMod val="50000"/>
                    </a:srgbClr>
                  </a:solidFill>
                  <a:latin typeface="Cambria" panose="02040503050406030204" pitchFamily="18" charset="0"/>
                  <a:ea typeface="Cambria" panose="02040503050406030204" pitchFamily="18" charset="0"/>
                </a:rPr>
                <a:t>bị</a:t>
              </a:r>
              <a:r>
                <a:rPr lang="en-US" sz="3200" b="1" dirty="0">
                  <a:solidFill>
                    <a:srgbClr val="4F81BD">
                      <a:lumMod val="50000"/>
                    </a:srgbClr>
                  </a:solidFill>
                  <a:latin typeface="Cambria" panose="02040503050406030204" pitchFamily="18" charset="0"/>
                  <a:ea typeface="Cambria" panose="02040503050406030204" pitchFamily="18" charset="0"/>
                </a:rPr>
                <a:t> </a:t>
              </a:r>
              <a:r>
                <a:rPr lang="en-US" sz="3200" b="1" dirty="0" err="1">
                  <a:solidFill>
                    <a:srgbClr val="4F81BD">
                      <a:lumMod val="50000"/>
                    </a:srgbClr>
                  </a:solidFill>
                  <a:latin typeface="Cambria" panose="02040503050406030204" pitchFamily="18" charset="0"/>
                  <a:ea typeface="Cambria" panose="02040503050406030204" pitchFamily="18" charset="0"/>
                </a:rPr>
                <a:t>bắt</a:t>
              </a:r>
              <a:r>
                <a:rPr lang="en-US" sz="3200" b="1" dirty="0">
                  <a:solidFill>
                    <a:srgbClr val="4F81BD">
                      <a:lumMod val="50000"/>
                    </a:srgbClr>
                  </a:solidFill>
                  <a:latin typeface="Cambria" panose="02040503050406030204" pitchFamily="18" charset="0"/>
                  <a:ea typeface="Cambria" panose="02040503050406030204" pitchFamily="18" charset="0"/>
                </a:rPr>
                <a:t> </a:t>
              </a:r>
              <a:r>
                <a:rPr lang="en-US" sz="3200" b="1" dirty="0" err="1">
                  <a:solidFill>
                    <a:srgbClr val="4F81BD">
                      <a:lumMod val="50000"/>
                    </a:srgbClr>
                  </a:solidFill>
                  <a:latin typeface="Cambria" panose="02040503050406030204" pitchFamily="18" charset="0"/>
                  <a:ea typeface="Cambria" panose="02040503050406030204" pitchFamily="18" charset="0"/>
                </a:rPr>
                <a:t>nạt</a:t>
              </a:r>
              <a:r>
                <a:rPr lang="en-US" sz="3200" b="1" dirty="0">
                  <a:solidFill>
                    <a:srgbClr val="4F81BD">
                      <a:lumMod val="50000"/>
                    </a:srgbClr>
                  </a:solidFill>
                  <a:latin typeface="Cambria" panose="02040503050406030204" pitchFamily="18" charset="0"/>
                  <a:ea typeface="Cambria" panose="02040503050406030204" pitchFamily="18" charset="0"/>
                </a:rPr>
                <a:t>, </a:t>
              </a:r>
              <a:r>
                <a:rPr lang="en-US" sz="3200" b="1" dirty="0" err="1">
                  <a:solidFill>
                    <a:srgbClr val="4F81BD">
                      <a:lumMod val="50000"/>
                    </a:srgbClr>
                  </a:solidFill>
                  <a:latin typeface="Cambria" panose="02040503050406030204" pitchFamily="18" charset="0"/>
                  <a:ea typeface="Cambria" panose="02040503050406030204" pitchFamily="18" charset="0"/>
                </a:rPr>
                <a:t>em</a:t>
              </a:r>
              <a:r>
                <a:rPr lang="en-US" sz="3200" b="1" dirty="0">
                  <a:solidFill>
                    <a:srgbClr val="4F81BD">
                      <a:lumMod val="50000"/>
                    </a:srgbClr>
                  </a:solidFill>
                  <a:latin typeface="Cambria" panose="02040503050406030204" pitchFamily="18" charset="0"/>
                  <a:ea typeface="Cambria" panose="02040503050406030204" pitchFamily="18" charset="0"/>
                </a:rPr>
                <a:t> </a:t>
              </a:r>
              <a:r>
                <a:rPr lang="en-US" sz="3200" b="1" dirty="0" err="1">
                  <a:solidFill>
                    <a:srgbClr val="4F81BD">
                      <a:lumMod val="50000"/>
                    </a:srgbClr>
                  </a:solidFill>
                  <a:latin typeface="Cambria" panose="02040503050406030204" pitchFamily="18" charset="0"/>
                  <a:ea typeface="Cambria" panose="02040503050406030204" pitchFamily="18" charset="0"/>
                </a:rPr>
                <a:t>cần</a:t>
              </a:r>
              <a:r>
                <a:rPr lang="en-US" sz="3200" b="1" dirty="0">
                  <a:solidFill>
                    <a:srgbClr val="4F81BD">
                      <a:lumMod val="50000"/>
                    </a:srgbClr>
                  </a:solidFill>
                  <a:latin typeface="Cambria" panose="02040503050406030204" pitchFamily="18" charset="0"/>
                  <a:ea typeface="Cambria" panose="02040503050406030204" pitchFamily="18" charset="0"/>
                </a:rPr>
                <a:t> </a:t>
              </a:r>
              <a:r>
                <a:rPr lang="en-US" sz="3200" b="1" dirty="0" err="1">
                  <a:solidFill>
                    <a:srgbClr val="4F81BD">
                      <a:lumMod val="50000"/>
                    </a:srgbClr>
                  </a:solidFill>
                  <a:latin typeface="Cambria" panose="02040503050406030204" pitchFamily="18" charset="0"/>
                  <a:ea typeface="Cambria" panose="02040503050406030204" pitchFamily="18" charset="0"/>
                </a:rPr>
                <a:t>gọi</a:t>
              </a:r>
              <a:r>
                <a:rPr lang="en-US" sz="3200" b="1" dirty="0">
                  <a:solidFill>
                    <a:srgbClr val="4F81BD">
                      <a:lumMod val="50000"/>
                    </a:srgbClr>
                  </a:solidFill>
                  <a:latin typeface="Cambria" panose="02040503050406030204" pitchFamily="18" charset="0"/>
                  <a:ea typeface="Cambria" panose="02040503050406030204" pitchFamily="18" charset="0"/>
                </a:rPr>
                <a:t> </a:t>
              </a:r>
              <a:r>
                <a:rPr lang="en-US" sz="3200" b="1" dirty="0" err="1">
                  <a:solidFill>
                    <a:srgbClr val="4F81BD">
                      <a:lumMod val="50000"/>
                    </a:srgbClr>
                  </a:solidFill>
                  <a:latin typeface="Cambria" panose="02040503050406030204" pitchFamily="18" charset="0"/>
                  <a:ea typeface="Cambria" panose="02040503050406030204" pitchFamily="18" charset="0"/>
                </a:rPr>
                <a:t>đến</a:t>
              </a:r>
              <a:r>
                <a:rPr lang="en-US" sz="3200" b="1" dirty="0">
                  <a:solidFill>
                    <a:srgbClr val="4F81BD">
                      <a:lumMod val="50000"/>
                    </a:srgbClr>
                  </a:solidFill>
                  <a:latin typeface="Cambria" panose="02040503050406030204" pitchFamily="18" charset="0"/>
                  <a:ea typeface="Cambria" panose="02040503050406030204" pitchFamily="18" charset="0"/>
                </a:rPr>
                <a:t> SĐT </a:t>
              </a:r>
              <a:r>
                <a:rPr lang="en-US" sz="3200" b="1" dirty="0" err="1">
                  <a:solidFill>
                    <a:srgbClr val="4F81BD">
                      <a:lumMod val="50000"/>
                    </a:srgbClr>
                  </a:solidFill>
                  <a:latin typeface="Cambria" panose="02040503050406030204" pitchFamily="18" charset="0"/>
                  <a:ea typeface="Cambria" panose="02040503050406030204" pitchFamily="18" charset="0"/>
                </a:rPr>
                <a:t>nào</a:t>
              </a:r>
              <a:r>
                <a:rPr lang="en-US" sz="3200" b="1" dirty="0">
                  <a:solidFill>
                    <a:srgbClr val="4F81BD">
                      <a:lumMod val="50000"/>
                    </a:srgbClr>
                  </a:solidFill>
                  <a:latin typeface="Cambria" panose="02040503050406030204" pitchFamily="18" charset="0"/>
                  <a:ea typeface="Cambria" panose="02040503050406030204" pitchFamily="18" charset="0"/>
                </a:rPr>
                <a:t> </a:t>
              </a:r>
              <a:r>
                <a:rPr lang="en-US" sz="3200" b="1" dirty="0" err="1">
                  <a:solidFill>
                    <a:srgbClr val="4F81BD">
                      <a:lumMod val="50000"/>
                    </a:srgbClr>
                  </a:solidFill>
                  <a:latin typeface="Cambria" panose="02040503050406030204" pitchFamily="18" charset="0"/>
                  <a:ea typeface="Cambria" panose="02040503050406030204" pitchFamily="18" charset="0"/>
                </a:rPr>
                <a:t>để</a:t>
              </a:r>
              <a:r>
                <a:rPr lang="en-US" sz="3200" b="1" dirty="0">
                  <a:solidFill>
                    <a:srgbClr val="4F81BD">
                      <a:lumMod val="50000"/>
                    </a:srgbClr>
                  </a:solidFill>
                  <a:latin typeface="Cambria" panose="02040503050406030204" pitchFamily="18" charset="0"/>
                  <a:ea typeface="Cambria" panose="02040503050406030204" pitchFamily="18" charset="0"/>
                </a:rPr>
                <a:t> </a:t>
              </a:r>
              <a:r>
                <a:rPr lang="en-US" sz="3200" b="1" dirty="0" err="1">
                  <a:solidFill>
                    <a:srgbClr val="4F81BD">
                      <a:lumMod val="50000"/>
                    </a:srgbClr>
                  </a:solidFill>
                  <a:latin typeface="Cambria" panose="02040503050406030204" pitchFamily="18" charset="0"/>
                  <a:ea typeface="Cambria" panose="02040503050406030204" pitchFamily="18" charset="0"/>
                </a:rPr>
                <a:t>nhận</a:t>
              </a:r>
              <a:r>
                <a:rPr lang="en-US" sz="3200" b="1" dirty="0">
                  <a:solidFill>
                    <a:srgbClr val="4F81BD">
                      <a:lumMod val="50000"/>
                    </a:srgbClr>
                  </a:solidFill>
                  <a:latin typeface="Cambria" panose="02040503050406030204" pitchFamily="18" charset="0"/>
                  <a:ea typeface="Cambria" panose="02040503050406030204" pitchFamily="18" charset="0"/>
                </a:rPr>
                <a:t> </a:t>
              </a:r>
              <a:r>
                <a:rPr lang="en-US" sz="3200" b="1" dirty="0" err="1">
                  <a:solidFill>
                    <a:srgbClr val="4F81BD">
                      <a:lumMod val="50000"/>
                    </a:srgbClr>
                  </a:solidFill>
                  <a:latin typeface="Cambria" panose="02040503050406030204" pitchFamily="18" charset="0"/>
                  <a:ea typeface="Cambria" panose="02040503050406030204" pitchFamily="18" charset="0"/>
                </a:rPr>
                <a:t>được</a:t>
              </a:r>
              <a:r>
                <a:rPr lang="en-US" sz="3200" b="1" dirty="0">
                  <a:solidFill>
                    <a:srgbClr val="4F81BD">
                      <a:lumMod val="50000"/>
                    </a:srgbClr>
                  </a:solidFill>
                  <a:latin typeface="Cambria" panose="02040503050406030204" pitchFamily="18" charset="0"/>
                  <a:ea typeface="Cambria" panose="02040503050406030204" pitchFamily="18" charset="0"/>
                </a:rPr>
                <a:t> </a:t>
              </a:r>
              <a:r>
                <a:rPr lang="en-US" sz="3200" b="1" dirty="0" err="1">
                  <a:solidFill>
                    <a:srgbClr val="4F81BD">
                      <a:lumMod val="50000"/>
                    </a:srgbClr>
                  </a:solidFill>
                  <a:latin typeface="Cambria" panose="02040503050406030204" pitchFamily="18" charset="0"/>
                  <a:ea typeface="Cambria" panose="02040503050406030204" pitchFamily="18" charset="0"/>
                </a:rPr>
                <a:t>giúp</a:t>
              </a:r>
              <a:r>
                <a:rPr lang="en-US" sz="3200" b="1" dirty="0">
                  <a:solidFill>
                    <a:srgbClr val="4F81BD">
                      <a:lumMod val="50000"/>
                    </a:srgbClr>
                  </a:solidFill>
                  <a:latin typeface="Cambria" panose="02040503050406030204" pitchFamily="18" charset="0"/>
                  <a:ea typeface="Cambria" panose="02040503050406030204" pitchFamily="18" charset="0"/>
                </a:rPr>
                <a:t> </a:t>
              </a:r>
              <a:r>
                <a:rPr lang="en-US" sz="3200" b="1" dirty="0" err="1">
                  <a:solidFill>
                    <a:srgbClr val="4F81BD">
                      <a:lumMod val="50000"/>
                    </a:srgbClr>
                  </a:solidFill>
                  <a:latin typeface="Cambria" panose="02040503050406030204" pitchFamily="18" charset="0"/>
                  <a:ea typeface="Cambria" panose="02040503050406030204" pitchFamily="18" charset="0"/>
                </a:rPr>
                <a:t>đỡ</a:t>
              </a:r>
              <a:r>
                <a:rPr lang="en-US" sz="3200" b="1" dirty="0">
                  <a:solidFill>
                    <a:srgbClr val="4F81BD">
                      <a:lumMod val="50000"/>
                    </a:srgbClr>
                  </a:solidFill>
                  <a:latin typeface="Cambria" panose="02040503050406030204" pitchFamily="18" charset="0"/>
                  <a:ea typeface="Cambria" panose="02040503050406030204" pitchFamily="18" charset="0"/>
                </a:rPr>
                <a:t>?</a:t>
              </a:r>
            </a:p>
          </p:txBody>
        </p:sp>
        <p:pic>
          <p:nvPicPr>
            <p:cNvPr id="38" name="Picture 5">
              <a:extLst>
                <a:ext uri="{FF2B5EF4-FFF2-40B4-BE49-F238E27FC236}">
                  <a16:creationId xmlns:a16="http://schemas.microsoft.com/office/drawing/2014/main" id="{D6FC70B3-8091-B4D2-DEFE-62BF3299F8FD}"/>
                </a:ext>
              </a:extLst>
            </p:cNvPr>
            <p:cNvPicPr>
              <a:picLocks noChangeAspect="1"/>
            </p:cNvPicPr>
            <p:nvPr/>
          </p:nvPicPr>
          <p:blipFill>
            <a:blip r:embed="rId13">
              <a:duotone>
                <a:prstClr val="black"/>
                <a:srgbClr val="66FF33">
                  <a:tint val="45000"/>
                  <a:satMod val="400000"/>
                </a:srgbClr>
              </a:duotone>
            </a:blip>
            <a:srcRect/>
            <a:stretch>
              <a:fillRect/>
            </a:stretch>
          </p:blipFill>
          <p:spPr>
            <a:xfrm>
              <a:off x="1817176" y="641593"/>
              <a:ext cx="2021852" cy="2265381"/>
            </a:xfrm>
            <a:prstGeom prst="rect">
              <a:avLst/>
            </a:prstGeom>
          </p:spPr>
        </p:pic>
        <p:sp>
          <p:nvSpPr>
            <p:cNvPr id="172" name="TextBox 171">
              <a:extLst>
                <a:ext uri="{FF2B5EF4-FFF2-40B4-BE49-F238E27FC236}">
                  <a16:creationId xmlns:a16="http://schemas.microsoft.com/office/drawing/2014/main" id="{86619A8C-9283-4A9C-7699-BB58BB28E885}"/>
                </a:ext>
              </a:extLst>
            </p:cNvPr>
            <p:cNvSpPr txBox="1"/>
            <p:nvPr/>
          </p:nvSpPr>
          <p:spPr>
            <a:xfrm flipH="1">
              <a:off x="1134373" y="1430011"/>
              <a:ext cx="3375756" cy="946413"/>
            </a:xfrm>
            <a:prstGeom prst="rect">
              <a:avLst/>
            </a:prstGeom>
            <a:noFill/>
          </p:spPr>
          <p:txBody>
            <a:bodyPr wrap="square" rtlCol="0">
              <a:spAutoFit/>
            </a:bodyPr>
            <a:lstStyle/>
            <a:p>
              <a:pPr algn="ctr" defTabSz="609630"/>
              <a:r>
                <a:rPr lang="en-US" sz="3500" b="1">
                  <a:ln w="28575">
                    <a:solidFill>
                      <a:sysClr val="windowText" lastClr="000000"/>
                    </a:solidFill>
                  </a:ln>
                  <a:solidFill>
                    <a:srgbClr val="FFFF00"/>
                  </a:solidFill>
                  <a:latin typeface="UTM Showcard" panose="02040603050506020204" pitchFamily="18" charset="0"/>
                  <a:sym typeface="Arial"/>
                  <a:rtl val="0"/>
                </a:rPr>
                <a:t>Câu 3</a:t>
              </a:r>
              <a:endParaRPr lang="th-TH" sz="3500" b="1" dirty="0">
                <a:ln w="28575">
                  <a:solidFill>
                    <a:sysClr val="windowText" lastClr="000000"/>
                  </a:solidFill>
                </a:ln>
                <a:solidFill>
                  <a:srgbClr val="FFFF00"/>
                </a:solidFill>
                <a:latin typeface="UTM Showcard" panose="02040603050506020204" pitchFamily="18" charset="0"/>
                <a:cs typeface="Cordia New" panose="020B0304020202020204" pitchFamily="34" charset="-34"/>
                <a:sym typeface="Arial"/>
                <a:rtl val="0"/>
              </a:endParaRPr>
            </a:p>
          </p:txBody>
        </p:sp>
      </p:grpSp>
      <p:pic>
        <p:nvPicPr>
          <p:cNvPr id="40" name="Picture 5">
            <a:extLst>
              <a:ext uri="{FF2B5EF4-FFF2-40B4-BE49-F238E27FC236}">
                <a16:creationId xmlns:a16="http://schemas.microsoft.com/office/drawing/2014/main" id="{74F44BC9-03D8-8FB9-5E34-DA450A8F2256}"/>
              </a:ext>
            </a:extLst>
          </p:cNvPr>
          <p:cNvPicPr>
            <a:picLocks noChangeAspect="1"/>
          </p:cNvPicPr>
          <p:nvPr/>
        </p:nvPicPr>
        <p:blipFill>
          <a:blip r:embed="rId13">
            <a:duotone>
              <a:prstClr val="black"/>
              <a:srgbClr val="66FF33">
                <a:tint val="45000"/>
                <a:satMod val="400000"/>
              </a:srgbClr>
            </a:duotone>
          </a:blip>
          <a:srcRect/>
          <a:stretch>
            <a:fillRect/>
          </a:stretch>
        </p:blipFill>
        <p:spPr>
          <a:xfrm>
            <a:off x="4877480" y="2226062"/>
            <a:ext cx="3951382" cy="4427320"/>
          </a:xfrm>
          <a:prstGeom prst="rect">
            <a:avLst/>
          </a:prstGeom>
        </p:spPr>
      </p:pic>
      <p:pic>
        <p:nvPicPr>
          <p:cNvPr id="3" name="Picture 2">
            <a:hlinkClick r:id="rId14" action="ppaction://hlinksldjump"/>
            <a:extLst>
              <a:ext uri="{FF2B5EF4-FFF2-40B4-BE49-F238E27FC236}">
                <a16:creationId xmlns:a16="http://schemas.microsoft.com/office/drawing/2014/main" id="{A82A982A-1AB6-132D-EAD7-CE753650347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69040" y="6082966"/>
            <a:ext cx="2426418" cy="1170533"/>
          </a:xfrm>
          <a:prstGeom prst="rect">
            <a:avLst/>
          </a:prstGeom>
        </p:spPr>
      </p:pic>
    </p:spTree>
    <p:extLst>
      <p:ext uri="{BB962C8B-B14F-4D97-AF65-F5344CB8AC3E}">
        <p14:creationId xmlns:p14="http://schemas.microsoft.com/office/powerpoint/2010/main" val="43241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par>
                                <p:cTn id="13" presetID="14" presetClass="entr" presetSubtype="1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par>
                                <p:cTn id="16" presetID="14" presetClass="entr" presetSubtype="1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par>
                                <p:cTn id="19" presetID="14" presetClass="entr" presetSubtype="1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15"/>
                </p:tgtEl>
              </p:cMediaNode>
            </p:audio>
            <p:audio>
              <p:cMediaNode vol="80000">
                <p:cTn id="23" fill="hold" display="0">
                  <p:stCondLst>
                    <p:cond delay="indefinite"/>
                  </p:stCondLst>
                  <p:endCondLst>
                    <p:cond evt="onStopAudio" delay="0">
                      <p:tgtEl>
                        <p:sldTgt/>
                      </p:tgtEl>
                    </p:cond>
                  </p:endCondLst>
                </p:cTn>
                <p:tgtEl>
                  <p:spTgt spid="316"/>
                </p:tgtEl>
              </p:cMediaNode>
            </p:audio>
            <p:audio>
              <p:cMediaNode vol="80000">
                <p:cTn id="24" fill="hold" display="0">
                  <p:stCondLst>
                    <p:cond delay="indefinite"/>
                  </p:stCondLst>
                  <p:endCondLst>
                    <p:cond evt="onStopAudio" delay="0">
                      <p:tgtEl>
                        <p:sldTgt/>
                      </p:tgtEl>
                    </p:cond>
                  </p:endCondLst>
                </p:cTn>
                <p:tgtEl>
                  <p:spTgt spid="318"/>
                </p:tgtEl>
              </p:cMediaNode>
            </p:audio>
            <p:seq concurrent="1" nextAc="seek">
              <p:cTn id="25" restart="whenNotActive" fill="hold" evtFilter="cancelBubble" nodeType="interactiveSeq">
                <p:stCondLst>
                  <p:cond evt="onClick" delay="0">
                    <p:tgtEl>
                      <p:spTgt spid="21"/>
                    </p:tgtEl>
                  </p:cond>
                </p:stCondLst>
                <p:endSync evt="end" delay="0">
                  <p:rtn val="all"/>
                </p:endSync>
                <p:childTnLst>
                  <p:par>
                    <p:cTn id="26" fill="hold">
                      <p:stCondLst>
                        <p:cond delay="0"/>
                      </p:stCondLst>
                      <p:childTnLst>
                        <p:par>
                          <p:cTn id="27" fill="hold">
                            <p:stCondLst>
                              <p:cond delay="0"/>
                            </p:stCondLst>
                            <p:childTnLst>
                              <p:par>
                                <p:cTn id="28" presetID="50" presetClass="entr" presetSubtype="0" decel="100000" fill="hold" nodeType="afterEffect">
                                  <p:stCondLst>
                                    <p:cond delay="0"/>
                                  </p:stCondLst>
                                  <p:childTnLst>
                                    <p:set>
                                      <p:cBhvr>
                                        <p:cTn id="29" dur="1" fill="hold">
                                          <p:stCondLst>
                                            <p:cond delay="0"/>
                                          </p:stCondLst>
                                        </p:cTn>
                                        <p:tgtEl>
                                          <p:spTgt spid="311"/>
                                        </p:tgtEl>
                                        <p:attrNameLst>
                                          <p:attrName>style.visibility</p:attrName>
                                        </p:attrNameLst>
                                      </p:cBhvr>
                                      <p:to>
                                        <p:strVal val="visible"/>
                                      </p:to>
                                    </p:set>
                                    <p:anim calcmode="lin" valueType="num">
                                      <p:cBhvr>
                                        <p:cTn id="30" dur="1000" fill="hold"/>
                                        <p:tgtEl>
                                          <p:spTgt spid="311"/>
                                        </p:tgtEl>
                                        <p:attrNameLst>
                                          <p:attrName>ppt_w</p:attrName>
                                        </p:attrNameLst>
                                      </p:cBhvr>
                                      <p:tavLst>
                                        <p:tav tm="0">
                                          <p:val>
                                            <p:strVal val="#ppt_w+.3"/>
                                          </p:val>
                                        </p:tav>
                                        <p:tav tm="100000">
                                          <p:val>
                                            <p:strVal val="#ppt_w"/>
                                          </p:val>
                                        </p:tav>
                                      </p:tavLst>
                                    </p:anim>
                                    <p:anim calcmode="lin" valueType="num">
                                      <p:cBhvr>
                                        <p:cTn id="31" dur="1000" fill="hold"/>
                                        <p:tgtEl>
                                          <p:spTgt spid="311"/>
                                        </p:tgtEl>
                                        <p:attrNameLst>
                                          <p:attrName>ppt_h</p:attrName>
                                        </p:attrNameLst>
                                      </p:cBhvr>
                                      <p:tavLst>
                                        <p:tav tm="0">
                                          <p:val>
                                            <p:strVal val="#ppt_h"/>
                                          </p:val>
                                        </p:tav>
                                        <p:tav tm="100000">
                                          <p:val>
                                            <p:strVal val="#ppt_h"/>
                                          </p:val>
                                        </p:tav>
                                      </p:tavLst>
                                    </p:anim>
                                    <p:animEffect transition="in" filter="fade">
                                      <p:cBhvr>
                                        <p:cTn id="32" dur="1000"/>
                                        <p:tgtEl>
                                          <p:spTgt spid="311"/>
                                        </p:tgtEl>
                                      </p:cBhvr>
                                    </p:animEffect>
                                  </p:childTnLst>
                                  <p:subTnLst>
                                    <p:audio>
                                      <p:cMediaNode>
                                        <p:cTn display="0" masterRel="sameClick">
                                          <p:stCondLst>
                                            <p:cond evt="begin" delay="0">
                                              <p:tn val="28"/>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21"/>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50" presetClass="entr" presetSubtype="0" decel="100000" fill="hold" nodeType="afterEffect">
                                  <p:stCondLst>
                                    <p:cond delay="0"/>
                                  </p:stCondLst>
                                  <p:childTnLst>
                                    <p:set>
                                      <p:cBhvr>
                                        <p:cTn id="37" dur="1" fill="hold">
                                          <p:stCondLst>
                                            <p:cond delay="0"/>
                                          </p:stCondLst>
                                        </p:cTn>
                                        <p:tgtEl>
                                          <p:spTgt spid="314"/>
                                        </p:tgtEl>
                                        <p:attrNameLst>
                                          <p:attrName>style.visibility</p:attrName>
                                        </p:attrNameLst>
                                      </p:cBhvr>
                                      <p:to>
                                        <p:strVal val="visible"/>
                                      </p:to>
                                    </p:set>
                                    <p:anim calcmode="lin" valueType="num">
                                      <p:cBhvr>
                                        <p:cTn id="38" dur="1000" fill="hold"/>
                                        <p:tgtEl>
                                          <p:spTgt spid="314"/>
                                        </p:tgtEl>
                                        <p:attrNameLst>
                                          <p:attrName>ppt_w</p:attrName>
                                        </p:attrNameLst>
                                      </p:cBhvr>
                                      <p:tavLst>
                                        <p:tav tm="0">
                                          <p:val>
                                            <p:strVal val="#ppt_w+.3"/>
                                          </p:val>
                                        </p:tav>
                                        <p:tav tm="100000">
                                          <p:val>
                                            <p:strVal val="#ppt_w"/>
                                          </p:val>
                                        </p:tav>
                                      </p:tavLst>
                                    </p:anim>
                                    <p:anim calcmode="lin" valueType="num">
                                      <p:cBhvr>
                                        <p:cTn id="39" dur="1000" fill="hold"/>
                                        <p:tgtEl>
                                          <p:spTgt spid="314"/>
                                        </p:tgtEl>
                                        <p:attrNameLst>
                                          <p:attrName>ppt_h</p:attrName>
                                        </p:attrNameLst>
                                      </p:cBhvr>
                                      <p:tavLst>
                                        <p:tav tm="0">
                                          <p:val>
                                            <p:strVal val="#ppt_h"/>
                                          </p:val>
                                        </p:tav>
                                        <p:tav tm="100000">
                                          <p:val>
                                            <p:strVal val="#ppt_h"/>
                                          </p:val>
                                        </p:tav>
                                      </p:tavLst>
                                    </p:anim>
                                    <p:animEffect transition="in" filter="fade">
                                      <p:cBhvr>
                                        <p:cTn id="40" dur="1000"/>
                                        <p:tgtEl>
                                          <p:spTgt spid="314"/>
                                        </p:tgtEl>
                                      </p:cBhvr>
                                    </p:animEffect>
                                  </p:childTnLst>
                                  <p:subTnLst>
                                    <p:audio>
                                      <p:cMediaNode>
                                        <p:cTn display="0" masterRel="sameClick">
                                          <p:stCondLst>
                                            <p:cond evt="begin" delay="0">
                                              <p:tn val="36"/>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22"/>
                  </p:tgtEl>
                </p:cond>
              </p:nextCondLst>
            </p:seq>
            <p:seq concurrent="1" nextAc="seek">
              <p:cTn id="41" restart="whenNotActive" fill="hold" evtFilter="cancelBubble" nodeType="interactiveSeq">
                <p:stCondLst>
                  <p:cond evt="onClick" delay="0">
                    <p:tgtEl>
                      <p:spTgt spid="24"/>
                    </p:tgtEl>
                  </p:cond>
                </p:stCondLst>
                <p:endSync evt="end" delay="0">
                  <p:rtn val="all"/>
                </p:endSync>
                <p:childTnLst>
                  <p:par>
                    <p:cTn id="42" fill="hold">
                      <p:stCondLst>
                        <p:cond delay="0"/>
                      </p:stCondLst>
                      <p:childTnLst>
                        <p:par>
                          <p:cTn id="43" fill="hold">
                            <p:stCondLst>
                              <p:cond delay="0"/>
                            </p:stCondLst>
                            <p:childTnLst>
                              <p:par>
                                <p:cTn id="44" presetID="50" presetClass="entr" presetSubtype="0" decel="100000" fill="hold" nodeType="afterEffect">
                                  <p:stCondLst>
                                    <p:cond delay="0"/>
                                  </p:stCondLst>
                                  <p:childTnLst>
                                    <p:set>
                                      <p:cBhvr>
                                        <p:cTn id="45" dur="1" fill="hold">
                                          <p:stCondLst>
                                            <p:cond delay="0"/>
                                          </p:stCondLst>
                                        </p:cTn>
                                        <p:tgtEl>
                                          <p:spTgt spid="313"/>
                                        </p:tgtEl>
                                        <p:attrNameLst>
                                          <p:attrName>style.visibility</p:attrName>
                                        </p:attrNameLst>
                                      </p:cBhvr>
                                      <p:to>
                                        <p:strVal val="visible"/>
                                      </p:to>
                                    </p:set>
                                    <p:anim calcmode="lin" valueType="num">
                                      <p:cBhvr>
                                        <p:cTn id="46" dur="1000" fill="hold"/>
                                        <p:tgtEl>
                                          <p:spTgt spid="313"/>
                                        </p:tgtEl>
                                        <p:attrNameLst>
                                          <p:attrName>ppt_w</p:attrName>
                                        </p:attrNameLst>
                                      </p:cBhvr>
                                      <p:tavLst>
                                        <p:tav tm="0">
                                          <p:val>
                                            <p:strVal val="#ppt_w+.3"/>
                                          </p:val>
                                        </p:tav>
                                        <p:tav tm="100000">
                                          <p:val>
                                            <p:strVal val="#ppt_w"/>
                                          </p:val>
                                        </p:tav>
                                      </p:tavLst>
                                    </p:anim>
                                    <p:anim calcmode="lin" valueType="num">
                                      <p:cBhvr>
                                        <p:cTn id="47" dur="1000" fill="hold"/>
                                        <p:tgtEl>
                                          <p:spTgt spid="313"/>
                                        </p:tgtEl>
                                        <p:attrNameLst>
                                          <p:attrName>ppt_h</p:attrName>
                                        </p:attrNameLst>
                                      </p:cBhvr>
                                      <p:tavLst>
                                        <p:tav tm="0">
                                          <p:val>
                                            <p:strVal val="#ppt_h"/>
                                          </p:val>
                                        </p:tav>
                                        <p:tav tm="100000">
                                          <p:val>
                                            <p:strVal val="#ppt_h"/>
                                          </p:val>
                                        </p:tav>
                                      </p:tavLst>
                                    </p:anim>
                                    <p:animEffect transition="in" filter="fade">
                                      <p:cBhvr>
                                        <p:cTn id="48" dur="1000"/>
                                        <p:tgtEl>
                                          <p:spTgt spid="313"/>
                                        </p:tgtEl>
                                      </p:cBhvr>
                                    </p:animEffect>
                                  </p:childTnLst>
                                  <p:subTnLst>
                                    <p:audio>
                                      <p:cMediaNode>
                                        <p:cTn display="0" masterRel="sameClick">
                                          <p:stCondLst>
                                            <p:cond evt="begin" delay="0">
                                              <p:tn val="44"/>
                                            </p:cond>
                                          </p:stCondLst>
                                          <p:endCondLst>
                                            <p:cond evt="onStopAudio" delay="0">
                                              <p:tgtEl>
                                                <p:sldTgt/>
                                              </p:tgtEl>
                                            </p:cond>
                                          </p:endCondLst>
                                        </p:cTn>
                                        <p:tgtEl>
                                          <p:sndTgt r:embed="rId7" name="cashreg.wav"/>
                                        </p:tgtEl>
                                      </p:cMediaNode>
                                    </p:audio>
                                  </p:subTnLst>
                                </p:cTn>
                              </p:par>
                              <p:par>
                                <p:cTn id="49" presetID="14" presetClass="entr" presetSubtype="10" fill="hold"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randombar(horizontal)">
                                      <p:cBhvr>
                                        <p:cTn id="51" dur="500"/>
                                        <p:tgtEl>
                                          <p:spTgt spid="40"/>
                                        </p:tgtEl>
                                      </p:cBhvr>
                                    </p:animEffect>
                                  </p:childTnLst>
                                </p:cTn>
                              </p:par>
                            </p:childTnLst>
                          </p:cTn>
                        </p:par>
                      </p:childTnLst>
                    </p:cTn>
                  </p:par>
                </p:childTnLst>
              </p:cTn>
              <p:nextCondLst>
                <p:cond evt="onClick" delay="0">
                  <p:tgtEl>
                    <p:spTgt spid="24"/>
                  </p:tgtEl>
                </p:cond>
              </p:nextCondLst>
            </p:seq>
            <p:seq concurrent="1" nextAc="seek">
              <p:cTn id="52" restart="whenNotActive" fill="hold" evtFilter="cancelBubble" nodeType="interactiveSeq">
                <p:stCondLst>
                  <p:cond evt="onClick" delay="0">
                    <p:tgtEl>
                      <p:spTgt spid="23"/>
                    </p:tgtEl>
                  </p:cond>
                </p:stCondLst>
                <p:endSync evt="end" delay="0">
                  <p:rtn val="all"/>
                </p:endSync>
                <p:childTnLst>
                  <p:par>
                    <p:cTn id="53" fill="hold">
                      <p:stCondLst>
                        <p:cond delay="0"/>
                      </p:stCondLst>
                      <p:childTnLst>
                        <p:par>
                          <p:cTn id="54" fill="hold">
                            <p:stCondLst>
                              <p:cond delay="0"/>
                            </p:stCondLst>
                            <p:childTnLst>
                              <p:par>
                                <p:cTn id="55" presetID="50" presetClass="entr" presetSubtype="0" decel="100000" fill="hold" nodeType="afterEffect">
                                  <p:stCondLst>
                                    <p:cond delay="0"/>
                                  </p:stCondLst>
                                  <p:childTnLst>
                                    <p:set>
                                      <p:cBhvr>
                                        <p:cTn id="56" dur="1" fill="hold">
                                          <p:stCondLst>
                                            <p:cond delay="0"/>
                                          </p:stCondLst>
                                        </p:cTn>
                                        <p:tgtEl>
                                          <p:spTgt spid="108"/>
                                        </p:tgtEl>
                                        <p:attrNameLst>
                                          <p:attrName>style.visibility</p:attrName>
                                        </p:attrNameLst>
                                      </p:cBhvr>
                                      <p:to>
                                        <p:strVal val="visible"/>
                                      </p:to>
                                    </p:set>
                                    <p:anim calcmode="lin" valueType="num">
                                      <p:cBhvr>
                                        <p:cTn id="57" dur="1000" fill="hold"/>
                                        <p:tgtEl>
                                          <p:spTgt spid="108"/>
                                        </p:tgtEl>
                                        <p:attrNameLst>
                                          <p:attrName>ppt_w</p:attrName>
                                        </p:attrNameLst>
                                      </p:cBhvr>
                                      <p:tavLst>
                                        <p:tav tm="0">
                                          <p:val>
                                            <p:strVal val="#ppt_w+.3"/>
                                          </p:val>
                                        </p:tav>
                                        <p:tav tm="100000">
                                          <p:val>
                                            <p:strVal val="#ppt_w"/>
                                          </p:val>
                                        </p:tav>
                                      </p:tavLst>
                                    </p:anim>
                                    <p:anim calcmode="lin" valueType="num">
                                      <p:cBhvr>
                                        <p:cTn id="58" dur="1000" fill="hold"/>
                                        <p:tgtEl>
                                          <p:spTgt spid="108"/>
                                        </p:tgtEl>
                                        <p:attrNameLst>
                                          <p:attrName>ppt_h</p:attrName>
                                        </p:attrNameLst>
                                      </p:cBhvr>
                                      <p:tavLst>
                                        <p:tav tm="0">
                                          <p:val>
                                            <p:strVal val="#ppt_h"/>
                                          </p:val>
                                        </p:tav>
                                        <p:tav tm="100000">
                                          <p:val>
                                            <p:strVal val="#ppt_h"/>
                                          </p:val>
                                        </p:tav>
                                      </p:tavLst>
                                    </p:anim>
                                    <p:animEffect transition="in" filter="fade">
                                      <p:cBhvr>
                                        <p:cTn id="59" dur="1000"/>
                                        <p:tgtEl>
                                          <p:spTgt spid="108"/>
                                        </p:tgtEl>
                                      </p:cBhvr>
                                    </p:animEffect>
                                  </p:childTnLst>
                                  <p:subTnLst>
                                    <p:audio>
                                      <p:cMediaNode>
                                        <p:cTn display="0" masterRel="sameClick">
                                          <p:stCondLst>
                                            <p:cond evt="begin" delay="0">
                                              <p:tn val="55"/>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2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80484" y="1731492"/>
            <a:ext cx="10974019" cy="707886"/>
          </a:xfrm>
          <a:prstGeom prst="rect">
            <a:avLst/>
          </a:prstGeom>
          <a:noFill/>
        </p:spPr>
        <p:txBody>
          <a:bodyPr wrap="square" rtlCol="0">
            <a:spAutoFit/>
          </a:bodyPr>
          <a:lstStyle/>
          <a:p>
            <a:pPr algn="ctr" defTabSz="914377"/>
            <a:r>
              <a:rPr lang="vi-VN" altLang="zh-CN" sz="4000" b="1" dirty="0">
                <a:solidFill>
                  <a:srgbClr val="FF0000"/>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93"/>
                <a:cs typeface="Times New Roman" panose="02020603050405020304" pitchFamily="18" charset="0"/>
                <a:sym typeface="+mn-lt"/>
              </a:rPr>
              <a:t>Bài</a:t>
            </a:r>
            <a:r>
              <a:rPr lang="en-US" altLang="zh-CN" sz="4000" b="1" dirty="0">
                <a:solidFill>
                  <a:srgbClr val="FF0000"/>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93"/>
                <a:cs typeface="Times New Roman" panose="02020603050405020304" pitchFamily="18" charset="0"/>
                <a:sym typeface="+mn-lt"/>
              </a:rPr>
              <a:t> 10: </a:t>
            </a:r>
            <a:r>
              <a:rPr lang="en-US" altLang="zh-CN" sz="40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93"/>
                <a:cs typeface="Times New Roman" panose="02020603050405020304" pitchFamily="18" charset="0"/>
                <a:sym typeface="+mn-lt"/>
              </a:rPr>
              <a:t>Sử</a:t>
            </a:r>
            <a:r>
              <a:rPr lang="en-US" altLang="zh-CN" sz="4000" b="1" dirty="0">
                <a:solidFill>
                  <a:srgbClr val="FF0000"/>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40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93"/>
                <a:cs typeface="Times New Roman" panose="02020603050405020304" pitchFamily="18" charset="0"/>
                <a:sym typeface="+mn-lt"/>
              </a:rPr>
              <a:t>dụng</a:t>
            </a:r>
            <a:r>
              <a:rPr lang="en-US" altLang="zh-CN" sz="4000" b="1" dirty="0">
                <a:solidFill>
                  <a:srgbClr val="FF0000"/>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93"/>
                <a:cs typeface="Times New Roman" panose="02020603050405020304" pitchFamily="18" charset="0"/>
                <a:sym typeface="+mn-lt"/>
              </a:rPr>
              <a:t> an </a:t>
            </a:r>
            <a:r>
              <a:rPr lang="en-US" altLang="zh-CN" sz="40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93"/>
                <a:cs typeface="Times New Roman" panose="02020603050405020304" pitchFamily="18" charset="0"/>
                <a:sym typeface="+mn-lt"/>
              </a:rPr>
              <a:t>toàn</a:t>
            </a:r>
            <a:r>
              <a:rPr lang="en-US" altLang="zh-CN" sz="4000" b="1" dirty="0">
                <a:solidFill>
                  <a:srgbClr val="FF0000"/>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40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93"/>
                <a:cs typeface="Times New Roman" panose="02020603050405020304" pitchFamily="18" charset="0"/>
                <a:sym typeface="+mn-lt"/>
              </a:rPr>
              <a:t>đồ</a:t>
            </a:r>
            <a:r>
              <a:rPr lang="en-US" altLang="zh-CN" sz="4000" b="1" dirty="0">
                <a:solidFill>
                  <a:srgbClr val="FF0000"/>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40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93"/>
                <a:cs typeface="Times New Roman" panose="02020603050405020304" pitchFamily="18" charset="0"/>
                <a:sym typeface="+mn-lt"/>
              </a:rPr>
              <a:t>dùng</a:t>
            </a:r>
            <a:r>
              <a:rPr lang="en-US" altLang="zh-CN" sz="4000" b="1" dirty="0">
                <a:solidFill>
                  <a:srgbClr val="FF0000"/>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40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93"/>
                <a:cs typeface="Times New Roman" panose="02020603050405020304" pitchFamily="18" charset="0"/>
                <a:sym typeface="+mn-lt"/>
              </a:rPr>
              <a:t>trong</a:t>
            </a:r>
            <a:r>
              <a:rPr lang="en-US" altLang="zh-CN" sz="4000" b="1" dirty="0">
                <a:solidFill>
                  <a:srgbClr val="FF0000"/>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40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93"/>
                <a:cs typeface="Times New Roman" panose="02020603050405020304" pitchFamily="18" charset="0"/>
                <a:sym typeface="+mn-lt"/>
              </a:rPr>
              <a:t>gia</a:t>
            </a:r>
            <a:r>
              <a:rPr lang="en-US" altLang="zh-CN" sz="4000" b="1" dirty="0">
                <a:solidFill>
                  <a:srgbClr val="FF0000"/>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40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93"/>
                <a:cs typeface="Times New Roman" panose="02020603050405020304" pitchFamily="18" charset="0"/>
                <a:sym typeface="+mn-lt"/>
              </a:rPr>
              <a:t>đình</a:t>
            </a:r>
            <a:endParaRPr lang="zh-CN" altLang="en-US" sz="4000" b="1" dirty="0">
              <a:solidFill>
                <a:srgbClr val="FF0000"/>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Tree>
    <p:extLst>
      <p:ext uri="{BB962C8B-B14F-4D97-AF65-F5344CB8AC3E}">
        <p14:creationId xmlns:p14="http://schemas.microsoft.com/office/powerpoint/2010/main" val="2150435893"/>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DEF1ED-89F5-E8BB-0A93-703D1FD4B4F7}"/>
              </a:ext>
            </a:extLst>
          </p:cNvPr>
          <p:cNvPicPr>
            <a:picLocks noChangeAspect="1"/>
          </p:cNvPicPr>
          <p:nvPr/>
        </p:nvPicPr>
        <p:blipFill>
          <a:blip r:embed="rId2"/>
          <a:stretch>
            <a:fillRect/>
          </a:stretch>
        </p:blipFill>
        <p:spPr>
          <a:xfrm>
            <a:off x="2117615" y="900167"/>
            <a:ext cx="8394920" cy="3133616"/>
          </a:xfrm>
          <a:prstGeom prst="rect">
            <a:avLst/>
          </a:prstGeom>
        </p:spPr>
      </p:pic>
    </p:spTree>
    <p:extLst>
      <p:ext uri="{BB962C8B-B14F-4D97-AF65-F5344CB8AC3E}">
        <p14:creationId xmlns:p14="http://schemas.microsoft.com/office/powerpoint/2010/main" val="355915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C2E464-6CCF-E13A-49C6-029429BA328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300000"/>
                    </a14:imgEffect>
                  </a14:imgLayer>
                </a14:imgProps>
              </a:ext>
            </a:extLst>
          </a:blip>
          <a:srcRect l="328"/>
          <a:stretch/>
        </p:blipFill>
        <p:spPr>
          <a:xfrm>
            <a:off x="-101600" y="-76200"/>
            <a:ext cx="12327467" cy="6934200"/>
          </a:xfrm>
          <a:prstGeom prst="rect">
            <a:avLst/>
          </a:prstGeom>
        </p:spPr>
      </p:pic>
      <p:pic>
        <p:nvPicPr>
          <p:cNvPr id="6" name="Picture 5">
            <a:extLst>
              <a:ext uri="{FF2B5EF4-FFF2-40B4-BE49-F238E27FC236}">
                <a16:creationId xmlns:a16="http://schemas.microsoft.com/office/drawing/2014/main" id="{DB4A9ECD-E78F-B53F-DC6E-00A1BE5A57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1" y="2565400"/>
            <a:ext cx="5885243" cy="4714979"/>
          </a:xfrm>
          <a:prstGeom prst="rect">
            <a:avLst/>
          </a:prstGeom>
        </p:spPr>
      </p:pic>
      <p:sp>
        <p:nvSpPr>
          <p:cNvPr id="4" name="Rectangle: Rounded Corners 3">
            <a:extLst>
              <a:ext uri="{FF2B5EF4-FFF2-40B4-BE49-F238E27FC236}">
                <a16:creationId xmlns:a16="http://schemas.microsoft.com/office/drawing/2014/main" id="{E4A1B6C1-F644-914E-FA97-5773C84CE7CA}"/>
              </a:ext>
            </a:extLst>
          </p:cNvPr>
          <p:cNvSpPr/>
          <p:nvPr/>
        </p:nvSpPr>
        <p:spPr>
          <a:xfrm>
            <a:off x="1219200" y="600075"/>
            <a:ext cx="9191625" cy="2082800"/>
          </a:xfrm>
          <a:prstGeom prst="roundRect">
            <a:avLst/>
          </a:prstGeom>
          <a:solidFill>
            <a:schemeClr val="bg1">
              <a:alpha val="9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630">
              <a:defRPr/>
            </a:pPr>
            <a:r>
              <a:rPr lang="en-US" sz="4400" b="1" dirty="0" err="1">
                <a:solidFill>
                  <a:prstClr val="black"/>
                </a:solidFill>
              </a:rPr>
              <a:t>Hoạt</a:t>
            </a:r>
            <a:r>
              <a:rPr lang="en-US" sz="4400" b="1" dirty="0">
                <a:solidFill>
                  <a:prstClr val="black"/>
                </a:solidFill>
              </a:rPr>
              <a:t> </a:t>
            </a:r>
            <a:r>
              <a:rPr lang="en-US" sz="4400" b="1" dirty="0" err="1">
                <a:solidFill>
                  <a:prstClr val="black"/>
                </a:solidFill>
              </a:rPr>
              <a:t>động</a:t>
            </a:r>
            <a:r>
              <a:rPr lang="en-US" sz="4400" b="1" dirty="0">
                <a:solidFill>
                  <a:prstClr val="black"/>
                </a:solidFill>
              </a:rPr>
              <a:t> 1: </a:t>
            </a:r>
            <a:r>
              <a:rPr lang="en-US" sz="4400" b="1" dirty="0" err="1">
                <a:solidFill>
                  <a:prstClr val="black"/>
                </a:solidFill>
              </a:rPr>
              <a:t>Xác</a:t>
            </a:r>
            <a:r>
              <a:rPr lang="en-US" sz="4400" b="1" dirty="0">
                <a:solidFill>
                  <a:prstClr val="black"/>
                </a:solidFill>
              </a:rPr>
              <a:t> </a:t>
            </a:r>
            <a:r>
              <a:rPr lang="en-US" sz="4400" b="1" dirty="0" err="1">
                <a:solidFill>
                  <a:prstClr val="black"/>
                </a:solidFill>
              </a:rPr>
              <a:t>định</a:t>
            </a:r>
            <a:r>
              <a:rPr lang="en-US" sz="4400" b="1" dirty="0">
                <a:solidFill>
                  <a:prstClr val="black"/>
                </a:solidFill>
              </a:rPr>
              <a:t>  </a:t>
            </a:r>
            <a:r>
              <a:rPr lang="en-US" sz="4400" b="1" dirty="0" err="1">
                <a:solidFill>
                  <a:prstClr val="black"/>
                </a:solidFill>
              </a:rPr>
              <a:t>những</a:t>
            </a:r>
            <a:r>
              <a:rPr lang="en-US" sz="4400" b="1" dirty="0">
                <a:solidFill>
                  <a:prstClr val="black"/>
                </a:solidFill>
              </a:rPr>
              <a:t> </a:t>
            </a:r>
            <a:r>
              <a:rPr lang="en-US" sz="4400" b="1" dirty="0" err="1">
                <a:solidFill>
                  <a:prstClr val="black"/>
                </a:solidFill>
              </a:rPr>
              <a:t>hành</a:t>
            </a:r>
            <a:r>
              <a:rPr lang="en-US" sz="4400" b="1" dirty="0">
                <a:solidFill>
                  <a:prstClr val="black"/>
                </a:solidFill>
              </a:rPr>
              <a:t> </a:t>
            </a:r>
            <a:r>
              <a:rPr lang="en-US" sz="4400" b="1" dirty="0" err="1">
                <a:solidFill>
                  <a:prstClr val="black"/>
                </a:solidFill>
              </a:rPr>
              <a:t>động</a:t>
            </a:r>
            <a:r>
              <a:rPr lang="en-US" sz="4400" b="1" dirty="0">
                <a:solidFill>
                  <a:prstClr val="black"/>
                </a:solidFill>
              </a:rPr>
              <a:t> </a:t>
            </a:r>
            <a:r>
              <a:rPr lang="en-US" sz="4400" b="1" dirty="0" err="1">
                <a:solidFill>
                  <a:prstClr val="black"/>
                </a:solidFill>
              </a:rPr>
              <a:t>sử</a:t>
            </a:r>
            <a:r>
              <a:rPr lang="en-US" sz="4400" b="1" dirty="0">
                <a:solidFill>
                  <a:prstClr val="black"/>
                </a:solidFill>
              </a:rPr>
              <a:t> </a:t>
            </a:r>
            <a:r>
              <a:rPr lang="en-US" sz="4400" b="1" dirty="0" err="1">
                <a:solidFill>
                  <a:prstClr val="black"/>
                </a:solidFill>
              </a:rPr>
              <a:t>dụng</a:t>
            </a:r>
            <a:r>
              <a:rPr lang="en-US" sz="4400" b="1" dirty="0">
                <a:solidFill>
                  <a:prstClr val="black"/>
                </a:solidFill>
              </a:rPr>
              <a:t> </a:t>
            </a:r>
            <a:r>
              <a:rPr lang="en-US" sz="4400" b="1" dirty="0" err="1">
                <a:solidFill>
                  <a:prstClr val="black"/>
                </a:solidFill>
              </a:rPr>
              <a:t>đồ</a:t>
            </a:r>
            <a:r>
              <a:rPr lang="en-US" sz="4400" b="1" dirty="0">
                <a:solidFill>
                  <a:prstClr val="black"/>
                </a:solidFill>
              </a:rPr>
              <a:t> </a:t>
            </a:r>
            <a:r>
              <a:rPr lang="en-US" sz="4400" b="1" dirty="0" err="1">
                <a:solidFill>
                  <a:prstClr val="black"/>
                </a:solidFill>
              </a:rPr>
              <a:t>dùng</a:t>
            </a:r>
            <a:r>
              <a:rPr lang="en-US" sz="4400" b="1" dirty="0">
                <a:solidFill>
                  <a:prstClr val="black"/>
                </a:solidFill>
              </a:rPr>
              <a:t> </a:t>
            </a:r>
            <a:r>
              <a:rPr lang="en-US" sz="4400" b="1" dirty="0" err="1">
                <a:solidFill>
                  <a:prstClr val="black"/>
                </a:solidFill>
              </a:rPr>
              <a:t>trong</a:t>
            </a:r>
            <a:r>
              <a:rPr lang="en-US" sz="4400" b="1" dirty="0">
                <a:solidFill>
                  <a:prstClr val="black"/>
                </a:solidFill>
              </a:rPr>
              <a:t> </a:t>
            </a:r>
            <a:r>
              <a:rPr lang="en-US" sz="4400" b="1" dirty="0" err="1">
                <a:solidFill>
                  <a:prstClr val="black"/>
                </a:solidFill>
              </a:rPr>
              <a:t>nhà</a:t>
            </a:r>
            <a:r>
              <a:rPr lang="en-US" sz="4400" b="1" dirty="0">
                <a:solidFill>
                  <a:prstClr val="black"/>
                </a:solidFill>
              </a:rPr>
              <a:t> an </a:t>
            </a:r>
            <a:r>
              <a:rPr lang="en-US" sz="4400" b="1" dirty="0" err="1">
                <a:solidFill>
                  <a:prstClr val="black"/>
                </a:solidFill>
              </a:rPr>
              <a:t>toàn</a:t>
            </a:r>
            <a:r>
              <a:rPr lang="en-US" sz="4400" b="1" dirty="0">
                <a:solidFill>
                  <a:prstClr val="black"/>
                </a:solidFill>
              </a:rPr>
              <a:t> </a:t>
            </a:r>
            <a:r>
              <a:rPr lang="en-US" sz="4400" b="1" dirty="0" err="1">
                <a:solidFill>
                  <a:prstClr val="black"/>
                </a:solidFill>
              </a:rPr>
              <a:t>và</a:t>
            </a:r>
            <a:r>
              <a:rPr lang="en-US" sz="4400" b="1" dirty="0">
                <a:solidFill>
                  <a:prstClr val="black"/>
                </a:solidFill>
              </a:rPr>
              <a:t> </a:t>
            </a:r>
            <a:r>
              <a:rPr lang="en-US" sz="4400" b="1" dirty="0" err="1">
                <a:solidFill>
                  <a:prstClr val="black"/>
                </a:solidFill>
              </a:rPr>
              <a:t>không</a:t>
            </a:r>
            <a:r>
              <a:rPr lang="en-US" sz="4400" b="1" dirty="0">
                <a:solidFill>
                  <a:prstClr val="black"/>
                </a:solidFill>
              </a:rPr>
              <a:t> an </a:t>
            </a:r>
            <a:r>
              <a:rPr lang="en-US" sz="4400" b="1" dirty="0" err="1">
                <a:solidFill>
                  <a:prstClr val="black"/>
                </a:solidFill>
              </a:rPr>
              <a:t>toàn</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260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1458B4-E193-4160-97DF-2C6F7B6407F4}"/>
              </a:ext>
            </a:extLst>
          </p:cNvPr>
          <p:cNvSpPr/>
          <p:nvPr/>
        </p:nvSpPr>
        <p:spPr>
          <a:xfrm>
            <a:off x="-1828800" y="1"/>
            <a:ext cx="13706475" cy="6572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24E8B47E-0467-1759-19D4-3A675F7353E9}"/>
              </a:ext>
            </a:extLst>
          </p:cNvPr>
          <p:cNvSpPr txBox="1"/>
          <p:nvPr/>
        </p:nvSpPr>
        <p:spPr>
          <a:xfrm>
            <a:off x="800100" y="523875"/>
            <a:ext cx="11020425" cy="646331"/>
          </a:xfrm>
          <a:prstGeom prst="rect">
            <a:avLst/>
          </a:prstGeom>
          <a:noFill/>
        </p:spPr>
        <p:txBody>
          <a:bodyPr wrap="square" rtlCol="0">
            <a:spAutoFit/>
          </a:bodyPr>
          <a:lstStyle/>
          <a:p>
            <a:pPr lvl="0"/>
            <a:r>
              <a:rPr lang="en-US" sz="3600" b="1" dirty="0">
                <a:solidFill>
                  <a:srgbClr val="FF0000"/>
                </a:solidFill>
                <a:ea typeface="Times New Roman" panose="02020603050405020304" pitchFamily="18" charset="0"/>
              </a:rPr>
              <a:t>  </a:t>
            </a:r>
            <a:r>
              <a:rPr lang="en-US" sz="3600" b="1" dirty="0" err="1">
                <a:solidFill>
                  <a:srgbClr val="FF0000"/>
                </a:solidFill>
                <a:ea typeface="Times New Roman" panose="02020603050405020304" pitchFamily="18" charset="0"/>
              </a:rPr>
              <a:t>Xác</a:t>
            </a:r>
            <a:r>
              <a:rPr lang="en-US" sz="3600" b="1" dirty="0">
                <a:solidFill>
                  <a:srgbClr val="FF0000"/>
                </a:solidFill>
                <a:ea typeface="Times New Roman" panose="02020603050405020304" pitchFamily="18" charset="0"/>
              </a:rPr>
              <a:t> </a:t>
            </a:r>
            <a:r>
              <a:rPr lang="en-US" sz="3600" b="1" dirty="0" err="1">
                <a:solidFill>
                  <a:srgbClr val="FF0000"/>
                </a:solidFill>
                <a:ea typeface="Times New Roman" panose="02020603050405020304" pitchFamily="18" charset="0"/>
              </a:rPr>
              <a:t>định</a:t>
            </a:r>
            <a:r>
              <a:rPr lang="en-US" sz="3600" b="1" dirty="0">
                <a:solidFill>
                  <a:srgbClr val="FF0000"/>
                </a:solidFill>
                <a:ea typeface="Times New Roman" panose="02020603050405020304" pitchFamily="18" charset="0"/>
              </a:rPr>
              <a:t>  </a:t>
            </a:r>
            <a:r>
              <a:rPr lang="en-US" sz="3600" b="1" dirty="0" err="1">
                <a:solidFill>
                  <a:srgbClr val="FF0000"/>
                </a:solidFill>
                <a:ea typeface="Times New Roman" panose="02020603050405020304" pitchFamily="18" charset="0"/>
              </a:rPr>
              <a:t>những</a:t>
            </a:r>
            <a:r>
              <a:rPr lang="en-US" sz="3600" b="1" dirty="0">
                <a:solidFill>
                  <a:srgbClr val="FF0000"/>
                </a:solidFill>
                <a:ea typeface="Times New Roman" panose="02020603050405020304" pitchFamily="18" charset="0"/>
              </a:rPr>
              <a:t> </a:t>
            </a:r>
            <a:r>
              <a:rPr lang="en-US" sz="3600" b="1" dirty="0" err="1">
                <a:solidFill>
                  <a:srgbClr val="FF0000"/>
                </a:solidFill>
                <a:ea typeface="Times New Roman" panose="02020603050405020304" pitchFamily="18" charset="0"/>
              </a:rPr>
              <a:t>hành</a:t>
            </a:r>
            <a:r>
              <a:rPr lang="en-US" sz="3600" b="1" dirty="0">
                <a:solidFill>
                  <a:srgbClr val="FF0000"/>
                </a:solidFill>
                <a:ea typeface="Times New Roman" panose="02020603050405020304" pitchFamily="18" charset="0"/>
              </a:rPr>
              <a:t> </a:t>
            </a:r>
            <a:r>
              <a:rPr lang="en-US" sz="3600" b="1" dirty="0" err="1">
                <a:solidFill>
                  <a:srgbClr val="FF0000"/>
                </a:solidFill>
                <a:ea typeface="Times New Roman" panose="02020603050405020304" pitchFamily="18" charset="0"/>
              </a:rPr>
              <a:t>động</a:t>
            </a:r>
            <a:r>
              <a:rPr lang="en-US" sz="3600" b="1" dirty="0">
                <a:solidFill>
                  <a:srgbClr val="FF0000"/>
                </a:solidFill>
                <a:ea typeface="Times New Roman" panose="02020603050405020304" pitchFamily="18" charset="0"/>
              </a:rPr>
              <a:t> an </a:t>
            </a:r>
            <a:r>
              <a:rPr lang="en-US" sz="3600" b="1" dirty="0" err="1">
                <a:solidFill>
                  <a:srgbClr val="FF0000"/>
                </a:solidFill>
                <a:ea typeface="Times New Roman" panose="02020603050405020304" pitchFamily="18" charset="0"/>
              </a:rPr>
              <a:t>toàn</a:t>
            </a:r>
            <a:r>
              <a:rPr lang="en-US" sz="3600" b="1" dirty="0">
                <a:solidFill>
                  <a:srgbClr val="FF0000"/>
                </a:solidFill>
                <a:ea typeface="Times New Roman" panose="02020603050405020304" pitchFamily="18" charset="0"/>
              </a:rPr>
              <a:t> </a:t>
            </a:r>
            <a:r>
              <a:rPr lang="en-US" sz="3600" b="1" dirty="0" err="1">
                <a:solidFill>
                  <a:srgbClr val="FF0000"/>
                </a:solidFill>
                <a:ea typeface="Times New Roman" panose="02020603050405020304" pitchFamily="18" charset="0"/>
              </a:rPr>
              <a:t>và</a:t>
            </a:r>
            <a:r>
              <a:rPr lang="en-US" sz="3600" b="1" dirty="0">
                <a:solidFill>
                  <a:srgbClr val="FF0000"/>
                </a:solidFill>
                <a:ea typeface="Times New Roman" panose="02020603050405020304" pitchFamily="18" charset="0"/>
              </a:rPr>
              <a:t> </a:t>
            </a:r>
            <a:r>
              <a:rPr lang="en-US" sz="3600" b="1" dirty="0" err="1">
                <a:solidFill>
                  <a:srgbClr val="FF0000"/>
                </a:solidFill>
                <a:ea typeface="Times New Roman" panose="02020603050405020304" pitchFamily="18" charset="0"/>
              </a:rPr>
              <a:t>không</a:t>
            </a:r>
            <a:r>
              <a:rPr lang="en-US" sz="3600" b="1" dirty="0">
                <a:solidFill>
                  <a:srgbClr val="FF0000"/>
                </a:solidFill>
                <a:ea typeface="Times New Roman" panose="02020603050405020304" pitchFamily="18" charset="0"/>
              </a:rPr>
              <a:t> an </a:t>
            </a:r>
            <a:r>
              <a:rPr lang="en-US" sz="3600" b="1" dirty="0" err="1">
                <a:solidFill>
                  <a:srgbClr val="FF0000"/>
                </a:solidFill>
                <a:ea typeface="Times New Roman" panose="02020603050405020304" pitchFamily="18" charset="0"/>
              </a:rPr>
              <a:t>toàn</a:t>
            </a:r>
            <a:endParaRPr kumimoji="0" lang="en-US" sz="3600" b="0" i="0" u="none" strike="noStrike" kern="1200" cap="none" spc="0" normalizeH="0" baseline="0" noProof="0" dirty="0">
              <a:ln>
                <a:noFill/>
              </a:ln>
              <a:solidFill>
                <a:srgbClr val="FF0000"/>
              </a:solidFill>
              <a:effectLst/>
              <a:uLnTx/>
              <a:uFillTx/>
              <a:latin typeface="Calibri"/>
              <a:ea typeface="Times New Roman" panose="02020603050405020304" pitchFamily="18" charset="0"/>
            </a:endParaRPr>
          </a:p>
        </p:txBody>
      </p:sp>
      <p:pic>
        <p:nvPicPr>
          <p:cNvPr id="6" name="Picture 5">
            <a:extLst>
              <a:ext uri="{FF2B5EF4-FFF2-40B4-BE49-F238E27FC236}">
                <a16:creationId xmlns:a16="http://schemas.microsoft.com/office/drawing/2014/main" id="{5886F5F0-DB7A-8698-1AC7-C03F9E05C1CA}"/>
              </a:ext>
            </a:extLst>
          </p:cNvPr>
          <p:cNvPicPr>
            <a:picLocks noChangeAspect="1"/>
          </p:cNvPicPr>
          <p:nvPr/>
        </p:nvPicPr>
        <p:blipFill>
          <a:blip r:embed="rId2"/>
          <a:stretch>
            <a:fillRect/>
          </a:stretch>
        </p:blipFill>
        <p:spPr>
          <a:xfrm>
            <a:off x="1238249" y="1738312"/>
            <a:ext cx="9686925" cy="3080007"/>
          </a:xfrm>
          <a:prstGeom prst="rect">
            <a:avLst/>
          </a:prstGeom>
        </p:spPr>
      </p:pic>
    </p:spTree>
    <p:extLst>
      <p:ext uri="{BB962C8B-B14F-4D97-AF65-F5344CB8AC3E}">
        <p14:creationId xmlns:p14="http://schemas.microsoft.com/office/powerpoint/2010/main" val="111943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358E2EC-A8B9-48FF-5DE3-41CF33DA0001}"/>
              </a:ext>
            </a:extLst>
          </p:cNvPr>
          <p:cNvSpPr txBox="1"/>
          <p:nvPr/>
        </p:nvSpPr>
        <p:spPr>
          <a:xfrm>
            <a:off x="1869670" y="1493774"/>
            <a:ext cx="4797830" cy="1643420"/>
          </a:xfrm>
          <a:prstGeom prst="roundRect">
            <a:avLst>
              <a:gd name="adj" fmla="val 34180"/>
            </a:avLst>
          </a:prstGeom>
          <a:solidFill>
            <a:srgbClr val="CCFFFF"/>
          </a:solidFill>
          <a:ln w="57150">
            <a:solidFill>
              <a:schemeClr val="accent1"/>
            </a:solidFill>
          </a:ln>
          <a:scene3d>
            <a:camera prst="orthographicFront"/>
            <a:lightRig rig="threePt" dir="t"/>
          </a:scene3d>
          <a:sp3d>
            <a:bevelT w="114300" prst="artDeco"/>
          </a:sp3d>
        </p:spPr>
        <p:txBody>
          <a:bodyPr wrap="square" anchor="ctr">
            <a:spAutoFit/>
          </a:bodyPr>
          <a:lstStyle/>
          <a:p>
            <a:pPr lvl="0" algn="ctr" defTabSz="609630"/>
            <a:r>
              <a:rPr lang="en-US" sz="4000" b="1" dirty="0" err="1">
                <a:solidFill>
                  <a:prstClr val="black"/>
                </a:solidFill>
              </a:rPr>
              <a:t>Bạn</a:t>
            </a:r>
            <a:r>
              <a:rPr lang="en-US" sz="4000" b="1" dirty="0">
                <a:solidFill>
                  <a:prstClr val="black"/>
                </a:solidFill>
              </a:rPr>
              <a:t> </a:t>
            </a:r>
            <a:r>
              <a:rPr lang="en-US" sz="4000" b="1" dirty="0" err="1">
                <a:solidFill>
                  <a:prstClr val="black"/>
                </a:solidFill>
              </a:rPr>
              <a:t>nhỏ</a:t>
            </a:r>
            <a:r>
              <a:rPr lang="en-US" sz="4000" b="1" dirty="0">
                <a:solidFill>
                  <a:prstClr val="black"/>
                </a:solidFill>
              </a:rPr>
              <a:t> </a:t>
            </a:r>
            <a:r>
              <a:rPr lang="en-US" sz="4000" b="1" dirty="0" err="1">
                <a:solidFill>
                  <a:prstClr val="black"/>
                </a:solidFill>
              </a:rPr>
              <a:t>dùng</a:t>
            </a:r>
            <a:r>
              <a:rPr lang="en-US" sz="4000" b="1" dirty="0">
                <a:solidFill>
                  <a:prstClr val="black"/>
                </a:solidFill>
              </a:rPr>
              <a:t> </a:t>
            </a:r>
            <a:r>
              <a:rPr lang="en-US" sz="4000" b="1" dirty="0" err="1">
                <a:solidFill>
                  <a:prstClr val="black"/>
                </a:solidFill>
              </a:rPr>
              <a:t>điều</a:t>
            </a:r>
            <a:r>
              <a:rPr lang="en-US" sz="4000" b="1" dirty="0">
                <a:solidFill>
                  <a:prstClr val="black"/>
                </a:solidFill>
              </a:rPr>
              <a:t> </a:t>
            </a:r>
            <a:r>
              <a:rPr lang="en-US" sz="4000" b="1" dirty="0" err="1">
                <a:solidFill>
                  <a:prstClr val="black"/>
                </a:solidFill>
              </a:rPr>
              <a:t>khiển</a:t>
            </a:r>
            <a:r>
              <a:rPr lang="en-US" sz="4000" b="1" dirty="0">
                <a:solidFill>
                  <a:prstClr val="black"/>
                </a:solidFill>
              </a:rPr>
              <a:t> </a:t>
            </a:r>
            <a:r>
              <a:rPr lang="en-US" sz="4000" b="1" dirty="0" err="1">
                <a:solidFill>
                  <a:prstClr val="black"/>
                </a:solidFill>
              </a:rPr>
              <a:t>bật</a:t>
            </a:r>
            <a:r>
              <a:rPr lang="en-US" sz="4000" b="1" dirty="0">
                <a:solidFill>
                  <a:prstClr val="black"/>
                </a:solidFill>
              </a:rPr>
              <a:t> </a:t>
            </a:r>
            <a:r>
              <a:rPr lang="en-US" sz="4000" b="1" dirty="0" err="1">
                <a:solidFill>
                  <a:prstClr val="black"/>
                </a:solidFill>
              </a:rPr>
              <a:t>ti</a:t>
            </a:r>
            <a:r>
              <a:rPr lang="en-US" sz="4000" b="1" dirty="0">
                <a:solidFill>
                  <a:prstClr val="black"/>
                </a:solidFill>
              </a:rPr>
              <a:t> vi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12" descr="A picture containing vector graphics&#10;&#10;Description automatically generated">
            <a:extLst>
              <a:ext uri="{FF2B5EF4-FFF2-40B4-BE49-F238E27FC236}">
                <a16:creationId xmlns:a16="http://schemas.microsoft.com/office/drawing/2014/main" id="{2F6F18BE-FBCE-D68B-13EF-EDECE476DF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48754" y="3562239"/>
            <a:ext cx="3387997" cy="2817131"/>
          </a:xfrm>
          <a:prstGeom prst="rect">
            <a:avLst/>
          </a:prstGeom>
          <a:effectLst>
            <a:outerShdw blurRad="76200" dir="13500000" sy="23000" kx="1200000" algn="br" rotWithShape="0">
              <a:prstClr val="black">
                <a:alpha val="20000"/>
              </a:prstClr>
            </a:outerShdw>
          </a:effectLst>
        </p:spPr>
      </p:pic>
      <p:grpSp>
        <p:nvGrpSpPr>
          <p:cNvPr id="14" name="Group 13">
            <a:extLst>
              <a:ext uri="{FF2B5EF4-FFF2-40B4-BE49-F238E27FC236}">
                <a16:creationId xmlns:a16="http://schemas.microsoft.com/office/drawing/2014/main" id="{C2C02072-A812-DE7B-8F30-3B59B7AE4BB3}"/>
              </a:ext>
            </a:extLst>
          </p:cNvPr>
          <p:cNvGrpSpPr/>
          <p:nvPr/>
        </p:nvGrpSpPr>
        <p:grpSpPr>
          <a:xfrm>
            <a:off x="6603999" y="-276225"/>
            <a:ext cx="5121275" cy="4989402"/>
            <a:chOff x="10066478" y="982364"/>
            <a:chExt cx="6096012" cy="6096012"/>
          </a:xfrm>
        </p:grpSpPr>
        <p:pic>
          <p:nvPicPr>
            <p:cNvPr id="15" name="Picture 14">
              <a:extLst>
                <a:ext uri="{FF2B5EF4-FFF2-40B4-BE49-F238E27FC236}">
                  <a16:creationId xmlns:a16="http://schemas.microsoft.com/office/drawing/2014/main" id="{A1FCCD88-6AF3-571A-068C-4BC579EC50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66478" y="982364"/>
              <a:ext cx="6096012" cy="6096012"/>
            </a:xfrm>
            <a:prstGeom prst="rect">
              <a:avLst/>
            </a:prstGeom>
          </p:spPr>
        </p:pic>
        <p:sp>
          <p:nvSpPr>
            <p:cNvPr id="16" name="TextBox 15">
              <a:extLst>
                <a:ext uri="{FF2B5EF4-FFF2-40B4-BE49-F238E27FC236}">
                  <a16:creationId xmlns:a16="http://schemas.microsoft.com/office/drawing/2014/main" id="{2672AEBB-CB09-949D-63E9-9A014C52D71D}"/>
                </a:ext>
              </a:extLst>
            </p:cNvPr>
            <p:cNvSpPr txBox="1"/>
            <p:nvPr/>
          </p:nvSpPr>
          <p:spPr>
            <a:xfrm>
              <a:off x="11236513" y="3060874"/>
              <a:ext cx="3755945" cy="1466553"/>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Calibri"/>
                </a:rPr>
                <a:t>Đây</a:t>
              </a:r>
              <a:r>
                <a:rPr lang="en-US" sz="3600" b="1" dirty="0">
                  <a:solidFill>
                    <a:srgbClr val="FF0000"/>
                  </a:solidFill>
                  <a:latin typeface="Calibri"/>
                </a:rPr>
                <a:t> </a:t>
              </a:r>
              <a:r>
                <a:rPr lang="en-US" sz="3600" b="1" dirty="0" err="1">
                  <a:solidFill>
                    <a:srgbClr val="FF0000"/>
                  </a:solidFill>
                  <a:latin typeface="Calibri"/>
                </a:rPr>
                <a:t>là</a:t>
              </a:r>
              <a:r>
                <a:rPr lang="en-US" sz="3600" b="1" dirty="0">
                  <a:solidFill>
                    <a:srgbClr val="FF0000"/>
                  </a:solidFill>
                  <a:latin typeface="Calibri"/>
                </a:rPr>
                <a:t> </a:t>
              </a:r>
              <a:r>
                <a:rPr lang="en-US" sz="3600" b="1" dirty="0" err="1">
                  <a:solidFill>
                    <a:srgbClr val="FF0000"/>
                  </a:solidFill>
                  <a:latin typeface="Calibri"/>
                </a:rPr>
                <a:t>hành</a:t>
              </a:r>
              <a:r>
                <a:rPr lang="en-US" sz="3600" b="1" dirty="0">
                  <a:solidFill>
                    <a:srgbClr val="FF0000"/>
                  </a:solidFill>
                  <a:latin typeface="Calibri"/>
                </a:rPr>
                <a:t> </a:t>
              </a:r>
              <a:r>
                <a:rPr lang="en-US" sz="3600" b="1" dirty="0" err="1">
                  <a:solidFill>
                    <a:srgbClr val="FF0000"/>
                  </a:solidFill>
                  <a:latin typeface="Calibri"/>
                </a:rPr>
                <a:t>động</a:t>
              </a:r>
              <a:r>
                <a:rPr lang="en-US" sz="3600" b="1" dirty="0">
                  <a:solidFill>
                    <a:srgbClr val="FF0000"/>
                  </a:solidFill>
                  <a:latin typeface="Calibri"/>
                </a:rPr>
                <a:t> an </a:t>
              </a:r>
              <a:r>
                <a:rPr lang="en-US" sz="3600" b="1" dirty="0" err="1">
                  <a:solidFill>
                    <a:srgbClr val="FF0000"/>
                  </a:solidFill>
                  <a:latin typeface="Calibri"/>
                </a:rPr>
                <a:t>toàn</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2E91611A-B370-E5A7-9363-E18F3BBA8CF5}"/>
              </a:ext>
            </a:extLst>
          </p:cNvPr>
          <p:cNvPicPr>
            <a:picLocks noChangeAspect="1"/>
          </p:cNvPicPr>
          <p:nvPr/>
        </p:nvPicPr>
        <p:blipFill>
          <a:blip r:embed="rId5"/>
          <a:stretch>
            <a:fillRect/>
          </a:stretch>
        </p:blipFill>
        <p:spPr>
          <a:xfrm>
            <a:off x="2609849" y="3762374"/>
            <a:ext cx="3762375" cy="28885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A green tick mark on a black background&#10;&#10;Description automatically generated">
            <a:extLst>
              <a:ext uri="{FF2B5EF4-FFF2-40B4-BE49-F238E27FC236}">
                <a16:creationId xmlns:a16="http://schemas.microsoft.com/office/drawing/2014/main" id="{8E224A75-ABAC-8765-8813-9C8EDD3B04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9362" y="3085178"/>
            <a:ext cx="1621063" cy="1372521"/>
          </a:xfrm>
          <a:prstGeom prst="rect">
            <a:avLst/>
          </a:prstGeom>
        </p:spPr>
      </p:pic>
    </p:spTree>
    <p:extLst>
      <p:ext uri="{BB962C8B-B14F-4D97-AF65-F5344CB8AC3E}">
        <p14:creationId xmlns:p14="http://schemas.microsoft.com/office/powerpoint/2010/main" val="50733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70420151032"/>
  <p:tag name="MH_LIBRARY" val="GRAPHIC"/>
  <p:tag name="MH_ORDER" val="文本框 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710</Words>
  <Application>Microsoft Office PowerPoint</Application>
  <PresentationFormat>Widescreen</PresentationFormat>
  <Paragraphs>72</Paragraphs>
  <Slides>26</Slides>
  <Notes>13</Notes>
  <HiddenSlides>0</HiddenSlides>
  <MMClips>10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Arial-Rounded</vt:lpstr>
      <vt:lpstr>Cordia New</vt:lpstr>
      <vt:lpstr>宋体</vt:lpstr>
      <vt:lpstr>SVN-Hole Hearted</vt:lpstr>
      <vt:lpstr>UTM Showcard</vt:lpstr>
      <vt:lpstr>Arial</vt:lpstr>
      <vt:lpstr>Calibri</vt:lpstr>
      <vt:lpstr>Calibri Light</vt:lpstr>
      <vt:lpstr>Cambria</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7</cp:revision>
  <dcterms:created xsi:type="dcterms:W3CDTF">2023-12-08T16:50:22Z</dcterms:created>
  <dcterms:modified xsi:type="dcterms:W3CDTF">2025-03-10T10:37:03Z</dcterms:modified>
</cp:coreProperties>
</file>