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5" r:id="rId3"/>
    <p:sldMasterId id="2147483697" r:id="rId4"/>
  </p:sldMasterIdLst>
  <p:notesMasterIdLst>
    <p:notesMasterId r:id="rId28"/>
  </p:notesMasterIdLst>
  <p:sldIdLst>
    <p:sldId id="377" r:id="rId5"/>
    <p:sldId id="370" r:id="rId6"/>
    <p:sldId id="682" r:id="rId7"/>
    <p:sldId id="585" r:id="rId8"/>
    <p:sldId id="674" r:id="rId9"/>
    <p:sldId id="309" r:id="rId10"/>
    <p:sldId id="667" r:id="rId11"/>
    <p:sldId id="327" r:id="rId12"/>
    <p:sldId id="329" r:id="rId13"/>
    <p:sldId id="330" r:id="rId14"/>
    <p:sldId id="666" r:id="rId15"/>
    <p:sldId id="341" r:id="rId16"/>
    <p:sldId id="668" r:id="rId17"/>
    <p:sldId id="333" r:id="rId18"/>
    <p:sldId id="334" r:id="rId19"/>
    <p:sldId id="336" r:id="rId20"/>
    <p:sldId id="669" r:id="rId21"/>
    <p:sldId id="670" r:id="rId22"/>
    <p:sldId id="679" r:id="rId23"/>
    <p:sldId id="369" r:id="rId24"/>
    <p:sldId id="671" r:id="rId25"/>
    <p:sldId id="672" r:id="rId26"/>
    <p:sldId id="676" r:id="rId2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94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56FA1D-7B14-4406-A164-01B8DBA26807}" v="19" dt="2025-02-23T16:56:30.3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-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m Trịnh" userId="3adf96d72c547bee" providerId="LiveId" clId="{BC56FA1D-7B14-4406-A164-01B8DBA26807}"/>
    <pc:docChg chg="undo custSel addSld delSld modSld sldOrd">
      <pc:chgData name="Nam Trịnh" userId="3adf96d72c547bee" providerId="LiveId" clId="{BC56FA1D-7B14-4406-A164-01B8DBA26807}" dt="2025-02-23T16:57:47.833" v="231" actId="20577"/>
      <pc:docMkLst>
        <pc:docMk/>
      </pc:docMkLst>
      <pc:sldChg chg="addSp modSp mod modAnim">
        <pc:chgData name="Nam Trịnh" userId="3adf96d72c547bee" providerId="LiveId" clId="{BC56FA1D-7B14-4406-A164-01B8DBA26807}" dt="2025-02-23T16:44:58.688" v="98" actId="1076"/>
        <pc:sldMkLst>
          <pc:docMk/>
          <pc:sldMk cId="1270775841" sldId="309"/>
        </pc:sldMkLst>
        <pc:spChg chg="mod">
          <ac:chgData name="Nam Trịnh" userId="3adf96d72c547bee" providerId="LiveId" clId="{BC56FA1D-7B14-4406-A164-01B8DBA26807}" dt="2025-02-23T16:44:48.946" v="97" actId="1076"/>
          <ac:spMkLst>
            <pc:docMk/>
            <pc:sldMk cId="1270775841" sldId="309"/>
            <ac:spMk id="16" creationId="{FAEFEA1E-4007-49F2-B8E7-280CEC072FE9}"/>
          </ac:spMkLst>
        </pc:spChg>
        <pc:grpChg chg="mod">
          <ac:chgData name="Nam Trịnh" userId="3adf96d72c547bee" providerId="LiveId" clId="{BC56FA1D-7B14-4406-A164-01B8DBA26807}" dt="2025-02-23T16:44:58.688" v="98" actId="1076"/>
          <ac:grpSpMkLst>
            <pc:docMk/>
            <pc:sldMk cId="1270775841" sldId="309"/>
            <ac:grpSpMk id="7" creationId="{36615F8E-E184-E8BE-1E1F-7B1F70EB7A64}"/>
          </ac:grpSpMkLst>
        </pc:grpChg>
        <pc:picChg chg="add mod">
          <ac:chgData name="Nam Trịnh" userId="3adf96d72c547bee" providerId="LiveId" clId="{BC56FA1D-7B14-4406-A164-01B8DBA26807}" dt="2025-02-23T16:44:08.673" v="93"/>
          <ac:picMkLst>
            <pc:docMk/>
            <pc:sldMk cId="1270775841" sldId="309"/>
            <ac:picMk id="3" creationId="{118C14BB-5E8D-CC41-52BE-4A98EEB068B8}"/>
          </ac:picMkLst>
        </pc:picChg>
        <pc:picChg chg="mod">
          <ac:chgData name="Nam Trịnh" userId="3adf96d72c547bee" providerId="LiveId" clId="{BC56FA1D-7B14-4406-A164-01B8DBA26807}" dt="2025-02-23T16:42:16.115" v="73" actId="1076"/>
          <ac:picMkLst>
            <pc:docMk/>
            <pc:sldMk cId="1270775841" sldId="309"/>
            <ac:picMk id="6" creationId="{890FB360-0B54-DE8E-BEC0-85DED1CA2CA3}"/>
          </ac:picMkLst>
        </pc:picChg>
        <pc:picChg chg="mod">
          <ac:chgData name="Nam Trịnh" userId="3adf96d72c547bee" providerId="LiveId" clId="{BC56FA1D-7B14-4406-A164-01B8DBA26807}" dt="2025-02-23T16:39:42.620" v="56" actId="1076"/>
          <ac:picMkLst>
            <pc:docMk/>
            <pc:sldMk cId="1270775841" sldId="309"/>
            <ac:picMk id="8" creationId="{D0E4C094-2283-99F2-3D42-21B09F78F000}"/>
          </ac:picMkLst>
        </pc:picChg>
        <pc:picChg chg="mod">
          <ac:chgData name="Nam Trịnh" userId="3adf96d72c547bee" providerId="LiveId" clId="{BC56FA1D-7B14-4406-A164-01B8DBA26807}" dt="2025-02-23T16:42:18.053" v="74" actId="1076"/>
          <ac:picMkLst>
            <pc:docMk/>
            <pc:sldMk cId="1270775841" sldId="309"/>
            <ac:picMk id="10" creationId="{2FAD1C42-D965-D4B9-E8CF-EAC1BE4F5A74}"/>
          </ac:picMkLst>
        </pc:picChg>
        <pc:picChg chg="add mod">
          <ac:chgData name="Nam Trịnh" userId="3adf96d72c547bee" providerId="LiveId" clId="{BC56FA1D-7B14-4406-A164-01B8DBA26807}" dt="2025-02-23T16:44:22.095" v="95"/>
          <ac:picMkLst>
            <pc:docMk/>
            <pc:sldMk cId="1270775841" sldId="309"/>
            <ac:picMk id="12" creationId="{8BC660C0-9066-A966-8700-17AD6EA5AF10}"/>
          </ac:picMkLst>
        </pc:picChg>
      </pc:sldChg>
      <pc:sldChg chg="ord">
        <pc:chgData name="Nam Trịnh" userId="3adf96d72c547bee" providerId="LiveId" clId="{BC56FA1D-7B14-4406-A164-01B8DBA26807}" dt="2025-02-23T16:54:52.729" v="145"/>
        <pc:sldMkLst>
          <pc:docMk/>
          <pc:sldMk cId="0" sldId="370"/>
        </pc:sldMkLst>
      </pc:sldChg>
      <pc:sldChg chg="modSp add mod">
        <pc:chgData name="Nam Trịnh" userId="3adf96d72c547bee" providerId="LiveId" clId="{BC56FA1D-7B14-4406-A164-01B8DBA26807}" dt="2025-02-23T16:57:47.833" v="231" actId="20577"/>
        <pc:sldMkLst>
          <pc:docMk/>
          <pc:sldMk cId="0" sldId="377"/>
        </pc:sldMkLst>
        <pc:spChg chg="mod">
          <ac:chgData name="Nam Trịnh" userId="3adf96d72c547bee" providerId="LiveId" clId="{BC56FA1D-7B14-4406-A164-01B8DBA26807}" dt="2025-02-23T16:57:25.232" v="202" actId="20577"/>
          <ac:spMkLst>
            <pc:docMk/>
            <pc:sldMk cId="0" sldId="377"/>
            <ac:spMk id="6" creationId="{02586F2F-7B1F-CF32-7ECD-E0A2B6C34075}"/>
          </ac:spMkLst>
        </pc:spChg>
        <pc:spChg chg="mod">
          <ac:chgData name="Nam Trịnh" userId="3adf96d72c547bee" providerId="LiveId" clId="{BC56FA1D-7B14-4406-A164-01B8DBA26807}" dt="2025-02-23T16:57:47.833" v="231" actId="20577"/>
          <ac:spMkLst>
            <pc:docMk/>
            <pc:sldMk cId="0" sldId="377"/>
            <ac:spMk id="10" creationId="{9A3E3164-4ACB-A795-226F-4550A28CAC84}"/>
          </ac:spMkLst>
        </pc:spChg>
      </pc:sldChg>
      <pc:sldChg chg="addSp delSp modSp mod delAnim modAnim">
        <pc:chgData name="Nam Trịnh" userId="3adf96d72c547bee" providerId="LiveId" clId="{BC56FA1D-7B14-4406-A164-01B8DBA26807}" dt="2025-02-23T16:47:05.457" v="113" actId="478"/>
        <pc:sldMkLst>
          <pc:docMk/>
          <pc:sldMk cId="1777325860" sldId="585"/>
        </pc:sldMkLst>
        <pc:spChg chg="mod">
          <ac:chgData name="Nam Trịnh" userId="3adf96d72c547bee" providerId="LiveId" clId="{BC56FA1D-7B14-4406-A164-01B8DBA26807}" dt="2025-02-23T16:27:12.635" v="47" actId="1076"/>
          <ac:spMkLst>
            <pc:docMk/>
            <pc:sldMk cId="1777325860" sldId="585"/>
            <ac:spMk id="10" creationId="{CB493F98-23F2-4B69-A83F-78CA0A05DB6B}"/>
          </ac:spMkLst>
        </pc:spChg>
        <pc:picChg chg="add del mod">
          <ac:chgData name="Nam Trịnh" userId="3adf96d72c547bee" providerId="LiveId" clId="{BC56FA1D-7B14-4406-A164-01B8DBA26807}" dt="2025-02-23T16:47:05.457" v="113" actId="478"/>
          <ac:picMkLst>
            <pc:docMk/>
            <pc:sldMk cId="1777325860" sldId="585"/>
            <ac:picMk id="2" creationId="{D647B7C4-57C7-3AB1-CBC5-671A59AAC42A}"/>
          </ac:picMkLst>
        </pc:picChg>
        <pc:picChg chg="mod">
          <ac:chgData name="Nam Trịnh" userId="3adf96d72c547bee" providerId="LiveId" clId="{BC56FA1D-7B14-4406-A164-01B8DBA26807}" dt="2025-02-23T16:27:03.173" v="45" actId="1076"/>
          <ac:picMkLst>
            <pc:docMk/>
            <pc:sldMk cId="1777325860" sldId="585"/>
            <ac:picMk id="12" creationId="{7D2AE25C-ACC8-4815-98B4-761858C9E67C}"/>
          </ac:picMkLst>
        </pc:picChg>
        <pc:picChg chg="mod">
          <ac:chgData name="Nam Trịnh" userId="3adf96d72c547bee" providerId="LiveId" clId="{BC56FA1D-7B14-4406-A164-01B8DBA26807}" dt="2025-02-23T16:27:04.719" v="46" actId="1076"/>
          <ac:picMkLst>
            <pc:docMk/>
            <pc:sldMk cId="1777325860" sldId="585"/>
            <ac:picMk id="13" creationId="{756E2463-A8B5-426D-8256-50FD57667DC0}"/>
          </ac:picMkLst>
        </pc:picChg>
      </pc:sldChg>
      <pc:sldChg chg="modSp mod">
        <pc:chgData name="Nam Trịnh" userId="3adf96d72c547bee" providerId="LiveId" clId="{BC56FA1D-7B14-4406-A164-01B8DBA26807}" dt="2025-02-17T02:24:19.155" v="0" actId="1076"/>
        <pc:sldMkLst>
          <pc:docMk/>
          <pc:sldMk cId="3710052812" sldId="671"/>
        </pc:sldMkLst>
        <pc:picChg chg="mod">
          <ac:chgData name="Nam Trịnh" userId="3adf96d72c547bee" providerId="LiveId" clId="{BC56FA1D-7B14-4406-A164-01B8DBA26807}" dt="2025-02-17T02:24:19.155" v="0" actId="1076"/>
          <ac:picMkLst>
            <pc:docMk/>
            <pc:sldMk cId="3710052812" sldId="671"/>
            <ac:picMk id="50" creationId="{66A6BEC1-4B76-428F-AE56-2FBD942BA266}"/>
          </ac:picMkLst>
        </pc:picChg>
      </pc:sldChg>
      <pc:sldChg chg="del">
        <pc:chgData name="Nam Trịnh" userId="3adf96d72c547bee" providerId="LiveId" clId="{BC56FA1D-7B14-4406-A164-01B8DBA26807}" dt="2025-02-17T02:36:30.539" v="42" actId="47"/>
        <pc:sldMkLst>
          <pc:docMk/>
          <pc:sldMk cId="3647000852" sldId="677"/>
        </pc:sldMkLst>
      </pc:sldChg>
      <pc:sldChg chg="new del">
        <pc:chgData name="Nam Trịnh" userId="3adf96d72c547bee" providerId="LiveId" clId="{BC56FA1D-7B14-4406-A164-01B8DBA26807}" dt="2025-02-17T02:32:44.257" v="41" actId="47"/>
        <pc:sldMkLst>
          <pc:docMk/>
          <pc:sldMk cId="2339462411" sldId="678"/>
        </pc:sldMkLst>
      </pc:sldChg>
      <pc:sldChg chg="delSp modSp add mod delAnim">
        <pc:chgData name="Nam Trịnh" userId="3adf96d72c547bee" providerId="LiveId" clId="{BC56FA1D-7B14-4406-A164-01B8DBA26807}" dt="2025-02-17T02:31:49.965" v="40" actId="1076"/>
        <pc:sldMkLst>
          <pc:docMk/>
          <pc:sldMk cId="888346533" sldId="679"/>
        </pc:sldMkLst>
        <pc:spChg chg="mod">
          <ac:chgData name="Nam Trịnh" userId="3adf96d72c547bee" providerId="LiveId" clId="{BC56FA1D-7B14-4406-A164-01B8DBA26807}" dt="2025-02-17T02:31:38.589" v="38" actId="20577"/>
          <ac:spMkLst>
            <pc:docMk/>
            <pc:sldMk cId="888346533" sldId="679"/>
            <ac:spMk id="12" creationId="{2A06BFF5-E752-934E-2EA8-E187661171C1}"/>
          </ac:spMkLst>
        </pc:spChg>
        <pc:picChg chg="mod">
          <ac:chgData name="Nam Trịnh" userId="3adf96d72c547bee" providerId="LiveId" clId="{BC56FA1D-7B14-4406-A164-01B8DBA26807}" dt="2025-02-17T02:31:49.965" v="40" actId="1076"/>
          <ac:picMkLst>
            <pc:docMk/>
            <pc:sldMk cId="888346533" sldId="679"/>
            <ac:picMk id="3" creationId="{D5DFFD97-C726-CA56-B552-CA24C583FA25}"/>
          </ac:picMkLst>
        </pc:picChg>
      </pc:sldChg>
      <pc:sldChg chg="addSp delSp modSp new del mod modAnim">
        <pc:chgData name="Nam Trịnh" userId="3adf96d72c547bee" providerId="LiveId" clId="{BC56FA1D-7B14-4406-A164-01B8DBA26807}" dt="2025-02-23T16:46:45.365" v="112" actId="47"/>
        <pc:sldMkLst>
          <pc:docMk/>
          <pc:sldMk cId="581807137" sldId="680"/>
        </pc:sldMkLst>
        <pc:spChg chg="del">
          <ac:chgData name="Nam Trịnh" userId="3adf96d72c547bee" providerId="LiveId" clId="{BC56FA1D-7B14-4406-A164-01B8DBA26807}" dt="2025-02-23T16:28:25.355" v="50"/>
          <ac:spMkLst>
            <pc:docMk/>
            <pc:sldMk cId="581807137" sldId="680"/>
            <ac:spMk id="2" creationId="{925DFC1A-0461-E433-62A6-20644F9B649A}"/>
          </ac:spMkLst>
        </pc:spChg>
        <pc:grpChg chg="add mod">
          <ac:chgData name="Nam Trịnh" userId="3adf96d72c547bee" providerId="LiveId" clId="{BC56FA1D-7B14-4406-A164-01B8DBA26807}" dt="2025-02-23T16:39:05.150" v="52"/>
          <ac:grpSpMkLst>
            <pc:docMk/>
            <pc:sldMk cId="581807137" sldId="680"/>
            <ac:grpSpMk id="4" creationId="{473A31AD-9623-EFD2-A434-8C6842CAF909}"/>
          </ac:grpSpMkLst>
        </pc:grpChg>
        <pc:picChg chg="add mod">
          <ac:chgData name="Nam Trịnh" userId="3adf96d72c547bee" providerId="LiveId" clId="{BC56FA1D-7B14-4406-A164-01B8DBA26807}" dt="2025-02-23T16:28:28.198" v="51" actId="1076"/>
          <ac:picMkLst>
            <pc:docMk/>
            <pc:sldMk cId="581807137" sldId="680"/>
            <ac:picMk id="3" creationId="{1EB13B35-8B66-BFF9-7F94-4C4CBE2501A4}"/>
          </ac:picMkLst>
        </pc:picChg>
        <pc:picChg chg="mod">
          <ac:chgData name="Nam Trịnh" userId="3adf96d72c547bee" providerId="LiveId" clId="{BC56FA1D-7B14-4406-A164-01B8DBA26807}" dt="2025-02-23T16:39:05.150" v="52"/>
          <ac:picMkLst>
            <pc:docMk/>
            <pc:sldMk cId="581807137" sldId="680"/>
            <ac:picMk id="5" creationId="{AE034284-DCD7-F2FE-2B25-8C9AD3C80284}"/>
          </ac:picMkLst>
        </pc:picChg>
        <pc:picChg chg="mod">
          <ac:chgData name="Nam Trịnh" userId="3adf96d72c547bee" providerId="LiveId" clId="{BC56FA1D-7B14-4406-A164-01B8DBA26807}" dt="2025-02-23T16:39:05.150" v="52"/>
          <ac:picMkLst>
            <pc:docMk/>
            <pc:sldMk cId="581807137" sldId="680"/>
            <ac:picMk id="6" creationId="{CD02C752-BFD8-7A4A-DEC7-7F069CCCDB1E}"/>
          </ac:picMkLst>
        </pc:picChg>
        <pc:picChg chg="add mod">
          <ac:chgData name="Nam Trịnh" userId="3adf96d72c547bee" providerId="LiveId" clId="{BC56FA1D-7B14-4406-A164-01B8DBA26807}" dt="2025-02-23T16:43:01.720" v="90" actId="14100"/>
          <ac:picMkLst>
            <pc:docMk/>
            <pc:sldMk cId="581807137" sldId="680"/>
            <ac:picMk id="7" creationId="{901DE005-75F1-4E1B-ABE4-6AE78A84C6D4}"/>
          </ac:picMkLst>
        </pc:picChg>
        <pc:picChg chg="add mod">
          <ac:chgData name="Nam Trịnh" userId="3adf96d72c547bee" providerId="LiveId" clId="{BC56FA1D-7B14-4406-A164-01B8DBA26807}" dt="2025-02-23T16:43:18.815" v="91" actId="1076"/>
          <ac:picMkLst>
            <pc:docMk/>
            <pc:sldMk cId="581807137" sldId="680"/>
            <ac:picMk id="8" creationId="{F537462A-E279-28A2-45A7-78EB8F0E9C85}"/>
          </ac:picMkLst>
        </pc:picChg>
        <pc:picChg chg="add mod">
          <ac:chgData name="Nam Trịnh" userId="3adf96d72c547bee" providerId="LiveId" clId="{BC56FA1D-7B14-4406-A164-01B8DBA26807}" dt="2025-02-23T16:44:14.452" v="94"/>
          <ac:picMkLst>
            <pc:docMk/>
            <pc:sldMk cId="581807137" sldId="680"/>
            <ac:picMk id="9" creationId="{1EA63749-DF3B-234B-CBE4-90FD32C40F8B}"/>
          </ac:picMkLst>
        </pc:picChg>
        <pc:picChg chg="add mod">
          <ac:chgData name="Nam Trịnh" userId="3adf96d72c547bee" providerId="LiveId" clId="{BC56FA1D-7B14-4406-A164-01B8DBA26807}" dt="2025-02-23T16:44:26.074" v="96"/>
          <ac:picMkLst>
            <pc:docMk/>
            <pc:sldMk cId="581807137" sldId="680"/>
            <ac:picMk id="10" creationId="{79CFE10A-9E7A-020A-9439-5C8F89511795}"/>
          </ac:picMkLst>
        </pc:picChg>
      </pc:sldChg>
      <pc:sldChg chg="addSp modSp new del modAnim">
        <pc:chgData name="Nam Trịnh" userId="3adf96d72c547bee" providerId="LiveId" clId="{BC56FA1D-7B14-4406-A164-01B8DBA26807}" dt="2025-02-23T16:46:43.811" v="111" actId="47"/>
        <pc:sldMkLst>
          <pc:docMk/>
          <pc:sldMk cId="4116860191" sldId="681"/>
        </pc:sldMkLst>
        <pc:picChg chg="add mod">
          <ac:chgData name="Nam Trịnh" userId="3adf96d72c547bee" providerId="LiveId" clId="{BC56FA1D-7B14-4406-A164-01B8DBA26807}" dt="2025-02-23T16:45:18.289" v="100"/>
          <ac:picMkLst>
            <pc:docMk/>
            <pc:sldMk cId="4116860191" sldId="681"/>
            <ac:picMk id="3" creationId="{EAD29406-421A-E1D1-959E-45B2CC05562E}"/>
          </ac:picMkLst>
        </pc:picChg>
      </pc:sldChg>
      <pc:sldChg chg="addSp delSp modSp add mod delAnim modAnim">
        <pc:chgData name="Nam Trịnh" userId="3adf96d72c547bee" providerId="LiveId" clId="{BC56FA1D-7B14-4406-A164-01B8DBA26807}" dt="2025-02-23T16:51:38.117" v="140" actId="1076"/>
        <pc:sldMkLst>
          <pc:docMk/>
          <pc:sldMk cId="459847667" sldId="682"/>
        </pc:sldMkLst>
        <pc:spChg chg="del mod">
          <ac:chgData name="Nam Trịnh" userId="3adf96d72c547bee" providerId="LiveId" clId="{BC56FA1D-7B14-4406-A164-01B8DBA26807}" dt="2025-02-23T16:45:41.621" v="106" actId="478"/>
          <ac:spMkLst>
            <pc:docMk/>
            <pc:sldMk cId="459847667" sldId="682"/>
            <ac:spMk id="14" creationId="{B298142D-5BF6-CF1D-0EF4-3FE69212B93B}"/>
          </ac:spMkLst>
        </pc:spChg>
        <pc:spChg chg="del">
          <ac:chgData name="Nam Trịnh" userId="3adf96d72c547bee" providerId="LiveId" clId="{BC56FA1D-7B14-4406-A164-01B8DBA26807}" dt="2025-02-23T16:45:34.382" v="103" actId="478"/>
          <ac:spMkLst>
            <pc:docMk/>
            <pc:sldMk cId="459847667" sldId="682"/>
            <ac:spMk id="16" creationId="{E89FF035-95C5-F1D4-4EB5-FFC977A3DF99}"/>
          </ac:spMkLst>
        </pc:spChg>
        <pc:spChg chg="del">
          <ac:chgData name="Nam Trịnh" userId="3adf96d72c547bee" providerId="LiveId" clId="{BC56FA1D-7B14-4406-A164-01B8DBA26807}" dt="2025-02-23T16:45:37.106" v="104" actId="478"/>
          <ac:spMkLst>
            <pc:docMk/>
            <pc:sldMk cId="459847667" sldId="682"/>
            <ac:spMk id="17" creationId="{50FD174F-1FD4-2F31-4C30-5ED7C552D849}"/>
          </ac:spMkLst>
        </pc:spChg>
        <pc:grpChg chg="mod">
          <ac:chgData name="Nam Trịnh" userId="3adf96d72c547bee" providerId="LiveId" clId="{BC56FA1D-7B14-4406-A164-01B8DBA26807}" dt="2025-02-23T16:48:51.295" v="132" actId="1076"/>
          <ac:grpSpMkLst>
            <pc:docMk/>
            <pc:sldMk cId="459847667" sldId="682"/>
            <ac:grpSpMk id="7" creationId="{B92B31B7-5FA6-D0DB-1FE7-A0152A815A1F}"/>
          </ac:grpSpMkLst>
        </pc:grpChg>
        <pc:picChg chg="del">
          <ac:chgData name="Nam Trịnh" userId="3adf96d72c547bee" providerId="LiveId" clId="{BC56FA1D-7B14-4406-A164-01B8DBA26807}" dt="2025-02-23T16:45:44.475" v="107" actId="478"/>
          <ac:picMkLst>
            <pc:docMk/>
            <pc:sldMk cId="459847667" sldId="682"/>
            <ac:picMk id="2" creationId="{16F9B089-6BE7-2A6D-2992-AA5A1126D2D4}"/>
          </ac:picMkLst>
        </pc:picChg>
        <pc:picChg chg="mod">
          <ac:chgData name="Nam Trịnh" userId="3adf96d72c547bee" providerId="LiveId" clId="{BC56FA1D-7B14-4406-A164-01B8DBA26807}" dt="2025-02-23T16:48:59.846" v="136" actId="1076"/>
          <ac:picMkLst>
            <pc:docMk/>
            <pc:sldMk cId="459847667" sldId="682"/>
            <ac:picMk id="3" creationId="{3B9941B6-07F7-83A1-3DDA-40A7F5B7A989}"/>
          </ac:picMkLst>
        </pc:picChg>
        <pc:picChg chg="mod">
          <ac:chgData name="Nam Trịnh" userId="3adf96d72c547bee" providerId="LiveId" clId="{BC56FA1D-7B14-4406-A164-01B8DBA26807}" dt="2025-02-23T16:48:55.964" v="133" actId="1076"/>
          <ac:picMkLst>
            <pc:docMk/>
            <pc:sldMk cId="459847667" sldId="682"/>
            <ac:picMk id="6" creationId="{DC75699D-4491-6DB4-FD48-C4B40EB6C436}"/>
          </ac:picMkLst>
        </pc:picChg>
        <pc:picChg chg="mod">
          <ac:chgData name="Nam Trịnh" userId="3adf96d72c547bee" providerId="LiveId" clId="{BC56FA1D-7B14-4406-A164-01B8DBA26807}" dt="2025-02-23T16:46:00.121" v="109" actId="1076"/>
          <ac:picMkLst>
            <pc:docMk/>
            <pc:sldMk cId="459847667" sldId="682"/>
            <ac:picMk id="8" creationId="{EE2F4C1D-A64E-3087-07ED-9868E70DF08E}"/>
          </ac:picMkLst>
        </pc:picChg>
        <pc:picChg chg="mod">
          <ac:chgData name="Nam Trịnh" userId="3adf96d72c547bee" providerId="LiveId" clId="{BC56FA1D-7B14-4406-A164-01B8DBA26807}" dt="2025-02-23T16:48:17.725" v="129" actId="1076"/>
          <ac:picMkLst>
            <pc:docMk/>
            <pc:sldMk cId="459847667" sldId="682"/>
            <ac:picMk id="10" creationId="{81F44822-7190-06A3-9587-4A28AC9A0BDB}"/>
          </ac:picMkLst>
        </pc:picChg>
        <pc:picChg chg="mod">
          <ac:chgData name="Nam Trịnh" userId="3adf96d72c547bee" providerId="LiveId" clId="{BC56FA1D-7B14-4406-A164-01B8DBA26807}" dt="2025-02-23T16:48:58.526" v="135" actId="1076"/>
          <ac:picMkLst>
            <pc:docMk/>
            <pc:sldMk cId="459847667" sldId="682"/>
            <ac:picMk id="12" creationId="{C1AB7C2B-C801-A9E4-710B-87C791F6F1F4}"/>
          </ac:picMkLst>
        </pc:picChg>
        <pc:picChg chg="add del mod">
          <ac:chgData name="Nam Trịnh" userId="3adf96d72c547bee" providerId="LiveId" clId="{BC56FA1D-7B14-4406-A164-01B8DBA26807}" dt="2025-02-23T16:49:18.762" v="138" actId="478"/>
          <ac:picMkLst>
            <pc:docMk/>
            <pc:sldMk cId="459847667" sldId="682"/>
            <ac:picMk id="13" creationId="{88756BCC-CEE7-5D73-C0AA-A1AC740F83A5}"/>
          </ac:picMkLst>
        </pc:picChg>
        <pc:picChg chg="add mod">
          <ac:chgData name="Nam Trịnh" userId="3adf96d72c547bee" providerId="LiveId" clId="{BC56FA1D-7B14-4406-A164-01B8DBA26807}" dt="2025-02-23T16:51:38.117" v="140" actId="1076"/>
          <ac:picMkLst>
            <pc:docMk/>
            <pc:sldMk cId="459847667" sldId="682"/>
            <ac:picMk id="15" creationId="{D5291884-1918-326F-364A-B2D8876FBE72}"/>
          </ac:picMkLst>
        </pc:picChg>
      </pc:sldChg>
      <pc:sldChg chg="new del">
        <pc:chgData name="Nam Trịnh" userId="3adf96d72c547bee" providerId="LiveId" clId="{BC56FA1D-7B14-4406-A164-01B8DBA26807}" dt="2025-02-23T16:56:37.606" v="147" actId="47"/>
        <pc:sldMkLst>
          <pc:docMk/>
          <pc:sldMk cId="4092382351" sldId="68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DA475-CC18-4A4E-973B-02535A79E149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4BE80-FA33-421E-ACA5-0A5557DF784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0242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68062-C3D1-4F7D-91C2-B7579F5B3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9EA618-5476-4150-BDDB-02A2BAADD3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67E90-0750-4ED2-B8DE-3CD632162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05EE0-4152-4E1E-96DB-D8357066F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B90C7-4D1D-4C74-B802-9525F5A36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5511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10C38-7AF0-40AC-9707-25FD8FAA0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AF7C4F-5E99-45B9-BEB9-051F8DDB6A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4E9D2-A2EB-4FCF-A979-E6E00165D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255E3-636F-4768-835F-C9F26048F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00DA9-257B-42B0-AC44-12F18F2AE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5084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9C3428-3865-40BE-A7E1-CA71CBB313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750839-9C4E-43ED-8698-CF766A70BA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E90AD-D698-46B7-82A3-263FA2BA8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7E2844-5803-4958-8A5D-871F4551A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70004-BFCD-40EB-B0A6-D989E47CF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8195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913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413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7083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060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6392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4428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8079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461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56B3E-F988-4FA9-8C33-8E1FBE497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12670-0321-4E5F-BAE7-863FC65C83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73940-9833-42D3-82FC-D36D0EF09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788B8-F96E-4B4E-9DF3-0E41E8B8F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D8266-D0B3-4DDE-ACBF-72C630F10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22857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6264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2077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0271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1105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6750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072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3154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7405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0552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89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6600B-CAE5-4E66-A759-483A5215B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69EBB2-92BB-49BB-BC04-6B6C6785D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F9510-3E11-4C23-AB7B-35631D212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428D9-635B-40DE-82A9-01F499B2B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9EB70-39DA-46F2-AE5F-79152FE56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9590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116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7013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6194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9656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963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8156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3769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1513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6087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552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09C62-EA7A-4A19-AE9A-61FF5F07F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1E215-762D-42AB-A54C-F4D531D3B0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5905E4-8E1C-4C2D-BB55-A568197D6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E3F28-AD41-4D28-9BFA-8B1A54C54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A0125D-4F81-4FB0-8947-0434C857B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9A00FF-DB98-4904-A4D2-9301C6D96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14882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5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9" y="1535115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5934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8264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2951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6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3826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3732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0913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841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C9BB8-F00C-47C1-8A2A-8760DCB89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FCF588-EFB3-40A9-A64E-E0A8081E4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E6C7C2-1DBF-4E1A-9466-8D72AA91D9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F8D602-89DC-4EB8-89BD-07F47524C7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187B1C-58F3-4443-BAF0-3C72B26C8E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F7A896-092D-4BFC-852E-E8ABB1D32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B926F3-9A2E-416A-BD6E-57595D054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05978D-EFD8-4B1F-A3D9-3126D10A4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1865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B02E7-3E52-4E20-A032-4ECF8C0CB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0F6B95-AAAB-4B4F-862E-3C7E10B8E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03ED6-09F6-419F-9489-016CA3298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5C9807-8FB8-4220-B8A4-6AB285A91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3349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609627-7FFB-4712-B396-E703E86E7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823B4-C0B2-409D-8136-69F611A10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C5A21E-76E3-46F1-A0B2-9F81C5D19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2495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E7E35-53CC-41F6-83A3-79918B44E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FD093-92C3-4893-A522-9443FF8F5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D80CC1-0C2E-4590-919D-9D6BFF2D9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983388-2182-45C7-A749-B0F26E880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5FB211-A37C-4178-9654-2C028D72A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A0F223-9D56-4673-95C7-028EC025B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9193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D5AED-A3AF-4CA7-991E-9616025EB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824776-F6B5-4A10-A75C-3D797A4AAF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1FB63C-BD4F-4C6A-B7D3-C41A1342A4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480224-EF38-41B9-927F-552BB8068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3B6594-391E-4541-9F3C-E943B39A1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32C22E-A941-4191-B7E6-863C8298C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1134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8784E5-5F14-470D-841C-E1D293170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C40223-EEA2-4D6E-BB52-4802499D1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FB7C0-26E1-4081-89AF-EBAAA47671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17A5A-BEC8-455E-ADA0-A9A7F5C8096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47866-F55B-4EEA-B2AD-2B02DEDCA5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46599-B4F0-45B6-938B-FE1C925F00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3232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911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4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709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536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7" indent="-285764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4.svg"/><Relationship Id="rId12" Type="http://schemas.openxmlformats.org/officeDocument/2006/relationships/image" Target="../media/image37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11" Type="http://schemas.openxmlformats.org/officeDocument/2006/relationships/image" Target="../media/image20.png"/><Relationship Id="rId5" Type="http://schemas.openxmlformats.org/officeDocument/2006/relationships/image" Target="../media/image32.svg"/><Relationship Id="rId15" Type="http://schemas.openxmlformats.org/officeDocument/2006/relationships/image" Target="../media/image10.svg"/><Relationship Id="rId10" Type="http://schemas.openxmlformats.org/officeDocument/2006/relationships/image" Target="../media/image16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image" Target="../media/image39.png"/><Relationship Id="rId9" Type="http://schemas.openxmlformats.org/officeDocument/2006/relationships/image" Target="../media/image2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image" Target="../media/image40.png"/><Relationship Id="rId9" Type="http://schemas.openxmlformats.org/officeDocument/2006/relationships/image" Target="../media/image2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20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sv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1.png"/><Relationship Id="rId11" Type="http://schemas.openxmlformats.org/officeDocument/2006/relationships/image" Target="../media/image16.png"/><Relationship Id="rId5" Type="http://schemas.openxmlformats.org/officeDocument/2006/relationships/image" Target="../media/image20.png"/><Relationship Id="rId10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2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6.png"/><Relationship Id="rId3" Type="http://schemas.microsoft.com/office/2007/relationships/media" Target="../media/media10.mp3"/><Relationship Id="rId7" Type="http://schemas.openxmlformats.org/officeDocument/2006/relationships/image" Target="../media/image20.png"/><Relationship Id="rId12" Type="http://schemas.openxmlformats.org/officeDocument/2006/relationships/image" Target="../media/image42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1.png"/><Relationship Id="rId11" Type="http://schemas.openxmlformats.org/officeDocument/2006/relationships/image" Target="../media/image24.sv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png"/><Relationship Id="rId4" Type="http://schemas.openxmlformats.org/officeDocument/2006/relationships/audio" Target="../media/media10.mp3"/><Relationship Id="rId9" Type="http://schemas.openxmlformats.org/officeDocument/2006/relationships/image" Target="../media/image22.png"/><Relationship Id="rId1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image" Target="../media/image1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1.png"/><Relationship Id="rId11" Type="http://schemas.openxmlformats.org/officeDocument/2006/relationships/image" Target="../media/image43.png"/><Relationship Id="rId5" Type="http://schemas.openxmlformats.org/officeDocument/2006/relationships/image" Target="../media/image20.png"/><Relationship Id="rId10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image" Target="../media/image48.png"/><Relationship Id="rId17" Type="http://schemas.openxmlformats.org/officeDocument/2006/relationships/image" Target="../media/image16.png"/><Relationship Id="rId2" Type="http://schemas.openxmlformats.org/officeDocument/2006/relationships/audio" Target="../media/media10.mp3"/><Relationship Id="rId16" Type="http://schemas.openxmlformats.org/officeDocument/2006/relationships/image" Target="../media/image52.png"/><Relationship Id="rId1" Type="http://schemas.microsoft.com/office/2007/relationships/media" Target="../media/media10.mp3"/><Relationship Id="rId6" Type="http://schemas.openxmlformats.org/officeDocument/2006/relationships/image" Target="../media/image21.png"/><Relationship Id="rId11" Type="http://schemas.openxmlformats.org/officeDocument/2006/relationships/image" Target="../media/image47.png"/><Relationship Id="rId5" Type="http://schemas.openxmlformats.org/officeDocument/2006/relationships/image" Target="../media/image20.png"/><Relationship Id="rId15" Type="http://schemas.openxmlformats.org/officeDocument/2006/relationships/image" Target="../media/image51.png"/><Relationship Id="rId10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24.svg"/><Relationship Id="rId1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9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openxmlformats.org/officeDocument/2006/relationships/image" Target="../media/image8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openxmlformats.org/officeDocument/2006/relationships/image" Target="../media/image8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234652" y="-2733251"/>
            <a:ext cx="9930130" cy="12196233"/>
          </a:xfrm>
          <a:prstGeom prst="rect">
            <a:avLst/>
          </a:prstGeom>
        </p:spPr>
      </p:pic>
      <p:sp>
        <p:nvSpPr>
          <p:cNvPr id="6" name="Rectangles 5">
            <a:extLst>
              <a:ext uri="{FF2B5EF4-FFF2-40B4-BE49-F238E27FC236}">
                <a16:creationId xmlns:a16="http://schemas.microsoft.com/office/drawing/2014/main" id="{02586F2F-7B1F-CF32-7ECD-E0A2B6C34075}"/>
              </a:ext>
            </a:extLst>
          </p:cNvPr>
          <p:cNvSpPr/>
          <p:nvPr/>
        </p:nvSpPr>
        <p:spPr>
          <a:xfrm>
            <a:off x="1600044" y="838200"/>
            <a:ext cx="6282425" cy="751872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altLang="en-US" sz="1867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HUYỆN TIÊN LÃNG.</a:t>
            </a:r>
          </a:p>
          <a:p>
            <a:pPr algn="ctr">
              <a:lnSpc>
                <a:spcPct val="120000"/>
              </a:lnSpc>
            </a:pPr>
            <a:r>
              <a:rPr lang="vi-VN" altLang="en-US" sz="1867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TIÊN THANH</a:t>
            </a:r>
          </a:p>
        </p:txBody>
      </p:sp>
      <p:sp>
        <p:nvSpPr>
          <p:cNvPr id="8" name="Rectangles 5">
            <a:extLst>
              <a:ext uri="{FF2B5EF4-FFF2-40B4-BE49-F238E27FC236}">
                <a16:creationId xmlns:a16="http://schemas.microsoft.com/office/drawing/2014/main" id="{36EC9E18-8C3A-4046-9371-9DF3587C0FB1}"/>
              </a:ext>
            </a:extLst>
          </p:cNvPr>
          <p:cNvSpPr/>
          <p:nvPr/>
        </p:nvSpPr>
        <p:spPr>
          <a:xfrm>
            <a:off x="3076785" y="2108200"/>
            <a:ext cx="4943021" cy="751872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altLang="en-US" sz="1867" b="1" dirty="0">
                <a:solidFill>
                  <a:srgbClr val="040EC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</a:t>
            </a:r>
          </a:p>
          <a:p>
            <a:pPr algn="ctr">
              <a:lnSpc>
                <a:spcPct val="120000"/>
              </a:lnSpc>
            </a:pPr>
            <a:r>
              <a:rPr lang="vi-VN" altLang="en-US" sz="1867" b="1" dirty="0">
                <a:solidFill>
                  <a:srgbClr val="040EC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GIỜ HỌC ÂM NHẠC LỚP 5</a:t>
            </a:r>
          </a:p>
        </p:txBody>
      </p:sp>
      <p:sp>
        <p:nvSpPr>
          <p:cNvPr id="10" name="Rectangles 6">
            <a:extLst>
              <a:ext uri="{FF2B5EF4-FFF2-40B4-BE49-F238E27FC236}">
                <a16:creationId xmlns:a16="http://schemas.microsoft.com/office/drawing/2014/main" id="{9A3E3164-4ACB-A795-226F-4550A28CAC84}"/>
              </a:ext>
            </a:extLst>
          </p:cNvPr>
          <p:cNvSpPr/>
          <p:nvPr/>
        </p:nvSpPr>
        <p:spPr>
          <a:xfrm>
            <a:off x="4424042" y="4568335"/>
            <a:ext cx="3551357" cy="407099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altLang="en-US" sz="18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vi-VN" altLang="en-US" sz="18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viên:Trần</a:t>
            </a:r>
            <a:r>
              <a:rPr lang="vi-VN" altLang="en-US" sz="18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Thị Xuân Hương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4BB8E941-A18F-48C6-B162-4AF35A8E3A4A}"/>
              </a:ext>
            </a:extLst>
          </p:cNvPr>
          <p:cNvSpPr/>
          <p:nvPr/>
        </p:nvSpPr>
        <p:spPr>
          <a:xfrm>
            <a:off x="9647853" y="2836506"/>
            <a:ext cx="2273559" cy="3592286"/>
          </a:xfrm>
          <a:custGeom>
            <a:avLst/>
            <a:gdLst/>
            <a:ahLst/>
            <a:cxnLst/>
            <a:rect l="l" t="t" r="r" b="b"/>
            <a:pathLst>
              <a:path w="3300413" h="5143500">
                <a:moveTo>
                  <a:pt x="0" y="0"/>
                </a:moveTo>
                <a:lnTo>
                  <a:pt x="3300413" y="0"/>
                </a:lnTo>
                <a:lnTo>
                  <a:pt x="330041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525347"/>
            <a:ext cx="12192000" cy="2332653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018F4B-8D62-4D08-AE39-233EFF1A22F6}"/>
              </a:ext>
            </a:extLst>
          </p:cNvPr>
          <p:cNvSpPr/>
          <p:nvPr/>
        </p:nvSpPr>
        <p:spPr>
          <a:xfrm>
            <a:off x="1759544" y="1333380"/>
            <a:ext cx="46839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dung 2:    Bài đọc nhạc số 3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174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5B762921-0C8E-4ADC-90B9-FAB430FFB9FB}"/>
              </a:ext>
            </a:extLst>
          </p:cNvPr>
          <p:cNvSpPr/>
          <p:nvPr/>
        </p:nvSpPr>
        <p:spPr>
          <a:xfrm>
            <a:off x="-1171908" y="1617155"/>
            <a:ext cx="3310156" cy="4541753"/>
          </a:xfrm>
          <a:custGeom>
            <a:avLst/>
            <a:gdLst/>
            <a:ahLst/>
            <a:cxnLst/>
            <a:rect l="l" t="t" r="r" b="b"/>
            <a:pathLst>
              <a:path w="4986230" h="4541753">
                <a:moveTo>
                  <a:pt x="0" y="0"/>
                </a:moveTo>
                <a:lnTo>
                  <a:pt x="4986230" y="0"/>
                </a:lnTo>
                <a:lnTo>
                  <a:pt x="4986230" y="4541753"/>
                </a:lnTo>
                <a:lnTo>
                  <a:pt x="0" y="45417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1AF15790-8293-4674-8883-7BAF48415913}"/>
              </a:ext>
            </a:extLst>
          </p:cNvPr>
          <p:cNvSpPr/>
          <p:nvPr/>
        </p:nvSpPr>
        <p:spPr>
          <a:xfrm flipH="1">
            <a:off x="1172575" y="5242878"/>
            <a:ext cx="965673" cy="1135053"/>
          </a:xfrm>
          <a:custGeom>
            <a:avLst/>
            <a:gdLst/>
            <a:ahLst/>
            <a:cxnLst/>
            <a:rect l="l" t="t" r="r" b="b"/>
            <a:pathLst>
              <a:path w="2478937" h="2515526">
                <a:moveTo>
                  <a:pt x="0" y="0"/>
                </a:moveTo>
                <a:lnTo>
                  <a:pt x="2478936" y="0"/>
                </a:lnTo>
                <a:lnTo>
                  <a:pt x="2478936" y="2515527"/>
                </a:lnTo>
                <a:lnTo>
                  <a:pt x="0" y="25155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005" y="3664554"/>
            <a:ext cx="2502574" cy="23614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5682" y="865483"/>
            <a:ext cx="31181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gam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đô trưởng:    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4A386B1-CA06-0491-DD9E-648C909633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3944" y="1729093"/>
            <a:ext cx="7626922" cy="1009837"/>
          </a:xfrm>
          <a:prstGeom prst="rect">
            <a:avLst/>
          </a:prstGeom>
        </p:spPr>
      </p:pic>
      <p:pic>
        <p:nvPicPr>
          <p:cNvPr id="5" name="Đọc gam Đô trưởng và các nốt trục - SGK Âm nhạc 6 Cánh diều">
            <a:hlinkClick r:id="" action="ppaction://media"/>
            <a:extLst>
              <a:ext uri="{FF2B5EF4-FFF2-40B4-BE49-F238E27FC236}">
                <a16:creationId xmlns:a16="http://schemas.microsoft.com/office/drawing/2014/main" id="{3FF7B4D1-44BB-2238-6843-5C51B1759C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321.4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42226" y="3429000"/>
            <a:ext cx="609600" cy="609600"/>
          </a:xfrm>
          <a:prstGeom prst="rect">
            <a:avLst/>
          </a:prstGeom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B2BEB5B1-2FF9-4793-A88A-C4F3A54EE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0521" y="5233160"/>
            <a:ext cx="12161270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:\未标题-1.png">
            <a:extLst>
              <a:ext uri="{FF2B5EF4-FFF2-40B4-BE49-F238E27FC236}">
                <a16:creationId xmlns:a16="http://schemas.microsoft.com/office/drawing/2014/main" id="{CB8A1F66-C400-4090-94F7-02D13E316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5726619"/>
            <a:ext cx="12161270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2">
            <a:extLst>
              <a:ext uri="{FF2B5EF4-FFF2-40B4-BE49-F238E27FC236}">
                <a16:creationId xmlns:a16="http://schemas.microsoft.com/office/drawing/2014/main" id="{6CA9AED0-0B0E-456F-B987-2233192A64D6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3C6D3A68-DEBE-4CCF-9087-67000492B6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DDC1A71-97F3-49FD-8365-D5496772EA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4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7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FEC05B-10CA-4A73-BB4A-185ED172C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230" y="1746246"/>
            <a:ext cx="8768559" cy="1371429"/>
          </a:xfrm>
          <a:prstGeom prst="rect">
            <a:avLst/>
          </a:prstGeom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4BB8E941-A18F-48C6-B162-4AF35A8E3A4A}"/>
              </a:ext>
            </a:extLst>
          </p:cNvPr>
          <p:cNvSpPr/>
          <p:nvPr/>
        </p:nvSpPr>
        <p:spPr>
          <a:xfrm>
            <a:off x="9647853" y="2836506"/>
            <a:ext cx="2273559" cy="3592286"/>
          </a:xfrm>
          <a:custGeom>
            <a:avLst/>
            <a:gdLst/>
            <a:ahLst/>
            <a:cxnLst/>
            <a:rect l="l" t="t" r="r" b="b"/>
            <a:pathLst>
              <a:path w="3300413" h="5143500">
                <a:moveTo>
                  <a:pt x="0" y="0"/>
                </a:moveTo>
                <a:lnTo>
                  <a:pt x="3300413" y="0"/>
                </a:lnTo>
                <a:lnTo>
                  <a:pt x="330041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4525347"/>
            <a:ext cx="12192000" cy="2332653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rr1">
            <a:hlinkClick r:id="" action="ppaction://media"/>
            <a:extLst>
              <a:ext uri="{FF2B5EF4-FFF2-40B4-BE49-F238E27FC236}">
                <a16:creationId xmlns:a16="http://schemas.microsoft.com/office/drawing/2014/main" id="{897F40C2-4C84-49F3-9DB6-A9D7C5E6F0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3430" y="30713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4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5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084C55A-08EB-40BF-9829-261CE30AE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311" y="2041813"/>
            <a:ext cx="9166810" cy="1305393"/>
          </a:xfrm>
          <a:prstGeom prst="rect">
            <a:avLst/>
          </a:prstGeom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4BB8E941-A18F-48C6-B162-4AF35A8E3A4A}"/>
              </a:ext>
            </a:extLst>
          </p:cNvPr>
          <p:cNvSpPr/>
          <p:nvPr/>
        </p:nvSpPr>
        <p:spPr>
          <a:xfrm>
            <a:off x="9647853" y="2836506"/>
            <a:ext cx="2273559" cy="3592286"/>
          </a:xfrm>
          <a:custGeom>
            <a:avLst/>
            <a:gdLst/>
            <a:ahLst/>
            <a:cxnLst/>
            <a:rect l="l" t="t" r="r" b="b"/>
            <a:pathLst>
              <a:path w="3300413" h="5143500">
                <a:moveTo>
                  <a:pt x="0" y="0"/>
                </a:moveTo>
                <a:lnTo>
                  <a:pt x="3300413" y="0"/>
                </a:lnTo>
                <a:lnTo>
                  <a:pt x="330041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4525347"/>
            <a:ext cx="12192000" cy="2332653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ff">
            <a:hlinkClick r:id="" action="ppaction://media"/>
            <a:extLst>
              <a:ext uri="{FF2B5EF4-FFF2-40B4-BE49-F238E27FC236}">
                <a16:creationId xmlns:a16="http://schemas.microsoft.com/office/drawing/2014/main" id="{15CC367F-C318-4DEC-A8FF-F62802D86C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7746" y="42205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7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5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50BCFB6-5735-4CD0-83BF-C5A5DC7E2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777" y="2358230"/>
            <a:ext cx="9650802" cy="1328731"/>
          </a:xfrm>
          <a:prstGeom prst="rect">
            <a:avLst/>
          </a:prstGeom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4BB8E941-A18F-48C6-B162-4AF35A8E3A4A}"/>
              </a:ext>
            </a:extLst>
          </p:cNvPr>
          <p:cNvSpPr/>
          <p:nvPr/>
        </p:nvSpPr>
        <p:spPr>
          <a:xfrm>
            <a:off x="10821798" y="3657600"/>
            <a:ext cx="1099614" cy="2771192"/>
          </a:xfrm>
          <a:custGeom>
            <a:avLst/>
            <a:gdLst/>
            <a:ahLst/>
            <a:cxnLst/>
            <a:rect l="l" t="t" r="r" b="b"/>
            <a:pathLst>
              <a:path w="3300413" h="5143500">
                <a:moveTo>
                  <a:pt x="0" y="0"/>
                </a:moveTo>
                <a:lnTo>
                  <a:pt x="3300413" y="0"/>
                </a:lnTo>
                <a:lnTo>
                  <a:pt x="330041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986331"/>
            <a:ext cx="12192000" cy="187166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39169C-5518-437E-AE86-165649F4D3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6485" y="1230630"/>
            <a:ext cx="9741453" cy="13287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4DCD32B-EDB1-4CA0-93A1-CBE5C2084EEF}"/>
              </a:ext>
            </a:extLst>
          </p:cNvPr>
          <p:cNvSpPr/>
          <p:nvPr/>
        </p:nvSpPr>
        <p:spPr>
          <a:xfrm>
            <a:off x="1651518" y="165536"/>
            <a:ext cx="35189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 hiểu bài đọc nhạc: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CBA4DB-0580-46E7-9FB3-20BBAE596192}"/>
              </a:ext>
            </a:extLst>
          </p:cNvPr>
          <p:cNvSpPr/>
          <p:nvPr/>
        </p:nvSpPr>
        <p:spPr>
          <a:xfrm>
            <a:off x="4816623" y="827608"/>
            <a:ext cx="1210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E03DBC-97F4-49E2-AAA0-455789457206}"/>
              </a:ext>
            </a:extLst>
          </p:cNvPr>
          <p:cNvSpPr/>
          <p:nvPr/>
        </p:nvSpPr>
        <p:spPr>
          <a:xfrm>
            <a:off x="1651517" y="3863275"/>
            <a:ext cx="87658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đọc nhạc được viết ở nhịp 3/4</a:t>
            </a:r>
          </a:p>
          <a:p>
            <a:pPr marL="342900" marR="0" lvl="0" indent="-34290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 8 ô nhịp</a:t>
            </a:r>
          </a:p>
          <a:p>
            <a:pPr marL="342900" marR="0" lvl="0" indent="-34290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độ: Đô, rê, mi, pha, son, la</a:t>
            </a:r>
          </a:p>
          <a:p>
            <a:pPr marL="342900" marR="0" lvl="0" indent="-34290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độ: Nốt đen, nốt móc đơn, nốt trắng chấm dôi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715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4BB8E941-A18F-48C6-B162-4AF35A8E3A4A}"/>
              </a:ext>
            </a:extLst>
          </p:cNvPr>
          <p:cNvSpPr/>
          <p:nvPr/>
        </p:nvSpPr>
        <p:spPr>
          <a:xfrm>
            <a:off x="10540237" y="3040115"/>
            <a:ext cx="1544230" cy="3592286"/>
          </a:xfrm>
          <a:custGeom>
            <a:avLst/>
            <a:gdLst/>
            <a:ahLst/>
            <a:cxnLst/>
            <a:rect l="l" t="t" r="r" b="b"/>
            <a:pathLst>
              <a:path w="3300413" h="5143500">
                <a:moveTo>
                  <a:pt x="0" y="0"/>
                </a:moveTo>
                <a:lnTo>
                  <a:pt x="3300413" y="0"/>
                </a:lnTo>
                <a:lnTo>
                  <a:pt x="330041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7010" y="4525347"/>
            <a:ext cx="12776940" cy="2332653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Hộp Văn bản 24">
            <a:extLst>
              <a:ext uri="{FF2B5EF4-FFF2-40B4-BE49-F238E27FC236}">
                <a16:creationId xmlns:a16="http://schemas.microsoft.com/office/drawing/2014/main" id="{37E7EBC6-0CAA-45BF-BB5E-66AC3ACDBABB}"/>
              </a:ext>
            </a:extLst>
          </p:cNvPr>
          <p:cNvSpPr txBox="1"/>
          <p:nvPr/>
        </p:nvSpPr>
        <p:spPr>
          <a:xfrm>
            <a:off x="2393547" y="429208"/>
            <a:ext cx="85260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noProof="0">
                <a:solidFill>
                  <a:srgbClr val="FF0000"/>
                </a:solidFill>
                <a:latin typeface="Times New Roman" panose="02020603050405020304" pitchFamily="18" charset="0"/>
              </a:rPr>
              <a:t>Đọc nhạc từng câu</a:t>
            </a:r>
            <a:endParaRPr kumimoji="0" lang="vi-VN" sz="36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A64340-293C-4E14-BA09-AD51608089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7746" y="1713513"/>
            <a:ext cx="9741453" cy="132873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A5E62F2-3B86-4BFF-BEC6-958210333664}"/>
              </a:ext>
            </a:extLst>
          </p:cNvPr>
          <p:cNvSpPr/>
          <p:nvPr/>
        </p:nvSpPr>
        <p:spPr>
          <a:xfrm>
            <a:off x="1123012" y="1222278"/>
            <a:ext cx="13740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AD6ABAD8-EA13-4F48-B067-3F09605D2D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05259" y="29480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0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525347"/>
            <a:ext cx="12192000" cy="2332653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B9D228-2AA0-4C6B-BD4F-405F23A3CE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0329" y="1881143"/>
            <a:ext cx="10045084" cy="13287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8B00231-507F-4A5D-83A1-F5050B3FDFB2}"/>
              </a:ext>
            </a:extLst>
          </p:cNvPr>
          <p:cNvSpPr/>
          <p:nvPr/>
        </p:nvSpPr>
        <p:spPr>
          <a:xfrm>
            <a:off x="795841" y="1419478"/>
            <a:ext cx="13740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9E3386A4-5609-4A95-B9B5-130F47D4A2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9830" y="30385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6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5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50BCFB6-5735-4CD0-83BF-C5A5DC7E2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777" y="2358230"/>
            <a:ext cx="9650802" cy="1328731"/>
          </a:xfrm>
          <a:prstGeom prst="rect">
            <a:avLst/>
          </a:prstGeom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4BB8E941-A18F-48C6-B162-4AF35A8E3A4A}"/>
              </a:ext>
            </a:extLst>
          </p:cNvPr>
          <p:cNvSpPr/>
          <p:nvPr/>
        </p:nvSpPr>
        <p:spPr>
          <a:xfrm>
            <a:off x="10821798" y="3657600"/>
            <a:ext cx="1099614" cy="2771192"/>
          </a:xfrm>
          <a:custGeom>
            <a:avLst/>
            <a:gdLst/>
            <a:ahLst/>
            <a:cxnLst/>
            <a:rect l="l" t="t" r="r" b="b"/>
            <a:pathLst>
              <a:path w="3300413" h="5143500">
                <a:moveTo>
                  <a:pt x="0" y="0"/>
                </a:moveTo>
                <a:lnTo>
                  <a:pt x="3300413" y="0"/>
                </a:lnTo>
                <a:lnTo>
                  <a:pt x="330041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4986331"/>
            <a:ext cx="12192000" cy="187166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39169C-5518-437E-AE86-165649F4D3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6485" y="1230630"/>
            <a:ext cx="9741453" cy="13287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4DCD32B-EDB1-4CA0-93A1-CBE5C2084EEF}"/>
              </a:ext>
            </a:extLst>
          </p:cNvPr>
          <p:cNvSpPr/>
          <p:nvPr/>
        </p:nvSpPr>
        <p:spPr>
          <a:xfrm>
            <a:off x="1651518" y="165536"/>
            <a:ext cx="24593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 toàn bài: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CBA4DB-0580-46E7-9FB3-20BBAE596192}"/>
              </a:ext>
            </a:extLst>
          </p:cNvPr>
          <p:cNvSpPr/>
          <p:nvPr/>
        </p:nvSpPr>
        <p:spPr>
          <a:xfrm>
            <a:off x="4816623" y="827608"/>
            <a:ext cx="1210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CA BAI">
            <a:hlinkClick r:id="" action="ppaction://media"/>
            <a:extLst>
              <a:ext uri="{FF2B5EF4-FFF2-40B4-BE49-F238E27FC236}">
                <a16:creationId xmlns:a16="http://schemas.microsoft.com/office/drawing/2014/main" id="{1FAA3987-608A-48C3-8D6D-85A09E82EA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5834" y="37270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1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50BCFB6-5735-4CD0-83BF-C5A5DC7E21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8777" y="2358230"/>
            <a:ext cx="9650802" cy="1328731"/>
          </a:xfrm>
          <a:prstGeom prst="rect">
            <a:avLst/>
          </a:prstGeom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4BB8E941-A18F-48C6-B162-4AF35A8E3A4A}"/>
              </a:ext>
            </a:extLst>
          </p:cNvPr>
          <p:cNvSpPr/>
          <p:nvPr/>
        </p:nvSpPr>
        <p:spPr>
          <a:xfrm>
            <a:off x="10821798" y="3657600"/>
            <a:ext cx="1099614" cy="2771192"/>
          </a:xfrm>
          <a:custGeom>
            <a:avLst/>
            <a:gdLst/>
            <a:ahLst/>
            <a:cxnLst/>
            <a:rect l="l" t="t" r="r" b="b"/>
            <a:pathLst>
              <a:path w="3300413" h="5143500">
                <a:moveTo>
                  <a:pt x="0" y="0"/>
                </a:moveTo>
                <a:lnTo>
                  <a:pt x="3300413" y="0"/>
                </a:lnTo>
                <a:lnTo>
                  <a:pt x="330041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" y="4986331"/>
            <a:ext cx="12192000" cy="187166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39169C-5518-437E-AE86-165649F4D3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6485" y="1230630"/>
            <a:ext cx="9741453" cy="13287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4DCD32B-EDB1-4CA0-93A1-CBE5C2084EEF}"/>
              </a:ext>
            </a:extLst>
          </p:cNvPr>
          <p:cNvSpPr/>
          <p:nvPr/>
        </p:nvSpPr>
        <p:spPr>
          <a:xfrm>
            <a:off x="1651518" y="165536"/>
            <a:ext cx="6732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 toàn bài kết hợp thanh phách: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phách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CBA4DB-0580-46E7-9FB3-20BBAE596192}"/>
              </a:ext>
            </a:extLst>
          </p:cNvPr>
          <p:cNvSpPr/>
          <p:nvPr/>
        </p:nvSpPr>
        <p:spPr>
          <a:xfrm>
            <a:off x="4816623" y="827608"/>
            <a:ext cx="1210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CA BAI">
            <a:hlinkClick r:id="" action="ppaction://media"/>
            <a:extLst>
              <a:ext uri="{FF2B5EF4-FFF2-40B4-BE49-F238E27FC236}">
                <a16:creationId xmlns:a16="http://schemas.microsoft.com/office/drawing/2014/main" id="{1FAA3987-608A-48C3-8D6D-85A09E82EA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45834" y="3727046"/>
            <a:ext cx="609600" cy="609600"/>
          </a:xfrm>
          <a:prstGeom prst="rect">
            <a:avLst/>
          </a:prstGeom>
        </p:spPr>
      </p:pic>
      <p:pic>
        <p:nvPicPr>
          <p:cNvPr id="14" name="Picture 225">
            <a:extLst>
              <a:ext uri="{FF2B5EF4-FFF2-40B4-BE49-F238E27FC236}">
                <a16:creationId xmlns:a16="http://schemas.microsoft.com/office/drawing/2014/main" id="{9E751F00-7E81-4FDA-AD0E-05A4E17958D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099" y="2096188"/>
            <a:ext cx="700214" cy="483215"/>
          </a:xfrm>
          <a:prstGeom prst="rect">
            <a:avLst/>
          </a:prstGeom>
        </p:spPr>
      </p:pic>
      <p:pic>
        <p:nvPicPr>
          <p:cNvPr id="15" name="Picture 225">
            <a:extLst>
              <a:ext uri="{FF2B5EF4-FFF2-40B4-BE49-F238E27FC236}">
                <a16:creationId xmlns:a16="http://schemas.microsoft.com/office/drawing/2014/main" id="{247F1DEE-BEA5-4977-835D-72CFA1FC981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343" y="2116622"/>
            <a:ext cx="700214" cy="483215"/>
          </a:xfrm>
          <a:prstGeom prst="rect">
            <a:avLst/>
          </a:prstGeom>
        </p:spPr>
      </p:pic>
      <p:pic>
        <p:nvPicPr>
          <p:cNvPr id="16" name="Picture 225">
            <a:extLst>
              <a:ext uri="{FF2B5EF4-FFF2-40B4-BE49-F238E27FC236}">
                <a16:creationId xmlns:a16="http://schemas.microsoft.com/office/drawing/2014/main" id="{90E92315-17B8-4394-953C-323A6DF6E1E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742" y="2128953"/>
            <a:ext cx="700214" cy="483215"/>
          </a:xfrm>
          <a:prstGeom prst="rect">
            <a:avLst/>
          </a:prstGeom>
        </p:spPr>
      </p:pic>
      <p:pic>
        <p:nvPicPr>
          <p:cNvPr id="17" name="Picture 225">
            <a:extLst>
              <a:ext uri="{FF2B5EF4-FFF2-40B4-BE49-F238E27FC236}">
                <a16:creationId xmlns:a16="http://schemas.microsoft.com/office/drawing/2014/main" id="{38EB7E61-9A46-4611-9AAC-1E62BA2B6C6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760" y="2128953"/>
            <a:ext cx="700214" cy="483215"/>
          </a:xfrm>
          <a:prstGeom prst="rect">
            <a:avLst/>
          </a:prstGeom>
        </p:spPr>
      </p:pic>
      <p:pic>
        <p:nvPicPr>
          <p:cNvPr id="18" name="Picture 225">
            <a:extLst>
              <a:ext uri="{FF2B5EF4-FFF2-40B4-BE49-F238E27FC236}">
                <a16:creationId xmlns:a16="http://schemas.microsoft.com/office/drawing/2014/main" id="{97914468-3ED0-4C16-9C62-C3175A28B9E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308" y="2175265"/>
            <a:ext cx="700214" cy="483215"/>
          </a:xfrm>
          <a:prstGeom prst="rect">
            <a:avLst/>
          </a:prstGeom>
        </p:spPr>
      </p:pic>
      <p:pic>
        <p:nvPicPr>
          <p:cNvPr id="19" name="Picture 225">
            <a:extLst>
              <a:ext uri="{FF2B5EF4-FFF2-40B4-BE49-F238E27FC236}">
                <a16:creationId xmlns:a16="http://schemas.microsoft.com/office/drawing/2014/main" id="{D2465073-C700-478A-B00D-34BBFB8D800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25" y="2195307"/>
            <a:ext cx="700214" cy="483215"/>
          </a:xfrm>
          <a:prstGeom prst="rect">
            <a:avLst/>
          </a:prstGeom>
        </p:spPr>
      </p:pic>
      <p:pic>
        <p:nvPicPr>
          <p:cNvPr id="20" name="Picture 225">
            <a:extLst>
              <a:ext uri="{FF2B5EF4-FFF2-40B4-BE49-F238E27FC236}">
                <a16:creationId xmlns:a16="http://schemas.microsoft.com/office/drawing/2014/main" id="{534BE811-7525-42F0-B0E5-DDA2A5C89FD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342" y="2215349"/>
            <a:ext cx="700214" cy="483215"/>
          </a:xfrm>
          <a:prstGeom prst="rect">
            <a:avLst/>
          </a:prstGeom>
        </p:spPr>
      </p:pic>
      <p:pic>
        <p:nvPicPr>
          <p:cNvPr id="21" name="Picture 225">
            <a:extLst>
              <a:ext uri="{FF2B5EF4-FFF2-40B4-BE49-F238E27FC236}">
                <a16:creationId xmlns:a16="http://schemas.microsoft.com/office/drawing/2014/main" id="{C1257344-21E7-41D6-8D59-F479EB55ED1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729" y="2217596"/>
            <a:ext cx="700214" cy="483215"/>
          </a:xfrm>
          <a:prstGeom prst="rect">
            <a:avLst/>
          </a:prstGeom>
        </p:spPr>
      </p:pic>
      <p:pic>
        <p:nvPicPr>
          <p:cNvPr id="22" name="Picture 225">
            <a:extLst>
              <a:ext uri="{FF2B5EF4-FFF2-40B4-BE49-F238E27FC236}">
                <a16:creationId xmlns:a16="http://schemas.microsoft.com/office/drawing/2014/main" id="{46F98DE0-6C11-4660-8B36-7F1034ADF22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116" y="2219843"/>
            <a:ext cx="700214" cy="483215"/>
          </a:xfrm>
          <a:prstGeom prst="rect">
            <a:avLst/>
          </a:prstGeom>
        </p:spPr>
      </p:pic>
      <p:pic>
        <p:nvPicPr>
          <p:cNvPr id="23" name="Picture 225">
            <a:extLst>
              <a:ext uri="{FF2B5EF4-FFF2-40B4-BE49-F238E27FC236}">
                <a16:creationId xmlns:a16="http://schemas.microsoft.com/office/drawing/2014/main" id="{5BBB974B-1F37-459F-8DBE-7D60FB929D9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875" y="2214533"/>
            <a:ext cx="700214" cy="483215"/>
          </a:xfrm>
          <a:prstGeom prst="rect">
            <a:avLst/>
          </a:prstGeom>
        </p:spPr>
      </p:pic>
      <p:pic>
        <p:nvPicPr>
          <p:cNvPr id="24" name="Picture 225">
            <a:extLst>
              <a:ext uri="{FF2B5EF4-FFF2-40B4-BE49-F238E27FC236}">
                <a16:creationId xmlns:a16="http://schemas.microsoft.com/office/drawing/2014/main" id="{51B73A76-297F-40A4-80B4-79F0ED5EB23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167" y="2226864"/>
            <a:ext cx="700214" cy="483215"/>
          </a:xfrm>
          <a:prstGeom prst="rect">
            <a:avLst/>
          </a:prstGeom>
        </p:spPr>
      </p:pic>
      <p:pic>
        <p:nvPicPr>
          <p:cNvPr id="25" name="Picture 225">
            <a:extLst>
              <a:ext uri="{FF2B5EF4-FFF2-40B4-BE49-F238E27FC236}">
                <a16:creationId xmlns:a16="http://schemas.microsoft.com/office/drawing/2014/main" id="{A16150E0-897F-4A84-9164-DB2C876590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459" y="2239195"/>
            <a:ext cx="700214" cy="483215"/>
          </a:xfrm>
          <a:prstGeom prst="rect">
            <a:avLst/>
          </a:prstGeom>
        </p:spPr>
      </p:pic>
      <p:pic>
        <p:nvPicPr>
          <p:cNvPr id="26" name="Picture 225">
            <a:extLst>
              <a:ext uri="{FF2B5EF4-FFF2-40B4-BE49-F238E27FC236}">
                <a16:creationId xmlns:a16="http://schemas.microsoft.com/office/drawing/2014/main" id="{1278B2A4-1EAB-48FC-91CA-BBC284AA416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79" y="3236118"/>
            <a:ext cx="700214" cy="483215"/>
          </a:xfrm>
          <a:prstGeom prst="rect">
            <a:avLst/>
          </a:prstGeom>
        </p:spPr>
      </p:pic>
      <p:pic>
        <p:nvPicPr>
          <p:cNvPr id="27" name="Picture 225">
            <a:extLst>
              <a:ext uri="{FF2B5EF4-FFF2-40B4-BE49-F238E27FC236}">
                <a16:creationId xmlns:a16="http://schemas.microsoft.com/office/drawing/2014/main" id="{56C85891-64C7-4BC3-ADC4-07B23A16459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920" y="3223787"/>
            <a:ext cx="700214" cy="483215"/>
          </a:xfrm>
          <a:prstGeom prst="rect">
            <a:avLst/>
          </a:prstGeom>
        </p:spPr>
      </p:pic>
      <p:pic>
        <p:nvPicPr>
          <p:cNvPr id="28" name="Picture 225">
            <a:extLst>
              <a:ext uri="{FF2B5EF4-FFF2-40B4-BE49-F238E27FC236}">
                <a16:creationId xmlns:a16="http://schemas.microsoft.com/office/drawing/2014/main" id="{24FF73B6-1397-42A5-9900-C328EC852BC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80" y="3262468"/>
            <a:ext cx="700214" cy="483215"/>
          </a:xfrm>
          <a:prstGeom prst="rect">
            <a:avLst/>
          </a:prstGeom>
        </p:spPr>
      </p:pic>
      <p:pic>
        <p:nvPicPr>
          <p:cNvPr id="29" name="Picture 225">
            <a:extLst>
              <a:ext uri="{FF2B5EF4-FFF2-40B4-BE49-F238E27FC236}">
                <a16:creationId xmlns:a16="http://schemas.microsoft.com/office/drawing/2014/main" id="{81CA6880-71A3-4CF5-A205-8E7A1C716F5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701" y="3268883"/>
            <a:ext cx="700214" cy="483215"/>
          </a:xfrm>
          <a:prstGeom prst="rect">
            <a:avLst/>
          </a:prstGeom>
        </p:spPr>
      </p:pic>
      <p:pic>
        <p:nvPicPr>
          <p:cNvPr id="30" name="Picture 225">
            <a:extLst>
              <a:ext uri="{FF2B5EF4-FFF2-40B4-BE49-F238E27FC236}">
                <a16:creationId xmlns:a16="http://schemas.microsoft.com/office/drawing/2014/main" id="{9FD755D5-09EB-46ED-ADCE-A9A2EDE4B58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24" y="3315195"/>
            <a:ext cx="700214" cy="483215"/>
          </a:xfrm>
          <a:prstGeom prst="rect">
            <a:avLst/>
          </a:prstGeom>
        </p:spPr>
      </p:pic>
      <p:pic>
        <p:nvPicPr>
          <p:cNvPr id="31" name="Picture 225">
            <a:extLst>
              <a:ext uri="{FF2B5EF4-FFF2-40B4-BE49-F238E27FC236}">
                <a16:creationId xmlns:a16="http://schemas.microsoft.com/office/drawing/2014/main" id="{ED5D14F3-9FE5-4FFC-BF5A-24C7E7A06DE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847" y="3335237"/>
            <a:ext cx="700214" cy="483215"/>
          </a:xfrm>
          <a:prstGeom prst="rect">
            <a:avLst/>
          </a:prstGeom>
        </p:spPr>
      </p:pic>
      <p:pic>
        <p:nvPicPr>
          <p:cNvPr id="32" name="Picture 225">
            <a:extLst>
              <a:ext uri="{FF2B5EF4-FFF2-40B4-BE49-F238E27FC236}">
                <a16:creationId xmlns:a16="http://schemas.microsoft.com/office/drawing/2014/main" id="{BA930189-1A0F-45B5-8117-D2CE3D242FE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424" y="3354543"/>
            <a:ext cx="700214" cy="483215"/>
          </a:xfrm>
          <a:prstGeom prst="rect">
            <a:avLst/>
          </a:prstGeom>
        </p:spPr>
      </p:pic>
      <p:pic>
        <p:nvPicPr>
          <p:cNvPr id="33" name="Picture 225">
            <a:extLst>
              <a:ext uri="{FF2B5EF4-FFF2-40B4-BE49-F238E27FC236}">
                <a16:creationId xmlns:a16="http://schemas.microsoft.com/office/drawing/2014/main" id="{33AD3932-2B72-4285-8108-C474129334E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497" y="3347769"/>
            <a:ext cx="700214" cy="483215"/>
          </a:xfrm>
          <a:prstGeom prst="rect">
            <a:avLst/>
          </a:prstGeom>
        </p:spPr>
      </p:pic>
      <p:pic>
        <p:nvPicPr>
          <p:cNvPr id="34" name="Picture 225">
            <a:extLst>
              <a:ext uri="{FF2B5EF4-FFF2-40B4-BE49-F238E27FC236}">
                <a16:creationId xmlns:a16="http://schemas.microsoft.com/office/drawing/2014/main" id="{082271BB-078B-4B29-804C-4DCBF244503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298" y="3335112"/>
            <a:ext cx="700214" cy="483215"/>
          </a:xfrm>
          <a:prstGeom prst="rect">
            <a:avLst/>
          </a:prstGeom>
        </p:spPr>
      </p:pic>
      <p:pic>
        <p:nvPicPr>
          <p:cNvPr id="35" name="Picture 225">
            <a:extLst>
              <a:ext uri="{FF2B5EF4-FFF2-40B4-BE49-F238E27FC236}">
                <a16:creationId xmlns:a16="http://schemas.microsoft.com/office/drawing/2014/main" id="{BE0B177F-F6D0-4145-844E-9FAE4782BA3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783" y="3347433"/>
            <a:ext cx="700214" cy="483215"/>
          </a:xfrm>
          <a:prstGeom prst="rect">
            <a:avLst/>
          </a:prstGeom>
        </p:spPr>
      </p:pic>
      <p:pic>
        <p:nvPicPr>
          <p:cNvPr id="36" name="Picture 225">
            <a:extLst>
              <a:ext uri="{FF2B5EF4-FFF2-40B4-BE49-F238E27FC236}">
                <a16:creationId xmlns:a16="http://schemas.microsoft.com/office/drawing/2014/main" id="{E1D84D1B-D9F3-4E15-98EE-7341DD5DC8D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313" y="3335102"/>
            <a:ext cx="700214" cy="483215"/>
          </a:xfrm>
          <a:prstGeom prst="rect">
            <a:avLst/>
          </a:prstGeom>
        </p:spPr>
      </p:pic>
      <p:pic>
        <p:nvPicPr>
          <p:cNvPr id="37" name="Picture 225">
            <a:extLst>
              <a:ext uri="{FF2B5EF4-FFF2-40B4-BE49-F238E27FC236}">
                <a16:creationId xmlns:a16="http://schemas.microsoft.com/office/drawing/2014/main" id="{B13BB5FA-57A1-4476-BE1C-4B2A7A393A8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843" y="3322771"/>
            <a:ext cx="700214" cy="483215"/>
          </a:xfrm>
          <a:prstGeom prst="rect">
            <a:avLst/>
          </a:prstGeom>
        </p:spPr>
      </p:pic>
      <p:pic>
        <p:nvPicPr>
          <p:cNvPr id="3" name="Bài đọc nhạc số 4  Âm nhạc lớp 5 (SGK Kết Nối Tri Thức Với Cuộc Sống) - #coverbytmn">
            <a:hlinkClick r:id="" action="ppaction://media"/>
            <a:extLst>
              <a:ext uri="{FF2B5EF4-FFF2-40B4-BE49-F238E27FC236}">
                <a16:creationId xmlns:a16="http://schemas.microsoft.com/office/drawing/2014/main" id="{9550265A-AA6F-4391-9973-4E125B58B3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8666" y="16899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2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912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653BA-208C-C8BD-4029-94C675C3A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415B79D-AB34-8BB6-0D9B-9008FF57C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777" y="2358230"/>
            <a:ext cx="9650802" cy="1328731"/>
          </a:xfrm>
          <a:prstGeom prst="rect">
            <a:avLst/>
          </a:prstGeom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AB20279B-81C5-89C9-B616-2D3B2DBDEC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33979D67-D546-7B2A-B155-C394985EFEDF}"/>
              </a:ext>
            </a:extLst>
          </p:cNvPr>
          <p:cNvSpPr/>
          <p:nvPr/>
        </p:nvSpPr>
        <p:spPr>
          <a:xfrm>
            <a:off x="10821798" y="3657600"/>
            <a:ext cx="1099614" cy="2771192"/>
          </a:xfrm>
          <a:custGeom>
            <a:avLst/>
            <a:gdLst/>
            <a:ahLst/>
            <a:cxnLst/>
            <a:rect l="l" t="t" r="r" b="b"/>
            <a:pathLst>
              <a:path w="3300413" h="5143500">
                <a:moveTo>
                  <a:pt x="0" y="0"/>
                </a:moveTo>
                <a:lnTo>
                  <a:pt x="3300413" y="0"/>
                </a:lnTo>
                <a:lnTo>
                  <a:pt x="330041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图片 479">
            <a:extLst>
              <a:ext uri="{FF2B5EF4-FFF2-40B4-BE49-F238E27FC236}">
                <a16:creationId xmlns:a16="http://schemas.microsoft.com/office/drawing/2014/main" id="{C430068B-C02D-089F-098B-0991720891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4986331"/>
            <a:ext cx="12192000" cy="187166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CFFE1C6E-9C4A-F073-86B3-FF679AA0604F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682826-D555-4710-2EB7-3EB2AA53EC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6485" y="1230630"/>
            <a:ext cx="9741453" cy="13287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A06BFF5-E752-934E-2EA8-E187661171C1}"/>
              </a:ext>
            </a:extLst>
          </p:cNvPr>
          <p:cNvSpPr/>
          <p:nvPr/>
        </p:nvSpPr>
        <p:spPr>
          <a:xfrm>
            <a:off x="1651518" y="165536"/>
            <a:ext cx="57518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 toàn bài kết hợp gõ đệm t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phách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3FFA8F-297F-C1D0-E631-C1178E918917}"/>
              </a:ext>
            </a:extLst>
          </p:cNvPr>
          <p:cNvSpPr/>
          <p:nvPr/>
        </p:nvSpPr>
        <p:spPr>
          <a:xfrm>
            <a:off x="4816623" y="827608"/>
            <a:ext cx="1210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225">
            <a:extLst>
              <a:ext uri="{FF2B5EF4-FFF2-40B4-BE49-F238E27FC236}">
                <a16:creationId xmlns:a16="http://schemas.microsoft.com/office/drawing/2014/main" id="{66C64D16-A8B7-2A3E-8953-09A351FAE6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099" y="2096188"/>
            <a:ext cx="700214" cy="483215"/>
          </a:xfrm>
          <a:prstGeom prst="rect">
            <a:avLst/>
          </a:prstGeom>
        </p:spPr>
      </p:pic>
      <p:pic>
        <p:nvPicPr>
          <p:cNvPr id="15" name="Picture 225">
            <a:extLst>
              <a:ext uri="{FF2B5EF4-FFF2-40B4-BE49-F238E27FC236}">
                <a16:creationId xmlns:a16="http://schemas.microsoft.com/office/drawing/2014/main" id="{DF35BE8B-E5BF-1401-7BD8-4BE3FF61563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343" y="2116622"/>
            <a:ext cx="700214" cy="483215"/>
          </a:xfrm>
          <a:prstGeom prst="rect">
            <a:avLst/>
          </a:prstGeom>
        </p:spPr>
      </p:pic>
      <p:pic>
        <p:nvPicPr>
          <p:cNvPr id="16" name="Picture 225">
            <a:extLst>
              <a:ext uri="{FF2B5EF4-FFF2-40B4-BE49-F238E27FC236}">
                <a16:creationId xmlns:a16="http://schemas.microsoft.com/office/drawing/2014/main" id="{FF5509E2-A9D8-3096-1210-248A21609CE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742" y="2128953"/>
            <a:ext cx="700214" cy="483215"/>
          </a:xfrm>
          <a:prstGeom prst="rect">
            <a:avLst/>
          </a:prstGeom>
        </p:spPr>
      </p:pic>
      <p:pic>
        <p:nvPicPr>
          <p:cNvPr id="17" name="Picture 225">
            <a:extLst>
              <a:ext uri="{FF2B5EF4-FFF2-40B4-BE49-F238E27FC236}">
                <a16:creationId xmlns:a16="http://schemas.microsoft.com/office/drawing/2014/main" id="{1FB05C7A-D9D9-8A37-A419-537700AF60C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760" y="2128953"/>
            <a:ext cx="700214" cy="483215"/>
          </a:xfrm>
          <a:prstGeom prst="rect">
            <a:avLst/>
          </a:prstGeom>
        </p:spPr>
      </p:pic>
      <p:pic>
        <p:nvPicPr>
          <p:cNvPr id="18" name="Picture 225">
            <a:extLst>
              <a:ext uri="{FF2B5EF4-FFF2-40B4-BE49-F238E27FC236}">
                <a16:creationId xmlns:a16="http://schemas.microsoft.com/office/drawing/2014/main" id="{A0166FEA-0EFD-8AC8-5B67-082F5652578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308" y="2175265"/>
            <a:ext cx="700214" cy="483215"/>
          </a:xfrm>
          <a:prstGeom prst="rect">
            <a:avLst/>
          </a:prstGeom>
        </p:spPr>
      </p:pic>
      <p:pic>
        <p:nvPicPr>
          <p:cNvPr id="19" name="Picture 225">
            <a:extLst>
              <a:ext uri="{FF2B5EF4-FFF2-40B4-BE49-F238E27FC236}">
                <a16:creationId xmlns:a16="http://schemas.microsoft.com/office/drawing/2014/main" id="{E2BD120B-BF7F-6F68-9F32-3F0464A18CA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25" y="2195307"/>
            <a:ext cx="700214" cy="483215"/>
          </a:xfrm>
          <a:prstGeom prst="rect">
            <a:avLst/>
          </a:prstGeom>
        </p:spPr>
      </p:pic>
      <p:pic>
        <p:nvPicPr>
          <p:cNvPr id="20" name="Picture 225">
            <a:extLst>
              <a:ext uri="{FF2B5EF4-FFF2-40B4-BE49-F238E27FC236}">
                <a16:creationId xmlns:a16="http://schemas.microsoft.com/office/drawing/2014/main" id="{9CFEF484-AFC9-BCA0-87B4-EFCA3FCDC19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342" y="2215349"/>
            <a:ext cx="700214" cy="483215"/>
          </a:xfrm>
          <a:prstGeom prst="rect">
            <a:avLst/>
          </a:prstGeom>
        </p:spPr>
      </p:pic>
      <p:pic>
        <p:nvPicPr>
          <p:cNvPr id="21" name="Picture 225">
            <a:extLst>
              <a:ext uri="{FF2B5EF4-FFF2-40B4-BE49-F238E27FC236}">
                <a16:creationId xmlns:a16="http://schemas.microsoft.com/office/drawing/2014/main" id="{E2EC10B1-F8DF-64CC-5507-4E0B60A01B8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729" y="2217596"/>
            <a:ext cx="700214" cy="483215"/>
          </a:xfrm>
          <a:prstGeom prst="rect">
            <a:avLst/>
          </a:prstGeom>
        </p:spPr>
      </p:pic>
      <p:pic>
        <p:nvPicPr>
          <p:cNvPr id="22" name="Picture 225">
            <a:extLst>
              <a:ext uri="{FF2B5EF4-FFF2-40B4-BE49-F238E27FC236}">
                <a16:creationId xmlns:a16="http://schemas.microsoft.com/office/drawing/2014/main" id="{0B66D5BD-FF80-62A6-A273-9A671F5520C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116" y="2219843"/>
            <a:ext cx="700214" cy="483215"/>
          </a:xfrm>
          <a:prstGeom prst="rect">
            <a:avLst/>
          </a:prstGeom>
        </p:spPr>
      </p:pic>
      <p:pic>
        <p:nvPicPr>
          <p:cNvPr id="23" name="Picture 225">
            <a:extLst>
              <a:ext uri="{FF2B5EF4-FFF2-40B4-BE49-F238E27FC236}">
                <a16:creationId xmlns:a16="http://schemas.microsoft.com/office/drawing/2014/main" id="{4ACBEACA-42FC-939D-52A8-3377B1A0ADB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875" y="2214533"/>
            <a:ext cx="700214" cy="483215"/>
          </a:xfrm>
          <a:prstGeom prst="rect">
            <a:avLst/>
          </a:prstGeom>
        </p:spPr>
      </p:pic>
      <p:pic>
        <p:nvPicPr>
          <p:cNvPr id="24" name="Picture 225">
            <a:extLst>
              <a:ext uri="{FF2B5EF4-FFF2-40B4-BE49-F238E27FC236}">
                <a16:creationId xmlns:a16="http://schemas.microsoft.com/office/drawing/2014/main" id="{0D729463-2B89-8A33-B10D-D21464BE9C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167" y="2226864"/>
            <a:ext cx="700214" cy="483215"/>
          </a:xfrm>
          <a:prstGeom prst="rect">
            <a:avLst/>
          </a:prstGeom>
        </p:spPr>
      </p:pic>
      <p:pic>
        <p:nvPicPr>
          <p:cNvPr id="25" name="Picture 225">
            <a:extLst>
              <a:ext uri="{FF2B5EF4-FFF2-40B4-BE49-F238E27FC236}">
                <a16:creationId xmlns:a16="http://schemas.microsoft.com/office/drawing/2014/main" id="{D609F465-8FF1-6201-CEB6-73314856439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459" y="2239195"/>
            <a:ext cx="700214" cy="483215"/>
          </a:xfrm>
          <a:prstGeom prst="rect">
            <a:avLst/>
          </a:prstGeom>
        </p:spPr>
      </p:pic>
      <p:pic>
        <p:nvPicPr>
          <p:cNvPr id="26" name="Picture 225">
            <a:extLst>
              <a:ext uri="{FF2B5EF4-FFF2-40B4-BE49-F238E27FC236}">
                <a16:creationId xmlns:a16="http://schemas.microsoft.com/office/drawing/2014/main" id="{04714A64-41EA-B4ED-8AE1-8B239100C54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79" y="3236118"/>
            <a:ext cx="700214" cy="483215"/>
          </a:xfrm>
          <a:prstGeom prst="rect">
            <a:avLst/>
          </a:prstGeom>
        </p:spPr>
      </p:pic>
      <p:pic>
        <p:nvPicPr>
          <p:cNvPr id="27" name="Picture 225">
            <a:extLst>
              <a:ext uri="{FF2B5EF4-FFF2-40B4-BE49-F238E27FC236}">
                <a16:creationId xmlns:a16="http://schemas.microsoft.com/office/drawing/2014/main" id="{C6577B9F-9CD8-70DB-16D1-82A52E5E12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920" y="3223787"/>
            <a:ext cx="700214" cy="483215"/>
          </a:xfrm>
          <a:prstGeom prst="rect">
            <a:avLst/>
          </a:prstGeom>
        </p:spPr>
      </p:pic>
      <p:pic>
        <p:nvPicPr>
          <p:cNvPr id="28" name="Picture 225">
            <a:extLst>
              <a:ext uri="{FF2B5EF4-FFF2-40B4-BE49-F238E27FC236}">
                <a16:creationId xmlns:a16="http://schemas.microsoft.com/office/drawing/2014/main" id="{DB9FD797-8DD3-3961-C85E-2D26ED8ADE4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80" y="3262468"/>
            <a:ext cx="700214" cy="483215"/>
          </a:xfrm>
          <a:prstGeom prst="rect">
            <a:avLst/>
          </a:prstGeom>
        </p:spPr>
      </p:pic>
      <p:pic>
        <p:nvPicPr>
          <p:cNvPr id="29" name="Picture 225">
            <a:extLst>
              <a:ext uri="{FF2B5EF4-FFF2-40B4-BE49-F238E27FC236}">
                <a16:creationId xmlns:a16="http://schemas.microsoft.com/office/drawing/2014/main" id="{AF739866-89EB-943F-74EC-092928EA8DD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701" y="3268883"/>
            <a:ext cx="700214" cy="483215"/>
          </a:xfrm>
          <a:prstGeom prst="rect">
            <a:avLst/>
          </a:prstGeom>
        </p:spPr>
      </p:pic>
      <p:pic>
        <p:nvPicPr>
          <p:cNvPr id="30" name="Picture 225">
            <a:extLst>
              <a:ext uri="{FF2B5EF4-FFF2-40B4-BE49-F238E27FC236}">
                <a16:creationId xmlns:a16="http://schemas.microsoft.com/office/drawing/2014/main" id="{FD516CB9-C9BE-43AF-5F38-B1BAA67561A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24" y="3315195"/>
            <a:ext cx="700214" cy="483215"/>
          </a:xfrm>
          <a:prstGeom prst="rect">
            <a:avLst/>
          </a:prstGeom>
        </p:spPr>
      </p:pic>
      <p:pic>
        <p:nvPicPr>
          <p:cNvPr id="31" name="Picture 225">
            <a:extLst>
              <a:ext uri="{FF2B5EF4-FFF2-40B4-BE49-F238E27FC236}">
                <a16:creationId xmlns:a16="http://schemas.microsoft.com/office/drawing/2014/main" id="{695DFC32-1F11-BEB8-4F2C-4AE47653589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847" y="3335237"/>
            <a:ext cx="700214" cy="483215"/>
          </a:xfrm>
          <a:prstGeom prst="rect">
            <a:avLst/>
          </a:prstGeom>
        </p:spPr>
      </p:pic>
      <p:pic>
        <p:nvPicPr>
          <p:cNvPr id="32" name="Picture 225">
            <a:extLst>
              <a:ext uri="{FF2B5EF4-FFF2-40B4-BE49-F238E27FC236}">
                <a16:creationId xmlns:a16="http://schemas.microsoft.com/office/drawing/2014/main" id="{B34E9CA4-8916-327B-9812-AC98D57B191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424" y="3354543"/>
            <a:ext cx="700214" cy="483215"/>
          </a:xfrm>
          <a:prstGeom prst="rect">
            <a:avLst/>
          </a:prstGeom>
        </p:spPr>
      </p:pic>
      <p:pic>
        <p:nvPicPr>
          <p:cNvPr id="33" name="Picture 225">
            <a:extLst>
              <a:ext uri="{FF2B5EF4-FFF2-40B4-BE49-F238E27FC236}">
                <a16:creationId xmlns:a16="http://schemas.microsoft.com/office/drawing/2014/main" id="{68B0FA1B-59B3-D96B-8CFE-80DE9E9059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497" y="3347769"/>
            <a:ext cx="700214" cy="483215"/>
          </a:xfrm>
          <a:prstGeom prst="rect">
            <a:avLst/>
          </a:prstGeom>
        </p:spPr>
      </p:pic>
      <p:pic>
        <p:nvPicPr>
          <p:cNvPr id="34" name="Picture 225">
            <a:extLst>
              <a:ext uri="{FF2B5EF4-FFF2-40B4-BE49-F238E27FC236}">
                <a16:creationId xmlns:a16="http://schemas.microsoft.com/office/drawing/2014/main" id="{00153C83-198D-0C49-6173-1F64B54F1B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298" y="3335112"/>
            <a:ext cx="700214" cy="483215"/>
          </a:xfrm>
          <a:prstGeom prst="rect">
            <a:avLst/>
          </a:prstGeom>
        </p:spPr>
      </p:pic>
      <p:pic>
        <p:nvPicPr>
          <p:cNvPr id="35" name="Picture 225">
            <a:extLst>
              <a:ext uri="{FF2B5EF4-FFF2-40B4-BE49-F238E27FC236}">
                <a16:creationId xmlns:a16="http://schemas.microsoft.com/office/drawing/2014/main" id="{2B17E48C-459A-6976-3DD2-A5FC821646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783" y="3347433"/>
            <a:ext cx="700214" cy="483215"/>
          </a:xfrm>
          <a:prstGeom prst="rect">
            <a:avLst/>
          </a:prstGeom>
        </p:spPr>
      </p:pic>
      <p:pic>
        <p:nvPicPr>
          <p:cNvPr id="36" name="Picture 225">
            <a:extLst>
              <a:ext uri="{FF2B5EF4-FFF2-40B4-BE49-F238E27FC236}">
                <a16:creationId xmlns:a16="http://schemas.microsoft.com/office/drawing/2014/main" id="{7C5532CE-6DF9-E889-8E16-B7EF9708255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313" y="3335102"/>
            <a:ext cx="700214" cy="483215"/>
          </a:xfrm>
          <a:prstGeom prst="rect">
            <a:avLst/>
          </a:prstGeom>
        </p:spPr>
      </p:pic>
      <p:pic>
        <p:nvPicPr>
          <p:cNvPr id="37" name="Picture 225">
            <a:extLst>
              <a:ext uri="{FF2B5EF4-FFF2-40B4-BE49-F238E27FC236}">
                <a16:creationId xmlns:a16="http://schemas.microsoft.com/office/drawing/2014/main" id="{6D9814C1-747A-6292-294E-59E81EE567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843" y="3322771"/>
            <a:ext cx="700214" cy="483215"/>
          </a:xfrm>
          <a:prstGeom prst="rect">
            <a:avLst/>
          </a:prstGeom>
        </p:spPr>
      </p:pic>
      <p:pic>
        <p:nvPicPr>
          <p:cNvPr id="3" name="Bài đọc nhạc số 4  Âm nhạc lớp 5 (SGK Kết Nối Tri Thức Với Cuộc Sống) - #coverbytmn">
            <a:hlinkClick r:id="" action="ppaction://media"/>
            <a:extLst>
              <a:ext uri="{FF2B5EF4-FFF2-40B4-BE49-F238E27FC236}">
                <a16:creationId xmlns:a16="http://schemas.microsoft.com/office/drawing/2014/main" id="{D5DFFD97-C726-CA56-B552-CA24C583FA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6885" y="429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4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912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2A3459D7-4423-6DAB-85D3-43736D3ED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6" y="179044"/>
            <a:ext cx="2198258" cy="1406593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156ED4A3-37CD-DEC9-38E7-999068025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812" y="2534970"/>
            <a:ext cx="2958464" cy="2293756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03111C74-128A-A81F-C7A9-CCB2EE48CF5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5393">
            <a:off x="-209665" y="1820699"/>
            <a:ext cx="2927808" cy="2927808"/>
          </a:xfrm>
          <a:prstGeom prst="rect">
            <a:avLst/>
          </a:prstGeom>
        </p:spPr>
      </p:pic>
      <p:sp>
        <p:nvSpPr>
          <p:cNvPr id="8" name="Rectangles 2">
            <a:extLst>
              <a:ext uri="{FF2B5EF4-FFF2-40B4-BE49-F238E27FC236}">
                <a16:creationId xmlns:a16="http://schemas.microsoft.com/office/drawing/2014/main" id="{3F91BF7C-842D-8F76-22BE-EB2A0C911FCD}"/>
              </a:ext>
            </a:extLst>
          </p:cNvPr>
          <p:cNvSpPr/>
          <p:nvPr/>
        </p:nvSpPr>
        <p:spPr>
          <a:xfrm>
            <a:off x="2715591" y="1980286"/>
            <a:ext cx="2941831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 w="13462">
                  <a:solidFill>
                    <a:srgbClr val="FFFFD9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FFFFFA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F0CD263B-EC1C-7486-BD2D-01FDC8E0734C}"/>
              </a:ext>
            </a:extLst>
          </p:cNvPr>
          <p:cNvSpPr txBox="1"/>
          <p:nvPr/>
        </p:nvSpPr>
        <p:spPr>
          <a:xfrm>
            <a:off x="1920240" y="2845435"/>
            <a:ext cx="7432357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Hát, vận đông theo nhạc bài: Em yêu giờ học hát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610D82EB-2C1C-8C47-C187-6FDB06F70D88}"/>
              </a:ext>
            </a:extLst>
          </p:cNvPr>
          <p:cNvSpPr/>
          <p:nvPr/>
        </p:nvSpPr>
        <p:spPr>
          <a:xfrm>
            <a:off x="-339015" y="6103076"/>
            <a:ext cx="3208964" cy="804924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D5AD5BED-2404-1953-A0B1-DF5E44B02E84}"/>
              </a:ext>
            </a:extLst>
          </p:cNvPr>
          <p:cNvSpPr/>
          <p:nvPr/>
        </p:nvSpPr>
        <p:spPr>
          <a:xfrm>
            <a:off x="8510256" y="6102058"/>
            <a:ext cx="2366339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5CDA0E4D-76E3-7DEF-A107-0545E4F24EC5}"/>
              </a:ext>
            </a:extLst>
          </p:cNvPr>
          <p:cNvSpPr/>
          <p:nvPr/>
        </p:nvSpPr>
        <p:spPr>
          <a:xfrm>
            <a:off x="4329847" y="6102058"/>
            <a:ext cx="3208964" cy="804924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38D8953-8F6C-E6EE-87CA-606FCD5A75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85959" y="6391640"/>
            <a:ext cx="6181960" cy="49530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501A1FEE-E34C-9D82-FCCB-36D1E3F391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938345" y="6391640"/>
            <a:ext cx="6253656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3" grpId="0"/>
      <p:bldP spid="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3" y="1043932"/>
            <a:ext cx="12069527" cy="4285714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22473" y="104992"/>
            <a:ext cx="53014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nhóm kết hợp gõ đệm theo nhịp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650" y="2744800"/>
            <a:ext cx="482008" cy="5101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961" y="2753290"/>
            <a:ext cx="482008" cy="51016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094" y="2753290"/>
            <a:ext cx="482008" cy="51016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061" y="2744800"/>
            <a:ext cx="482008" cy="51016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849" y="5313199"/>
            <a:ext cx="482008" cy="51016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465" y="5277538"/>
            <a:ext cx="482008" cy="51016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764" y="5304798"/>
            <a:ext cx="482008" cy="51016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4" y="5277538"/>
            <a:ext cx="482008" cy="5101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943" y="6132886"/>
            <a:ext cx="7651463" cy="72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080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50BCFB6-5735-4CD0-83BF-C5A5DC7E2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93" y="2554113"/>
            <a:ext cx="10455711" cy="1328731"/>
          </a:xfrm>
          <a:prstGeom prst="rect">
            <a:avLst/>
          </a:prstGeom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4BB8E941-A18F-48C6-B162-4AF35A8E3A4A}"/>
              </a:ext>
            </a:extLst>
          </p:cNvPr>
          <p:cNvSpPr/>
          <p:nvPr/>
        </p:nvSpPr>
        <p:spPr>
          <a:xfrm>
            <a:off x="10821798" y="3657600"/>
            <a:ext cx="1099614" cy="2771192"/>
          </a:xfrm>
          <a:custGeom>
            <a:avLst/>
            <a:gdLst/>
            <a:ahLst/>
            <a:cxnLst/>
            <a:rect l="l" t="t" r="r" b="b"/>
            <a:pathLst>
              <a:path w="3300413" h="5143500">
                <a:moveTo>
                  <a:pt x="0" y="0"/>
                </a:moveTo>
                <a:lnTo>
                  <a:pt x="3300413" y="0"/>
                </a:lnTo>
                <a:lnTo>
                  <a:pt x="330041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4986331"/>
            <a:ext cx="12192000" cy="187166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39169C-5518-437E-AE86-165649F4D3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9780" y="1240410"/>
            <a:ext cx="10630021" cy="13287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4DCD32B-EDB1-4CA0-93A1-CBE5C2084EEF}"/>
              </a:ext>
            </a:extLst>
          </p:cNvPr>
          <p:cNvSpPr/>
          <p:nvPr/>
        </p:nvSpPr>
        <p:spPr>
          <a:xfrm>
            <a:off x="1651518" y="165536"/>
            <a:ext cx="4931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kết hợp kí hiệu bàn tay: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CBA4DB-0580-46E7-9FB3-20BBAE596192}"/>
              </a:ext>
            </a:extLst>
          </p:cNvPr>
          <p:cNvSpPr/>
          <p:nvPr/>
        </p:nvSpPr>
        <p:spPr>
          <a:xfrm>
            <a:off x="4816623" y="827608"/>
            <a:ext cx="1210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Hình ảnh 3" descr="la">
            <a:extLst>
              <a:ext uri="{FF2B5EF4-FFF2-40B4-BE49-F238E27FC236}">
                <a16:creationId xmlns:a16="http://schemas.microsoft.com/office/drawing/2014/main" id="{12513AE9-9F85-4E46-A067-209A688906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03339" y="2340472"/>
            <a:ext cx="498475" cy="276860"/>
          </a:xfrm>
          <a:prstGeom prst="rect">
            <a:avLst/>
          </a:prstGeom>
        </p:spPr>
      </p:pic>
      <p:pic>
        <p:nvPicPr>
          <p:cNvPr id="18" name="Hình ảnh 20" descr="sol">
            <a:extLst>
              <a:ext uri="{FF2B5EF4-FFF2-40B4-BE49-F238E27FC236}">
                <a16:creationId xmlns:a16="http://schemas.microsoft.com/office/drawing/2014/main" id="{D1AC8848-37B7-4D8E-B5B6-B607EAB60B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87011" y="2311459"/>
            <a:ext cx="579120" cy="293370"/>
          </a:xfrm>
          <a:prstGeom prst="rect">
            <a:avLst/>
          </a:prstGeom>
        </p:spPr>
      </p:pic>
      <p:pic>
        <p:nvPicPr>
          <p:cNvPr id="20" name="Hình ảnh 27" descr="mi">
            <a:extLst>
              <a:ext uri="{FF2B5EF4-FFF2-40B4-BE49-F238E27FC236}">
                <a16:creationId xmlns:a16="http://schemas.microsoft.com/office/drawing/2014/main" id="{58E01E44-792A-4ADD-9E17-F38D97342C6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29640" y="2384287"/>
            <a:ext cx="664845" cy="233045"/>
          </a:xfrm>
          <a:prstGeom prst="rect">
            <a:avLst/>
          </a:prstGeom>
        </p:spPr>
      </p:pic>
      <p:pic>
        <p:nvPicPr>
          <p:cNvPr id="25" name="Hình ảnh 15" descr="do">
            <a:extLst>
              <a:ext uri="{FF2B5EF4-FFF2-40B4-BE49-F238E27FC236}">
                <a16:creationId xmlns:a16="http://schemas.microsoft.com/office/drawing/2014/main" id="{33E570CC-3CD8-4936-AEF1-04A65D5A82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63186" y="2327904"/>
            <a:ext cx="558800" cy="266700"/>
          </a:xfrm>
          <a:prstGeom prst="rect">
            <a:avLst/>
          </a:prstGeom>
        </p:spPr>
      </p:pic>
      <p:pic>
        <p:nvPicPr>
          <p:cNvPr id="26" name="Hình ảnh 20" descr="sol">
            <a:extLst>
              <a:ext uri="{FF2B5EF4-FFF2-40B4-BE49-F238E27FC236}">
                <a16:creationId xmlns:a16="http://schemas.microsoft.com/office/drawing/2014/main" id="{12659634-80BA-4D54-A09C-BF60E9F3A2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56373" y="2271013"/>
            <a:ext cx="579120" cy="293370"/>
          </a:xfrm>
          <a:prstGeom prst="rect">
            <a:avLst/>
          </a:prstGeom>
        </p:spPr>
      </p:pic>
      <p:pic>
        <p:nvPicPr>
          <p:cNvPr id="27" name="Hình ảnh 2" descr="sol">
            <a:extLst>
              <a:ext uri="{FF2B5EF4-FFF2-40B4-BE49-F238E27FC236}">
                <a16:creationId xmlns:a16="http://schemas.microsoft.com/office/drawing/2014/main" id="{887F36C4-9AC0-48FB-A173-D6D4CE0E86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27366" y="2301498"/>
            <a:ext cx="579120" cy="293370"/>
          </a:xfrm>
          <a:prstGeom prst="rect">
            <a:avLst/>
          </a:prstGeom>
        </p:spPr>
      </p:pic>
      <p:pic>
        <p:nvPicPr>
          <p:cNvPr id="29" name="Hình ảnh 27" descr="mi">
            <a:extLst>
              <a:ext uri="{FF2B5EF4-FFF2-40B4-BE49-F238E27FC236}">
                <a16:creationId xmlns:a16="http://schemas.microsoft.com/office/drawing/2014/main" id="{43F93354-36B5-4D90-B1B7-5B8275C2C7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71492" y="2384287"/>
            <a:ext cx="664845" cy="233045"/>
          </a:xfrm>
          <a:prstGeom prst="rect">
            <a:avLst/>
          </a:prstGeom>
        </p:spPr>
      </p:pic>
      <p:pic>
        <p:nvPicPr>
          <p:cNvPr id="30" name="Hình ảnh 27" descr="mi">
            <a:extLst>
              <a:ext uri="{FF2B5EF4-FFF2-40B4-BE49-F238E27FC236}">
                <a16:creationId xmlns:a16="http://schemas.microsoft.com/office/drawing/2014/main" id="{4D36F4ED-9E39-4E97-8FAB-A8C6AEBB0C9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55938" y="2360023"/>
            <a:ext cx="511323" cy="233045"/>
          </a:xfrm>
          <a:prstGeom prst="rect">
            <a:avLst/>
          </a:prstGeom>
        </p:spPr>
      </p:pic>
      <p:pic>
        <p:nvPicPr>
          <p:cNvPr id="31" name="Hình ảnh 4" descr="re">
            <a:extLst>
              <a:ext uri="{FF2B5EF4-FFF2-40B4-BE49-F238E27FC236}">
                <a16:creationId xmlns:a16="http://schemas.microsoft.com/office/drawing/2014/main" id="{2654B4FD-714C-4EE7-B79C-5A2BB73F01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85443" y="2255444"/>
            <a:ext cx="485775" cy="3886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EAEA5-0AD5-43D1-A9EE-55557F6D929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146" y="2309048"/>
            <a:ext cx="372791" cy="319209"/>
          </a:xfrm>
          <a:prstGeom prst="rect">
            <a:avLst/>
          </a:prstGeom>
        </p:spPr>
      </p:pic>
      <p:pic>
        <p:nvPicPr>
          <p:cNvPr id="32" name="Hình ảnh 15" descr="do">
            <a:extLst>
              <a:ext uri="{FF2B5EF4-FFF2-40B4-BE49-F238E27FC236}">
                <a16:creationId xmlns:a16="http://schemas.microsoft.com/office/drawing/2014/main" id="{F55BD90E-7B0A-4A43-A8F7-1751D0E0A21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11064" y="2384287"/>
            <a:ext cx="505031" cy="266700"/>
          </a:xfrm>
          <a:prstGeom prst="rect">
            <a:avLst/>
          </a:prstGeom>
        </p:spPr>
      </p:pic>
      <p:pic>
        <p:nvPicPr>
          <p:cNvPr id="33" name="Hình ảnh 4" descr="re">
            <a:extLst>
              <a:ext uri="{FF2B5EF4-FFF2-40B4-BE49-F238E27FC236}">
                <a16:creationId xmlns:a16="http://schemas.microsoft.com/office/drawing/2014/main" id="{9722D336-6916-41C1-830F-9EF5C11BDB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55865" y="2255444"/>
            <a:ext cx="485775" cy="38862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0C4C5D6-B92F-4510-A370-88B1B07C35B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517" y="2245174"/>
            <a:ext cx="372791" cy="319209"/>
          </a:xfrm>
          <a:prstGeom prst="rect">
            <a:avLst/>
          </a:prstGeom>
        </p:spPr>
      </p:pic>
      <p:pic>
        <p:nvPicPr>
          <p:cNvPr id="35" name="Hình ảnh 27" descr="mi">
            <a:extLst>
              <a:ext uri="{FF2B5EF4-FFF2-40B4-BE49-F238E27FC236}">
                <a16:creationId xmlns:a16="http://schemas.microsoft.com/office/drawing/2014/main" id="{E1D865F8-87D0-4E00-B8A0-386468D0DB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44028" y="2343970"/>
            <a:ext cx="664845" cy="233045"/>
          </a:xfrm>
          <a:prstGeom prst="rect">
            <a:avLst/>
          </a:prstGeom>
        </p:spPr>
      </p:pic>
      <p:pic>
        <p:nvPicPr>
          <p:cNvPr id="36" name="Hình ảnh 27" descr="mi">
            <a:extLst>
              <a:ext uri="{FF2B5EF4-FFF2-40B4-BE49-F238E27FC236}">
                <a16:creationId xmlns:a16="http://schemas.microsoft.com/office/drawing/2014/main" id="{B3DC9E76-732C-459D-8375-C8192ADE824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20927" y="2411019"/>
            <a:ext cx="664845" cy="233045"/>
          </a:xfrm>
          <a:prstGeom prst="rect">
            <a:avLst/>
          </a:prstGeom>
        </p:spPr>
      </p:pic>
      <p:pic>
        <p:nvPicPr>
          <p:cNvPr id="37" name="Hình ảnh 3" descr="la">
            <a:extLst>
              <a:ext uri="{FF2B5EF4-FFF2-40B4-BE49-F238E27FC236}">
                <a16:creationId xmlns:a16="http://schemas.microsoft.com/office/drawing/2014/main" id="{42E73E4E-F77A-449D-8AAE-722A35BF71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32192" y="3671936"/>
            <a:ext cx="498475" cy="276860"/>
          </a:xfrm>
          <a:prstGeom prst="rect">
            <a:avLst/>
          </a:prstGeom>
        </p:spPr>
      </p:pic>
      <p:pic>
        <p:nvPicPr>
          <p:cNvPr id="38" name="Hình ảnh 20" descr="sol">
            <a:extLst>
              <a:ext uri="{FF2B5EF4-FFF2-40B4-BE49-F238E27FC236}">
                <a16:creationId xmlns:a16="http://schemas.microsoft.com/office/drawing/2014/main" id="{0B1E42A7-E885-4C1E-A3A3-71EE900828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5539" y="3645266"/>
            <a:ext cx="579120" cy="293370"/>
          </a:xfrm>
          <a:prstGeom prst="rect">
            <a:avLst/>
          </a:prstGeom>
        </p:spPr>
      </p:pic>
      <p:pic>
        <p:nvPicPr>
          <p:cNvPr id="39" name="Hình ảnh 27" descr="mi">
            <a:extLst>
              <a:ext uri="{FF2B5EF4-FFF2-40B4-BE49-F238E27FC236}">
                <a16:creationId xmlns:a16="http://schemas.microsoft.com/office/drawing/2014/main" id="{9617BC57-8AFD-46B4-82E5-89CDFFE6285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07916" y="3728319"/>
            <a:ext cx="664845" cy="233045"/>
          </a:xfrm>
          <a:prstGeom prst="rect">
            <a:avLst/>
          </a:prstGeom>
        </p:spPr>
      </p:pic>
      <p:pic>
        <p:nvPicPr>
          <p:cNvPr id="40" name="Hình ảnh 15" descr="do">
            <a:extLst>
              <a:ext uri="{FF2B5EF4-FFF2-40B4-BE49-F238E27FC236}">
                <a16:creationId xmlns:a16="http://schemas.microsoft.com/office/drawing/2014/main" id="{EE1D9B68-28F1-4BFD-96C4-7FF39B51BFF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75057" y="3671936"/>
            <a:ext cx="558800" cy="266700"/>
          </a:xfrm>
          <a:prstGeom prst="rect">
            <a:avLst/>
          </a:prstGeom>
        </p:spPr>
      </p:pic>
      <p:pic>
        <p:nvPicPr>
          <p:cNvPr id="41" name="Hình ảnh 2" descr="sol">
            <a:extLst>
              <a:ext uri="{FF2B5EF4-FFF2-40B4-BE49-F238E27FC236}">
                <a16:creationId xmlns:a16="http://schemas.microsoft.com/office/drawing/2014/main" id="{9F997B86-C5E2-4186-9730-9D7C0DC420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21287" y="3636248"/>
            <a:ext cx="579120" cy="293370"/>
          </a:xfrm>
          <a:prstGeom prst="rect">
            <a:avLst/>
          </a:prstGeom>
        </p:spPr>
      </p:pic>
      <p:pic>
        <p:nvPicPr>
          <p:cNvPr id="42" name="Hình ảnh 27" descr="mi">
            <a:extLst>
              <a:ext uri="{FF2B5EF4-FFF2-40B4-BE49-F238E27FC236}">
                <a16:creationId xmlns:a16="http://schemas.microsoft.com/office/drawing/2014/main" id="{58A13217-5BDF-4B89-9042-B9B35D12BAD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08164" y="3728319"/>
            <a:ext cx="664845" cy="23304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6E2F292-ABCD-4865-A51A-569973F4C8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471" y="3636248"/>
            <a:ext cx="372791" cy="319209"/>
          </a:xfrm>
          <a:prstGeom prst="rect">
            <a:avLst/>
          </a:prstGeom>
        </p:spPr>
      </p:pic>
      <p:pic>
        <p:nvPicPr>
          <p:cNvPr id="44" name="Hình ảnh 27" descr="mi">
            <a:extLst>
              <a:ext uri="{FF2B5EF4-FFF2-40B4-BE49-F238E27FC236}">
                <a16:creationId xmlns:a16="http://schemas.microsoft.com/office/drawing/2014/main" id="{3C10200F-06DC-43D0-9AFB-A11503EB4E3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53969" y="3728319"/>
            <a:ext cx="664845" cy="233045"/>
          </a:xfrm>
          <a:prstGeom prst="rect">
            <a:avLst/>
          </a:prstGeom>
        </p:spPr>
      </p:pic>
      <p:pic>
        <p:nvPicPr>
          <p:cNvPr id="45" name="Hình ảnh 4" descr="re">
            <a:extLst>
              <a:ext uri="{FF2B5EF4-FFF2-40B4-BE49-F238E27FC236}">
                <a16:creationId xmlns:a16="http://schemas.microsoft.com/office/drawing/2014/main" id="{B38D2247-A73E-445A-A9B2-CA9E3DCE09C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89194" y="3515158"/>
            <a:ext cx="485775" cy="388620"/>
          </a:xfrm>
          <a:prstGeom prst="rect">
            <a:avLst/>
          </a:prstGeom>
        </p:spPr>
      </p:pic>
      <p:pic>
        <p:nvPicPr>
          <p:cNvPr id="46" name="Hình ảnh 15" descr="do">
            <a:extLst>
              <a:ext uri="{FF2B5EF4-FFF2-40B4-BE49-F238E27FC236}">
                <a16:creationId xmlns:a16="http://schemas.microsoft.com/office/drawing/2014/main" id="{A5C2E361-7074-49A7-9F26-67F18B7D396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13734" y="3649732"/>
            <a:ext cx="558800" cy="266700"/>
          </a:xfrm>
          <a:prstGeom prst="rect">
            <a:avLst/>
          </a:prstGeom>
        </p:spPr>
      </p:pic>
      <p:pic>
        <p:nvPicPr>
          <p:cNvPr id="47" name="Hình ảnh 4" descr="re">
            <a:extLst>
              <a:ext uri="{FF2B5EF4-FFF2-40B4-BE49-F238E27FC236}">
                <a16:creationId xmlns:a16="http://schemas.microsoft.com/office/drawing/2014/main" id="{74C8A1BC-3B60-4F42-8282-7F7AE0709B7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17616" y="3618098"/>
            <a:ext cx="485775" cy="388620"/>
          </a:xfrm>
          <a:prstGeom prst="rect">
            <a:avLst/>
          </a:prstGeom>
        </p:spPr>
      </p:pic>
      <p:pic>
        <p:nvPicPr>
          <p:cNvPr id="48" name="Hình ảnh 27" descr="mi">
            <a:extLst>
              <a:ext uri="{FF2B5EF4-FFF2-40B4-BE49-F238E27FC236}">
                <a16:creationId xmlns:a16="http://schemas.microsoft.com/office/drawing/2014/main" id="{CC4496DE-615B-42E6-86BC-346CBBCC7B2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10408" y="3611796"/>
            <a:ext cx="664845" cy="233045"/>
          </a:xfrm>
          <a:prstGeom prst="rect">
            <a:avLst/>
          </a:prstGeom>
        </p:spPr>
      </p:pic>
      <p:pic>
        <p:nvPicPr>
          <p:cNvPr id="49" name="Hình ảnh 15" descr="do">
            <a:extLst>
              <a:ext uri="{FF2B5EF4-FFF2-40B4-BE49-F238E27FC236}">
                <a16:creationId xmlns:a16="http://schemas.microsoft.com/office/drawing/2014/main" id="{D9AEA70F-5BD7-4A96-BCE9-61C7AB6CC91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51892" y="3616836"/>
            <a:ext cx="558800" cy="266700"/>
          </a:xfrm>
          <a:prstGeom prst="rect">
            <a:avLst/>
          </a:prstGeom>
        </p:spPr>
      </p:pic>
      <p:pic>
        <p:nvPicPr>
          <p:cNvPr id="50" name="Bài đọc nhạc số 4  Âm nhạc lớp 5 (SGK Kết Nối Tri Thức Với Cuộc Sống) - #coverbytmn">
            <a:hlinkClick r:id="" action="ppaction://media"/>
            <a:extLst>
              <a:ext uri="{FF2B5EF4-FFF2-40B4-BE49-F238E27FC236}">
                <a16:creationId xmlns:a16="http://schemas.microsoft.com/office/drawing/2014/main" id="{66A6BEC1-4B76-428F-AE56-2FBD942BA2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05499" y="43857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5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68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5">
            <a:extLst>
              <a:ext uri="{FF2B5EF4-FFF2-40B4-BE49-F238E27FC236}">
                <a16:creationId xmlns:a16="http://schemas.microsoft.com/office/drawing/2014/main" id="{890FB360-0B54-DE8E-BEC0-85DED1CA2C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33" t="18493" r="-345" b="40563"/>
          <a:stretch/>
        </p:blipFill>
        <p:spPr>
          <a:xfrm flipH="1">
            <a:off x="1863986" y="4024643"/>
            <a:ext cx="784398" cy="913195"/>
          </a:xfrm>
          <a:prstGeom prst="rect">
            <a:avLst/>
          </a:prstGeom>
        </p:spPr>
      </p:pic>
      <p:grpSp>
        <p:nvGrpSpPr>
          <p:cNvPr id="7" name="组合 5">
            <a:extLst>
              <a:ext uri="{FF2B5EF4-FFF2-40B4-BE49-F238E27FC236}">
                <a16:creationId xmlns:a16="http://schemas.microsoft.com/office/drawing/2014/main" id="{36615F8E-E184-E8BE-1E1F-7B1F70EB7A64}"/>
              </a:ext>
            </a:extLst>
          </p:cNvPr>
          <p:cNvGrpSpPr/>
          <p:nvPr/>
        </p:nvGrpSpPr>
        <p:grpSpPr>
          <a:xfrm>
            <a:off x="0" y="2967881"/>
            <a:ext cx="12192000" cy="3890119"/>
            <a:chOff x="-990916" y="1950640"/>
            <a:chExt cx="9144000" cy="3030820"/>
          </a:xfrm>
        </p:grpSpPr>
        <p:pic>
          <p:nvPicPr>
            <p:cNvPr id="8" name="图片 12" descr="图片包含 鲜花, 植物, 黄色&#10;&#10;已生成高可信度的说明">
              <a:extLst>
                <a:ext uri="{FF2B5EF4-FFF2-40B4-BE49-F238E27FC236}">
                  <a16:creationId xmlns:a16="http://schemas.microsoft.com/office/drawing/2014/main" id="{D0E4C094-2283-99F2-3D42-21B09F78F0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366"/>
            <a:stretch/>
          </p:blipFill>
          <p:spPr>
            <a:xfrm>
              <a:off x="-990916" y="1950640"/>
              <a:ext cx="9144000" cy="3029057"/>
            </a:xfrm>
            <a:prstGeom prst="rect">
              <a:avLst/>
            </a:prstGeom>
          </p:spPr>
        </p:pic>
        <p:pic>
          <p:nvPicPr>
            <p:cNvPr id="9" name="图片 21">
              <a:extLst>
                <a:ext uri="{FF2B5EF4-FFF2-40B4-BE49-F238E27FC236}">
                  <a16:creationId xmlns:a16="http://schemas.microsoft.com/office/drawing/2014/main" id="{32C34B0B-3C9F-78CB-CDF0-7AFF831D94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68" t="63628" r="11572" b="26779"/>
            <a:stretch/>
          </p:blipFill>
          <p:spPr>
            <a:xfrm>
              <a:off x="-990916" y="4433671"/>
              <a:ext cx="9144000" cy="547789"/>
            </a:xfrm>
            <a:prstGeom prst="rect">
              <a:avLst/>
            </a:prstGeom>
          </p:spPr>
        </p:pic>
      </p:grpSp>
      <p:pic>
        <p:nvPicPr>
          <p:cNvPr id="10" name="图片 17">
            <a:extLst>
              <a:ext uri="{FF2B5EF4-FFF2-40B4-BE49-F238E27FC236}">
                <a16:creationId xmlns:a16="http://schemas.microsoft.com/office/drawing/2014/main" id="{2FAD1C42-D965-D4B9-E8CF-EAC1BE4F5A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32" r="14699" b="67880"/>
          <a:stretch/>
        </p:blipFill>
        <p:spPr>
          <a:xfrm flipH="1">
            <a:off x="2648383" y="3350921"/>
            <a:ext cx="1570531" cy="1385540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8AEEBE55-77D5-84C0-E89B-73051F64B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616" y="2145572"/>
            <a:ext cx="2127865" cy="471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BA24FF9E-1475-C937-7E74-A0536461F4FF}"/>
              </a:ext>
            </a:extLst>
          </p:cNvPr>
          <p:cNvSpPr/>
          <p:nvPr/>
        </p:nvSpPr>
        <p:spPr>
          <a:xfrm>
            <a:off x="-72391" y="-84855"/>
            <a:ext cx="1785526" cy="2476847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25C60C0B-7A22-A636-B5C6-8A263CC1B8A1}"/>
              </a:ext>
            </a:extLst>
          </p:cNvPr>
          <p:cNvSpPr/>
          <p:nvPr/>
        </p:nvSpPr>
        <p:spPr>
          <a:xfrm flipH="1">
            <a:off x="10318025" y="-84855"/>
            <a:ext cx="2020327" cy="2366328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B758CE9F-0A50-0AC2-8F2E-D5EC2FCC5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4157" y="417209"/>
            <a:ext cx="1108062" cy="87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4">
            <a:extLst>
              <a:ext uri="{FF2B5EF4-FFF2-40B4-BE49-F238E27FC236}">
                <a16:creationId xmlns:a16="http://schemas.microsoft.com/office/drawing/2014/main" id="{CEF1809B-AF64-47CF-BB89-2C4E844BA36B}"/>
              </a:ext>
            </a:extLst>
          </p:cNvPr>
          <p:cNvSpPr txBox="1"/>
          <p:nvPr/>
        </p:nvSpPr>
        <p:spPr>
          <a:xfrm>
            <a:off x="5357945" y="488773"/>
            <a:ext cx="11251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27</a:t>
            </a:r>
            <a:endParaRPr kumimoji="0" lang="vi-VN" sz="2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EFEA1E-4007-49F2-B8E7-280CEC072FE9}"/>
              </a:ext>
            </a:extLst>
          </p:cNvPr>
          <p:cNvSpPr txBox="1"/>
          <p:nvPr/>
        </p:nvSpPr>
        <p:spPr>
          <a:xfrm>
            <a:off x="3637262" y="1106230"/>
            <a:ext cx="6224630" cy="1086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Lý thuyết âm nhạc: Ôn tập 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Đọc nhạc: Bài số 4 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Hộp Văn bản 24">
            <a:extLst>
              <a:ext uri="{FF2B5EF4-FFF2-40B4-BE49-F238E27FC236}">
                <a16:creationId xmlns:a16="http://schemas.microsoft.com/office/drawing/2014/main" id="{E19F88B0-AAC7-4EC4-8212-BF441FDF3857}"/>
              </a:ext>
            </a:extLst>
          </p:cNvPr>
          <p:cNvSpPr txBox="1"/>
          <p:nvPr/>
        </p:nvSpPr>
        <p:spPr>
          <a:xfrm>
            <a:off x="467337" y="266866"/>
            <a:ext cx="56286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Chủ đề 7: Âm nhạc nước ngoài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58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7487A-18ED-B0F4-4545-DE00BF520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 RAM SAM SAM">
            <a:hlinkClick r:id="" action="ppaction://media"/>
            <a:extLst>
              <a:ext uri="{FF2B5EF4-FFF2-40B4-BE49-F238E27FC236}">
                <a16:creationId xmlns:a16="http://schemas.microsoft.com/office/drawing/2014/main" id="{79CDA695-1903-A7E5-E424-C4BB526D003D}"/>
              </a:ext>
            </a:extLst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06" cy="6858000"/>
          </a:xfrm>
        </p:spPr>
      </p:pic>
      <p:sp>
        <p:nvSpPr>
          <p:cNvPr id="2" name="Freeform 6">
            <a:extLst>
              <a:ext uri="{FF2B5EF4-FFF2-40B4-BE49-F238E27FC236}">
                <a16:creationId xmlns:a16="http://schemas.microsoft.com/office/drawing/2014/main" id="{FB30427E-E20B-F677-98E8-1BE725ECD751}"/>
              </a:ext>
            </a:extLst>
          </p:cNvPr>
          <p:cNvSpPr/>
          <p:nvPr/>
        </p:nvSpPr>
        <p:spPr>
          <a:xfrm>
            <a:off x="-339015" y="6103076"/>
            <a:ext cx="3208964" cy="804924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15377E24-1EDC-4CD7-DF46-B49980645073}"/>
              </a:ext>
            </a:extLst>
          </p:cNvPr>
          <p:cNvSpPr/>
          <p:nvPr/>
        </p:nvSpPr>
        <p:spPr>
          <a:xfrm>
            <a:off x="8510256" y="6102058"/>
            <a:ext cx="2366339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B25AA911-2A53-C496-85BD-D8C7CADD02C0}"/>
              </a:ext>
            </a:extLst>
          </p:cNvPr>
          <p:cNvSpPr/>
          <p:nvPr/>
        </p:nvSpPr>
        <p:spPr>
          <a:xfrm>
            <a:off x="4329847" y="6102058"/>
            <a:ext cx="3208964" cy="804924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16D3D22-A932-DFF9-8592-9CFF5D4A6B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85959" y="6391640"/>
            <a:ext cx="6181960" cy="49530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29D207F-FB31-92B5-3A86-837A2BCB6C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938345" y="6391640"/>
            <a:ext cx="6253656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54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709D6-2F5B-B007-1115-EBDDE6476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5">
            <a:extLst>
              <a:ext uri="{FF2B5EF4-FFF2-40B4-BE49-F238E27FC236}">
                <a16:creationId xmlns:a16="http://schemas.microsoft.com/office/drawing/2014/main" id="{DC75699D-4491-6DB4-FD48-C4B40EB6C4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33" t="18493" r="-345" b="40563"/>
          <a:stretch/>
        </p:blipFill>
        <p:spPr>
          <a:xfrm flipH="1">
            <a:off x="2722517" y="2119224"/>
            <a:ext cx="2542202" cy="2959628"/>
          </a:xfrm>
          <a:prstGeom prst="rect">
            <a:avLst/>
          </a:prstGeom>
        </p:spPr>
      </p:pic>
      <p:grpSp>
        <p:nvGrpSpPr>
          <p:cNvPr id="7" name="组合 5">
            <a:extLst>
              <a:ext uri="{FF2B5EF4-FFF2-40B4-BE49-F238E27FC236}">
                <a16:creationId xmlns:a16="http://schemas.microsoft.com/office/drawing/2014/main" id="{B92B31B7-5FA6-D0DB-1FE7-A0152A815A1F}"/>
              </a:ext>
            </a:extLst>
          </p:cNvPr>
          <p:cNvGrpSpPr/>
          <p:nvPr/>
        </p:nvGrpSpPr>
        <p:grpSpPr>
          <a:xfrm>
            <a:off x="-1198880" y="3000930"/>
            <a:ext cx="13390880" cy="7468136"/>
            <a:chOff x="-990916" y="-837019"/>
            <a:chExt cx="10043160" cy="5818479"/>
          </a:xfrm>
        </p:grpSpPr>
        <p:pic>
          <p:nvPicPr>
            <p:cNvPr id="8" name="图片 12" descr="图片包含 鲜花, 植物, 黄色&#10;&#10;已生成高可信度的说明">
              <a:extLst>
                <a:ext uri="{FF2B5EF4-FFF2-40B4-BE49-F238E27FC236}">
                  <a16:creationId xmlns:a16="http://schemas.microsoft.com/office/drawing/2014/main" id="{EE2F4C1D-A64E-3087-07ED-9868E70DF0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366"/>
            <a:stretch/>
          </p:blipFill>
          <p:spPr>
            <a:xfrm>
              <a:off x="-91756" y="-837019"/>
              <a:ext cx="9144000" cy="3029057"/>
            </a:xfrm>
            <a:prstGeom prst="rect">
              <a:avLst/>
            </a:prstGeom>
          </p:spPr>
        </p:pic>
        <p:pic>
          <p:nvPicPr>
            <p:cNvPr id="9" name="图片 21">
              <a:extLst>
                <a:ext uri="{FF2B5EF4-FFF2-40B4-BE49-F238E27FC236}">
                  <a16:creationId xmlns:a16="http://schemas.microsoft.com/office/drawing/2014/main" id="{3763C1B9-8703-9E0C-6B30-29757A1348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68" t="63628" r="11572" b="26779"/>
            <a:stretch/>
          </p:blipFill>
          <p:spPr>
            <a:xfrm>
              <a:off x="-990916" y="4433671"/>
              <a:ext cx="9144000" cy="547789"/>
            </a:xfrm>
            <a:prstGeom prst="rect">
              <a:avLst/>
            </a:prstGeom>
          </p:spPr>
        </p:pic>
      </p:grpSp>
      <p:pic>
        <p:nvPicPr>
          <p:cNvPr id="10" name="图片 17">
            <a:extLst>
              <a:ext uri="{FF2B5EF4-FFF2-40B4-BE49-F238E27FC236}">
                <a16:creationId xmlns:a16="http://schemas.microsoft.com/office/drawing/2014/main" id="{81F44822-7190-06A3-9587-4A28AC9A0B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32" r="14699" b="67880"/>
          <a:stretch/>
        </p:blipFill>
        <p:spPr>
          <a:xfrm flipH="1">
            <a:off x="8600208" y="856278"/>
            <a:ext cx="1570531" cy="1385540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4F140914-9F73-2F31-7C15-680972C86B0C}"/>
              </a:ext>
            </a:extLst>
          </p:cNvPr>
          <p:cNvSpPr/>
          <p:nvPr/>
        </p:nvSpPr>
        <p:spPr>
          <a:xfrm>
            <a:off x="-72391" y="-84855"/>
            <a:ext cx="1785526" cy="2476847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2ADF9786-9891-5CEE-7BC0-A87F9D6B06C6}"/>
              </a:ext>
            </a:extLst>
          </p:cNvPr>
          <p:cNvSpPr/>
          <p:nvPr/>
        </p:nvSpPr>
        <p:spPr>
          <a:xfrm flipH="1">
            <a:off x="10318025" y="-84855"/>
            <a:ext cx="2020327" cy="2366328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0C6F7CB9-C774-CA67-788E-F970FE8E4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4157" y="417209"/>
            <a:ext cx="1108062" cy="87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17">
            <a:extLst>
              <a:ext uri="{FF2B5EF4-FFF2-40B4-BE49-F238E27FC236}">
                <a16:creationId xmlns:a16="http://schemas.microsoft.com/office/drawing/2014/main" id="{3B9941B6-07F7-83A1-3DDA-40A7F5B7A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32" r="14699" b="67880"/>
          <a:stretch/>
        </p:blipFill>
        <p:spPr>
          <a:xfrm flipH="1">
            <a:off x="7245772" y="907928"/>
            <a:ext cx="1570531" cy="1385540"/>
          </a:xfrm>
          <a:prstGeom prst="rect">
            <a:avLst/>
          </a:prstGeom>
        </p:spPr>
      </p:pic>
      <p:pic>
        <p:nvPicPr>
          <p:cNvPr id="12" name="图片 17">
            <a:extLst>
              <a:ext uri="{FF2B5EF4-FFF2-40B4-BE49-F238E27FC236}">
                <a16:creationId xmlns:a16="http://schemas.microsoft.com/office/drawing/2014/main" id="{C1AB7C2B-C801-A9E4-710B-87C791F6F1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32" r="14699" b="67880"/>
          <a:stretch/>
        </p:blipFill>
        <p:spPr>
          <a:xfrm flipH="1">
            <a:off x="5264719" y="1500459"/>
            <a:ext cx="2402188" cy="2119237"/>
          </a:xfrm>
          <a:prstGeom prst="rect">
            <a:avLst/>
          </a:prstGeom>
        </p:spPr>
      </p:pic>
      <p:pic>
        <p:nvPicPr>
          <p:cNvPr id="15" name="Xin chào các bạn học">
            <a:hlinkClick r:id="" action="ppaction://media"/>
            <a:extLst>
              <a:ext uri="{FF2B5EF4-FFF2-40B4-BE49-F238E27FC236}">
                <a16:creationId xmlns:a16="http://schemas.microsoft.com/office/drawing/2014/main" id="{D5291884-1918-326F-364A-B2D8876FBE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43236" y="8562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4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12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98147A-299D-4972-8BE8-8A6DA478A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9508" y="99027"/>
            <a:ext cx="7889926" cy="6292613"/>
          </a:xfrm>
          <a:prstGeom prst="rect">
            <a:avLst/>
          </a:prstGeom>
        </p:spPr>
      </p:pic>
      <p:sp>
        <p:nvSpPr>
          <p:cNvPr id="5" name="Freeform 6">
            <a:extLst>
              <a:ext uri="{FF2B5EF4-FFF2-40B4-BE49-F238E27FC236}">
                <a16:creationId xmlns:a16="http://schemas.microsoft.com/office/drawing/2014/main" id="{656EDF08-027F-45A9-8169-AA2C2FC5D422}"/>
              </a:ext>
            </a:extLst>
          </p:cNvPr>
          <p:cNvSpPr/>
          <p:nvPr/>
        </p:nvSpPr>
        <p:spPr>
          <a:xfrm>
            <a:off x="-339015" y="6103076"/>
            <a:ext cx="3208964" cy="804924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B1A7282-4869-4D6A-9340-3F4447B617F9}"/>
              </a:ext>
            </a:extLst>
          </p:cNvPr>
          <p:cNvSpPr/>
          <p:nvPr/>
        </p:nvSpPr>
        <p:spPr>
          <a:xfrm>
            <a:off x="8510256" y="6102058"/>
            <a:ext cx="2366339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D68FA8F-D283-49C1-9F1F-C64B6CD79154}"/>
              </a:ext>
            </a:extLst>
          </p:cNvPr>
          <p:cNvSpPr/>
          <p:nvPr/>
        </p:nvSpPr>
        <p:spPr>
          <a:xfrm>
            <a:off x="4329847" y="6102058"/>
            <a:ext cx="3208964" cy="804924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35E66A6-342C-441C-9F68-3C362CD2F0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85959" y="6391640"/>
            <a:ext cx="6181960" cy="4953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CF0A572-3002-4657-88F1-5490398D03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938345" y="6391640"/>
            <a:ext cx="6253656" cy="495300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CB493F98-23F2-4B69-A83F-78CA0A05DB6B}"/>
              </a:ext>
            </a:extLst>
          </p:cNvPr>
          <p:cNvSpPr/>
          <p:nvPr/>
        </p:nvSpPr>
        <p:spPr>
          <a:xfrm>
            <a:off x="-85959" y="-84855"/>
            <a:ext cx="1785526" cy="2476847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ED0C3908-1D5E-4F94-846D-4F411B5DFE32}"/>
              </a:ext>
            </a:extLst>
          </p:cNvPr>
          <p:cNvSpPr/>
          <p:nvPr/>
        </p:nvSpPr>
        <p:spPr>
          <a:xfrm flipH="1">
            <a:off x="10318025" y="-84855"/>
            <a:ext cx="2020327" cy="2366328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Độc tấu piano - Việt Huy -Hành Khúc -Schumann">
            <a:hlinkClick r:id="" action="ppaction://media"/>
            <a:extLst>
              <a:ext uri="{FF2B5EF4-FFF2-40B4-BE49-F238E27FC236}">
                <a16:creationId xmlns:a16="http://schemas.microsoft.com/office/drawing/2014/main" id="{7D2AE25C-ACC8-4815-98B4-761858C9E6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3509" y="5139305"/>
            <a:ext cx="609600" cy="609600"/>
          </a:xfrm>
          <a:prstGeom prst="rect">
            <a:avLst/>
          </a:prstGeom>
        </p:spPr>
      </p:pic>
      <p:pic>
        <p:nvPicPr>
          <p:cNvPr id="13" name="HAUSER - Air on the G String (J. S. Bach)">
            <a:hlinkClick r:id="" action="ppaction://media"/>
            <a:extLst>
              <a:ext uri="{FF2B5EF4-FFF2-40B4-BE49-F238E27FC236}">
                <a16:creationId xmlns:a16="http://schemas.microsoft.com/office/drawing/2014/main" id="{756E2463-A8B5-426D-8256-50FD57667D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54983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0372" y="37779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2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24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37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EFE3E6-F276-6CFB-0E94-8C9F39CCF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E7810C-FFCF-50F4-C819-ECA7CEEB37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9508" y="99027"/>
            <a:ext cx="7889926" cy="6292613"/>
          </a:xfrm>
          <a:prstGeom prst="rect">
            <a:avLst/>
          </a:prstGeom>
        </p:spPr>
      </p:pic>
      <p:sp>
        <p:nvSpPr>
          <p:cNvPr id="5" name="Freeform 6">
            <a:extLst>
              <a:ext uri="{FF2B5EF4-FFF2-40B4-BE49-F238E27FC236}">
                <a16:creationId xmlns:a16="http://schemas.microsoft.com/office/drawing/2014/main" id="{A963DEAE-260D-13B7-F569-FE82379ECAC1}"/>
              </a:ext>
            </a:extLst>
          </p:cNvPr>
          <p:cNvSpPr/>
          <p:nvPr/>
        </p:nvSpPr>
        <p:spPr>
          <a:xfrm>
            <a:off x="-339015" y="6103076"/>
            <a:ext cx="3208964" cy="804924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A175492-81E9-AD71-E04D-3C7446197913}"/>
              </a:ext>
            </a:extLst>
          </p:cNvPr>
          <p:cNvSpPr/>
          <p:nvPr/>
        </p:nvSpPr>
        <p:spPr>
          <a:xfrm>
            <a:off x="8510256" y="6102058"/>
            <a:ext cx="2366339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D9E4BEA-ABBF-719A-29FE-81C893319CD8}"/>
              </a:ext>
            </a:extLst>
          </p:cNvPr>
          <p:cNvSpPr/>
          <p:nvPr/>
        </p:nvSpPr>
        <p:spPr>
          <a:xfrm>
            <a:off x="4329847" y="6102058"/>
            <a:ext cx="3208964" cy="804924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64A9472-B8D9-D545-6647-F3DF1B362D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85959" y="6391640"/>
            <a:ext cx="6181960" cy="4953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3AE3192-5817-0547-FB9B-4C7B7F6FA9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938345" y="6391640"/>
            <a:ext cx="6253656" cy="495300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425CB294-D4A1-89B2-E710-C7CF5EA3AAE9}"/>
              </a:ext>
            </a:extLst>
          </p:cNvPr>
          <p:cNvSpPr/>
          <p:nvPr/>
        </p:nvSpPr>
        <p:spPr>
          <a:xfrm>
            <a:off x="-72391" y="-84855"/>
            <a:ext cx="1785526" cy="2476847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1FF448D7-8DE2-418C-FD2B-F7301248A43B}"/>
              </a:ext>
            </a:extLst>
          </p:cNvPr>
          <p:cNvSpPr/>
          <p:nvPr/>
        </p:nvSpPr>
        <p:spPr>
          <a:xfrm flipH="1">
            <a:off x="10318025" y="-84855"/>
            <a:ext cx="2020327" cy="2366328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Độc tấu piano - Việt Huy -Hành Khúc -Schumann">
            <a:hlinkClick r:id="" action="ppaction://media"/>
            <a:extLst>
              <a:ext uri="{FF2B5EF4-FFF2-40B4-BE49-F238E27FC236}">
                <a16:creationId xmlns:a16="http://schemas.microsoft.com/office/drawing/2014/main" id="{DF643989-4437-D467-ACAE-71057D689F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65467" y="4580505"/>
            <a:ext cx="609600" cy="609600"/>
          </a:xfrm>
          <a:prstGeom prst="rect">
            <a:avLst/>
          </a:prstGeom>
        </p:spPr>
      </p:pic>
      <p:pic>
        <p:nvPicPr>
          <p:cNvPr id="13" name="HAUSER - Air on the G String (J. S. Bach)">
            <a:hlinkClick r:id="" action="ppaction://media"/>
            <a:extLst>
              <a:ext uri="{FF2B5EF4-FFF2-40B4-BE49-F238E27FC236}">
                <a16:creationId xmlns:a16="http://schemas.microsoft.com/office/drawing/2014/main" id="{9196CD64-8327-0BC5-C5B3-DC0A2B6B6A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54983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6922" y="19340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8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24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37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5">
            <a:extLst>
              <a:ext uri="{FF2B5EF4-FFF2-40B4-BE49-F238E27FC236}">
                <a16:creationId xmlns:a16="http://schemas.microsoft.com/office/drawing/2014/main" id="{890FB360-0B54-DE8E-BEC0-85DED1CA2C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33" t="18493" r="-345" b="40563"/>
          <a:stretch/>
        </p:blipFill>
        <p:spPr>
          <a:xfrm flipH="1">
            <a:off x="1981512" y="3518922"/>
            <a:ext cx="784398" cy="913195"/>
          </a:xfrm>
          <a:prstGeom prst="rect">
            <a:avLst/>
          </a:prstGeom>
        </p:spPr>
      </p:pic>
      <p:grpSp>
        <p:nvGrpSpPr>
          <p:cNvPr id="7" name="组合 5">
            <a:extLst>
              <a:ext uri="{FF2B5EF4-FFF2-40B4-BE49-F238E27FC236}">
                <a16:creationId xmlns:a16="http://schemas.microsoft.com/office/drawing/2014/main" id="{36615F8E-E184-E8BE-1E1F-7B1F70EB7A64}"/>
              </a:ext>
            </a:extLst>
          </p:cNvPr>
          <p:cNvGrpSpPr/>
          <p:nvPr/>
        </p:nvGrpSpPr>
        <p:grpSpPr>
          <a:xfrm>
            <a:off x="-1052528" y="2613899"/>
            <a:ext cx="13390880" cy="7578655"/>
            <a:chOff x="-990916" y="-923125"/>
            <a:chExt cx="10043160" cy="5904585"/>
          </a:xfrm>
        </p:grpSpPr>
        <p:pic>
          <p:nvPicPr>
            <p:cNvPr id="8" name="图片 12" descr="图片包含 鲜花, 植物, 黄色&#10;&#10;已生成高可信度的说明">
              <a:extLst>
                <a:ext uri="{FF2B5EF4-FFF2-40B4-BE49-F238E27FC236}">
                  <a16:creationId xmlns:a16="http://schemas.microsoft.com/office/drawing/2014/main" id="{D0E4C094-2283-99F2-3D42-21B09F78F0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366"/>
            <a:stretch/>
          </p:blipFill>
          <p:spPr>
            <a:xfrm>
              <a:off x="-91756" y="-923125"/>
              <a:ext cx="9144000" cy="3029057"/>
            </a:xfrm>
            <a:prstGeom prst="rect">
              <a:avLst/>
            </a:prstGeom>
          </p:spPr>
        </p:pic>
        <p:pic>
          <p:nvPicPr>
            <p:cNvPr id="9" name="图片 21">
              <a:extLst>
                <a:ext uri="{FF2B5EF4-FFF2-40B4-BE49-F238E27FC236}">
                  <a16:creationId xmlns:a16="http://schemas.microsoft.com/office/drawing/2014/main" id="{32C34B0B-3C9F-78CB-CDF0-7AFF831D94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68" t="63628" r="11572" b="26779"/>
            <a:stretch/>
          </p:blipFill>
          <p:spPr>
            <a:xfrm>
              <a:off x="-990916" y="4433671"/>
              <a:ext cx="9144000" cy="547789"/>
            </a:xfrm>
            <a:prstGeom prst="rect">
              <a:avLst/>
            </a:prstGeom>
          </p:spPr>
        </p:pic>
      </p:grpSp>
      <p:pic>
        <p:nvPicPr>
          <p:cNvPr id="10" name="图片 17">
            <a:extLst>
              <a:ext uri="{FF2B5EF4-FFF2-40B4-BE49-F238E27FC236}">
                <a16:creationId xmlns:a16="http://schemas.microsoft.com/office/drawing/2014/main" id="{2FAD1C42-D965-D4B9-E8CF-EAC1BE4F5A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32" r="14699" b="67880"/>
          <a:stretch/>
        </p:blipFill>
        <p:spPr>
          <a:xfrm flipH="1">
            <a:off x="2648383" y="3350921"/>
            <a:ext cx="1570531" cy="1385540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8AEEBE55-77D5-84C0-E89B-73051F64B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616" y="2145572"/>
            <a:ext cx="2127865" cy="471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BA24FF9E-1475-C937-7E74-A0536461F4FF}"/>
              </a:ext>
            </a:extLst>
          </p:cNvPr>
          <p:cNvSpPr/>
          <p:nvPr/>
        </p:nvSpPr>
        <p:spPr>
          <a:xfrm>
            <a:off x="-72391" y="-84855"/>
            <a:ext cx="1785526" cy="2476847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25C60C0B-7A22-A636-B5C6-8A263CC1B8A1}"/>
              </a:ext>
            </a:extLst>
          </p:cNvPr>
          <p:cNvSpPr/>
          <p:nvPr/>
        </p:nvSpPr>
        <p:spPr>
          <a:xfrm flipH="1">
            <a:off x="10318025" y="-84855"/>
            <a:ext cx="2020327" cy="2366328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B758CE9F-0A50-0AC2-8F2E-D5EC2FCC5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4157" y="417209"/>
            <a:ext cx="1108062" cy="87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4">
            <a:extLst>
              <a:ext uri="{FF2B5EF4-FFF2-40B4-BE49-F238E27FC236}">
                <a16:creationId xmlns:a16="http://schemas.microsoft.com/office/drawing/2014/main" id="{CEF1809B-AF64-47CF-BB89-2C4E844BA36B}"/>
              </a:ext>
            </a:extLst>
          </p:cNvPr>
          <p:cNvSpPr txBox="1"/>
          <p:nvPr/>
        </p:nvSpPr>
        <p:spPr>
          <a:xfrm>
            <a:off x="5357945" y="488773"/>
            <a:ext cx="11251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27</a:t>
            </a:r>
            <a:endParaRPr kumimoji="0" lang="vi-VN" sz="2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EFEA1E-4007-49F2-B8E7-280CEC072FE9}"/>
              </a:ext>
            </a:extLst>
          </p:cNvPr>
          <p:cNvSpPr txBox="1"/>
          <p:nvPr/>
        </p:nvSpPr>
        <p:spPr>
          <a:xfrm>
            <a:off x="3616942" y="1145649"/>
            <a:ext cx="6224630" cy="1086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 </a:t>
            </a:r>
            <a:endParaRPr lang="vi-VN" sz="2800" dirty="0"/>
          </a:p>
        </p:txBody>
      </p:sp>
      <p:sp>
        <p:nvSpPr>
          <p:cNvPr id="17" name="Hộp Văn bản 24">
            <a:extLst>
              <a:ext uri="{FF2B5EF4-FFF2-40B4-BE49-F238E27FC236}">
                <a16:creationId xmlns:a16="http://schemas.microsoft.com/office/drawing/2014/main" id="{E19F88B0-AAC7-4EC4-8212-BF441FDF3857}"/>
              </a:ext>
            </a:extLst>
          </p:cNvPr>
          <p:cNvSpPr txBox="1"/>
          <p:nvPr/>
        </p:nvSpPr>
        <p:spPr>
          <a:xfrm>
            <a:off x="467337" y="266866"/>
            <a:ext cx="56286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>
                <a:solidFill>
                  <a:srgbClr val="7030A0"/>
                </a:solidFill>
                <a:latin typeface="Times New Roman" panose="02020603050405020304" pitchFamily="18" charset="0"/>
              </a:rPr>
              <a:t>Chủ đề 7: Âm nhạc nước ngoài</a:t>
            </a:r>
            <a:endParaRPr kumimoji="0" lang="vi-VN" sz="2400" b="1" i="0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图片 17">
            <a:extLst>
              <a:ext uri="{FF2B5EF4-FFF2-40B4-BE49-F238E27FC236}">
                <a16:creationId xmlns:a16="http://schemas.microsoft.com/office/drawing/2014/main" id="{118C14BB-5E8D-CC41-52BE-4A98EEB068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32" r="14699" b="67880"/>
          <a:stretch/>
        </p:blipFill>
        <p:spPr>
          <a:xfrm flipH="1">
            <a:off x="2800783" y="3503321"/>
            <a:ext cx="1570531" cy="1385540"/>
          </a:xfrm>
          <a:prstGeom prst="rect">
            <a:avLst/>
          </a:prstGeom>
        </p:spPr>
      </p:pic>
      <p:pic>
        <p:nvPicPr>
          <p:cNvPr id="12" name="图片 17">
            <a:extLst>
              <a:ext uri="{FF2B5EF4-FFF2-40B4-BE49-F238E27FC236}">
                <a16:creationId xmlns:a16="http://schemas.microsoft.com/office/drawing/2014/main" id="{8BC660C0-9066-A966-8700-17AD6EA5AF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32" r="14699" b="67880"/>
          <a:stretch/>
        </p:blipFill>
        <p:spPr>
          <a:xfrm flipH="1">
            <a:off x="2953183" y="3655721"/>
            <a:ext cx="1570531" cy="138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77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4BB8E941-A18F-48C6-B162-4AF35A8E3A4A}"/>
              </a:ext>
            </a:extLst>
          </p:cNvPr>
          <p:cNvSpPr/>
          <p:nvPr/>
        </p:nvSpPr>
        <p:spPr>
          <a:xfrm>
            <a:off x="9647853" y="2836506"/>
            <a:ext cx="2273559" cy="3592286"/>
          </a:xfrm>
          <a:custGeom>
            <a:avLst/>
            <a:gdLst/>
            <a:ahLst/>
            <a:cxnLst/>
            <a:rect l="l" t="t" r="r" b="b"/>
            <a:pathLst>
              <a:path w="3300413" h="5143500">
                <a:moveTo>
                  <a:pt x="0" y="0"/>
                </a:moveTo>
                <a:lnTo>
                  <a:pt x="3300413" y="0"/>
                </a:lnTo>
                <a:lnTo>
                  <a:pt x="330041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525347"/>
            <a:ext cx="12192000" cy="2332653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018F4B-8D62-4D08-AE39-233EFF1A22F6}"/>
              </a:ext>
            </a:extLst>
          </p:cNvPr>
          <p:cNvSpPr/>
          <p:nvPr/>
        </p:nvSpPr>
        <p:spPr>
          <a:xfrm>
            <a:off x="1998826" y="1495750"/>
            <a:ext cx="66324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dung 1:    Ôn lí thuyết âm nhạc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368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D3575B-6593-4B09-BE8D-A5F590E83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994" y="275069"/>
            <a:ext cx="5543669" cy="5983118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0C9B241A-6AEC-4DB2-AF69-9A4E8B5A3F36}"/>
              </a:ext>
            </a:extLst>
          </p:cNvPr>
          <p:cNvSpPr/>
          <p:nvPr/>
        </p:nvSpPr>
        <p:spPr>
          <a:xfrm flipH="1">
            <a:off x="10086391" y="121298"/>
            <a:ext cx="2230017" cy="1658280"/>
          </a:xfrm>
          <a:custGeom>
            <a:avLst/>
            <a:gdLst/>
            <a:ahLst/>
            <a:cxnLst/>
            <a:rect l="l" t="t" r="r" b="b"/>
            <a:pathLst>
              <a:path w="5705948" h="3494893">
                <a:moveTo>
                  <a:pt x="0" y="0"/>
                </a:moveTo>
                <a:lnTo>
                  <a:pt x="5705948" y="0"/>
                </a:lnTo>
                <a:lnTo>
                  <a:pt x="5705948" y="3494893"/>
                </a:lnTo>
                <a:lnTo>
                  <a:pt x="0" y="34948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24A55AE1-0D44-49F2-8FF9-ED8B5284DE95}"/>
              </a:ext>
            </a:extLst>
          </p:cNvPr>
          <p:cNvSpPr/>
          <p:nvPr/>
        </p:nvSpPr>
        <p:spPr>
          <a:xfrm>
            <a:off x="394282" y="6012885"/>
            <a:ext cx="2753044" cy="918770"/>
          </a:xfrm>
          <a:custGeom>
            <a:avLst/>
            <a:gdLst/>
            <a:ahLst/>
            <a:cxnLst/>
            <a:rect l="l" t="t" r="r" b="b"/>
            <a:pathLst>
              <a:path w="6911524" h="3524877">
                <a:moveTo>
                  <a:pt x="0" y="0"/>
                </a:moveTo>
                <a:lnTo>
                  <a:pt x="6911524" y="0"/>
                </a:lnTo>
                <a:lnTo>
                  <a:pt x="6911524" y="3524877"/>
                </a:lnTo>
                <a:lnTo>
                  <a:pt x="0" y="35248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3196C38-BF90-448A-8A72-73AA5B41EEB7}"/>
              </a:ext>
            </a:extLst>
          </p:cNvPr>
          <p:cNvSpPr/>
          <p:nvPr/>
        </p:nvSpPr>
        <p:spPr>
          <a:xfrm>
            <a:off x="0" y="6132352"/>
            <a:ext cx="12316408" cy="897382"/>
          </a:xfrm>
          <a:custGeom>
            <a:avLst/>
            <a:gdLst/>
            <a:ahLst/>
            <a:cxnLst/>
            <a:rect l="l" t="t" r="r" b="b"/>
            <a:pathLst>
              <a:path w="7315200" h="3995928">
                <a:moveTo>
                  <a:pt x="0" y="0"/>
                </a:moveTo>
                <a:lnTo>
                  <a:pt x="7315200" y="0"/>
                </a:lnTo>
                <a:lnTo>
                  <a:pt x="7315200" y="3995928"/>
                </a:lnTo>
                <a:lnTo>
                  <a:pt x="0" y="39959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38F9154-E7AE-4E5B-84AB-141421013548}"/>
              </a:ext>
            </a:extLst>
          </p:cNvPr>
          <p:cNvSpPr/>
          <p:nvPr/>
        </p:nvSpPr>
        <p:spPr>
          <a:xfrm flipH="1">
            <a:off x="0" y="6081590"/>
            <a:ext cx="12316408" cy="879439"/>
          </a:xfrm>
          <a:custGeom>
            <a:avLst/>
            <a:gdLst/>
            <a:ahLst/>
            <a:cxnLst/>
            <a:rect l="l" t="t" r="r" b="b"/>
            <a:pathLst>
              <a:path w="7315200" h="3995928">
                <a:moveTo>
                  <a:pt x="0" y="0"/>
                </a:moveTo>
                <a:lnTo>
                  <a:pt x="7315200" y="0"/>
                </a:lnTo>
                <a:lnTo>
                  <a:pt x="7315200" y="3995928"/>
                </a:lnTo>
                <a:lnTo>
                  <a:pt x="0" y="39959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2F633C6F-4674-4BB9-9376-2E187AF6D14F}"/>
              </a:ext>
            </a:extLst>
          </p:cNvPr>
          <p:cNvSpPr/>
          <p:nvPr/>
        </p:nvSpPr>
        <p:spPr>
          <a:xfrm>
            <a:off x="9924176" y="4646646"/>
            <a:ext cx="2392232" cy="2046282"/>
          </a:xfrm>
          <a:custGeom>
            <a:avLst/>
            <a:gdLst/>
            <a:ahLst/>
            <a:cxnLst/>
            <a:rect l="l" t="t" r="r" b="b"/>
            <a:pathLst>
              <a:path w="3801660" h="3617913">
                <a:moveTo>
                  <a:pt x="0" y="0"/>
                </a:moveTo>
                <a:lnTo>
                  <a:pt x="3801660" y="0"/>
                </a:lnTo>
                <a:lnTo>
                  <a:pt x="3801660" y="3617913"/>
                </a:lnTo>
                <a:lnTo>
                  <a:pt x="0" y="36179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Hộp Văn bản 24">
            <a:extLst>
              <a:ext uri="{FF2B5EF4-FFF2-40B4-BE49-F238E27FC236}">
                <a16:creationId xmlns:a16="http://schemas.microsoft.com/office/drawing/2014/main" id="{E0A61010-F93D-44B6-B818-20EC02825133}"/>
              </a:ext>
            </a:extLst>
          </p:cNvPr>
          <p:cNvSpPr txBox="1"/>
          <p:nvPr/>
        </p:nvSpPr>
        <p:spPr>
          <a:xfrm>
            <a:off x="4262334" y="3149183"/>
            <a:ext cx="3446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endParaRPr kumimoji="0" lang="vi-VN" sz="20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Hộp Văn bản 24">
            <a:extLst>
              <a:ext uri="{FF2B5EF4-FFF2-40B4-BE49-F238E27FC236}">
                <a16:creationId xmlns:a16="http://schemas.microsoft.com/office/drawing/2014/main" id="{09B9E14E-0D58-4DA4-A23C-B5A11B2918F7}"/>
              </a:ext>
            </a:extLst>
          </p:cNvPr>
          <p:cNvSpPr txBox="1"/>
          <p:nvPr/>
        </p:nvSpPr>
        <p:spPr>
          <a:xfrm>
            <a:off x="4363002" y="3351149"/>
            <a:ext cx="3446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  <a:endParaRPr kumimoji="0" lang="vi-VN" sz="20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Hộp Văn bản 24">
            <a:extLst>
              <a:ext uri="{FF2B5EF4-FFF2-40B4-BE49-F238E27FC236}">
                <a16:creationId xmlns:a16="http://schemas.microsoft.com/office/drawing/2014/main" id="{9691140F-5B4D-4ECF-8EF9-3D078B70E2B6}"/>
              </a:ext>
            </a:extLst>
          </p:cNvPr>
          <p:cNvSpPr txBox="1"/>
          <p:nvPr/>
        </p:nvSpPr>
        <p:spPr>
          <a:xfrm>
            <a:off x="4219660" y="5500510"/>
            <a:ext cx="9853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Mạnh</a:t>
            </a:r>
            <a:endParaRPr kumimoji="0" lang="vi-VN" sz="16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Hộp Văn bản 24">
            <a:extLst>
              <a:ext uri="{FF2B5EF4-FFF2-40B4-BE49-F238E27FC236}">
                <a16:creationId xmlns:a16="http://schemas.microsoft.com/office/drawing/2014/main" id="{401A9BDC-734A-4C7A-8659-BF09180BC872}"/>
              </a:ext>
            </a:extLst>
          </p:cNvPr>
          <p:cNvSpPr txBox="1"/>
          <p:nvPr/>
        </p:nvSpPr>
        <p:spPr>
          <a:xfrm>
            <a:off x="4607011" y="5674331"/>
            <a:ext cx="9853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  <a:endParaRPr kumimoji="0" lang="vi-VN" sz="16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" name="Hộp Văn bản 24">
            <a:extLst>
              <a:ext uri="{FF2B5EF4-FFF2-40B4-BE49-F238E27FC236}">
                <a16:creationId xmlns:a16="http://schemas.microsoft.com/office/drawing/2014/main" id="{21F38B41-9632-4748-9899-88C5A345B4B3}"/>
              </a:ext>
            </a:extLst>
          </p:cNvPr>
          <p:cNvSpPr txBox="1"/>
          <p:nvPr/>
        </p:nvSpPr>
        <p:spPr>
          <a:xfrm>
            <a:off x="6991651" y="3210739"/>
            <a:ext cx="9853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 p</a:t>
            </a:r>
            <a:endParaRPr kumimoji="0" lang="vi-VN" sz="16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Hộp Văn bản 24">
            <a:extLst>
              <a:ext uri="{FF2B5EF4-FFF2-40B4-BE49-F238E27FC236}">
                <a16:creationId xmlns:a16="http://schemas.microsoft.com/office/drawing/2014/main" id="{420BC3BC-3EB0-4A54-B001-6796A7D817B4}"/>
              </a:ext>
            </a:extLst>
          </p:cNvPr>
          <p:cNvSpPr txBox="1"/>
          <p:nvPr/>
        </p:nvSpPr>
        <p:spPr>
          <a:xfrm>
            <a:off x="8298991" y="3412705"/>
            <a:ext cx="9853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Mạnh</a:t>
            </a:r>
            <a:endParaRPr kumimoji="0" lang="vi-VN" sz="16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Hộp Văn bản 24">
            <a:extLst>
              <a:ext uri="{FF2B5EF4-FFF2-40B4-BE49-F238E27FC236}">
                <a16:creationId xmlns:a16="http://schemas.microsoft.com/office/drawing/2014/main" id="{7F12935B-262A-4603-8D12-7E2DCEC379F8}"/>
              </a:ext>
            </a:extLst>
          </p:cNvPr>
          <p:cNvSpPr txBox="1"/>
          <p:nvPr/>
        </p:nvSpPr>
        <p:spPr>
          <a:xfrm>
            <a:off x="8238926" y="3933403"/>
            <a:ext cx="9853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  <a:endParaRPr kumimoji="0" lang="vi-VN" sz="16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Hộp Văn bản 24">
            <a:extLst>
              <a:ext uri="{FF2B5EF4-FFF2-40B4-BE49-F238E27FC236}">
                <a16:creationId xmlns:a16="http://schemas.microsoft.com/office/drawing/2014/main" id="{0FE696F2-288F-4261-81FA-3AAE23986E79}"/>
              </a:ext>
            </a:extLst>
          </p:cNvPr>
          <p:cNvSpPr txBox="1"/>
          <p:nvPr/>
        </p:nvSpPr>
        <p:spPr>
          <a:xfrm>
            <a:off x="6699337" y="5708684"/>
            <a:ext cx="9853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  <a:endParaRPr kumimoji="0" lang="vi-VN" sz="16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" name="Hộp Văn bản 24">
            <a:extLst>
              <a:ext uri="{FF2B5EF4-FFF2-40B4-BE49-F238E27FC236}">
                <a16:creationId xmlns:a16="http://schemas.microsoft.com/office/drawing/2014/main" id="{08942861-A1FF-4AD4-A626-9C55F17FEC41}"/>
              </a:ext>
            </a:extLst>
          </p:cNvPr>
          <p:cNvSpPr txBox="1"/>
          <p:nvPr/>
        </p:nvSpPr>
        <p:spPr>
          <a:xfrm>
            <a:off x="8298991" y="5368347"/>
            <a:ext cx="13636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 nhàng</a:t>
            </a:r>
            <a:endParaRPr kumimoji="0" lang="vi-VN" sz="16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Hộp Văn bản 24">
            <a:extLst>
              <a:ext uri="{FF2B5EF4-FFF2-40B4-BE49-F238E27FC236}">
                <a16:creationId xmlns:a16="http://schemas.microsoft.com/office/drawing/2014/main" id="{B650D133-953D-43AD-BF27-041DA5BDDE29}"/>
              </a:ext>
            </a:extLst>
          </p:cNvPr>
          <p:cNvSpPr txBox="1"/>
          <p:nvPr/>
        </p:nvSpPr>
        <p:spPr>
          <a:xfrm>
            <a:off x="5082036" y="3533293"/>
            <a:ext cx="3446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  <a:endParaRPr kumimoji="0" lang="vi-VN" sz="20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603029"/>
            <a:ext cx="12192000" cy="2332653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Hộp Văn bản 24">
            <a:extLst>
              <a:ext uri="{FF2B5EF4-FFF2-40B4-BE49-F238E27FC236}">
                <a16:creationId xmlns:a16="http://schemas.microsoft.com/office/drawing/2014/main" id="{8019F814-52B6-48F2-9098-4A9C785CCC3D}"/>
              </a:ext>
            </a:extLst>
          </p:cNvPr>
          <p:cNvSpPr txBox="1"/>
          <p:nvPr/>
        </p:nvSpPr>
        <p:spPr>
          <a:xfrm>
            <a:off x="1934857" y="480727"/>
            <a:ext cx="85492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ra sự giống nhau và khác nhau giữa nhịp 2/4 và nhịp 3/4</a:t>
            </a:r>
            <a:endParaRPr kumimoji="0" lang="vi-VN" sz="24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Hộp Văn bản 24">
            <a:extLst>
              <a:ext uri="{FF2B5EF4-FFF2-40B4-BE49-F238E27FC236}">
                <a16:creationId xmlns:a16="http://schemas.microsoft.com/office/drawing/2014/main" id="{27654B65-FAA5-4712-A853-B04F0BF3A618}"/>
              </a:ext>
            </a:extLst>
          </p:cNvPr>
          <p:cNvSpPr txBox="1"/>
          <p:nvPr/>
        </p:nvSpPr>
        <p:spPr>
          <a:xfrm>
            <a:off x="1583918" y="1486531"/>
            <a:ext cx="85492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* Giống nhau: </a:t>
            </a:r>
            <a:r>
              <a:rPr kumimoji="0" lang="vi-VN" sz="2400" b="1" i="0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Đều có phách đầu tiên là phách mạnh, mỗi phách đều tương ứng bằng 1 nốt đen.</a:t>
            </a:r>
            <a:endParaRPr kumimoji="0" lang="vi-VN" sz="2400" b="1" i="0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Hộp Văn bản 24">
            <a:extLst>
              <a:ext uri="{FF2B5EF4-FFF2-40B4-BE49-F238E27FC236}">
                <a16:creationId xmlns:a16="http://schemas.microsoft.com/office/drawing/2014/main" id="{ABA596E4-B6B5-474D-850B-A737E2702A0B}"/>
              </a:ext>
            </a:extLst>
          </p:cNvPr>
          <p:cNvSpPr txBox="1"/>
          <p:nvPr/>
        </p:nvSpPr>
        <p:spPr>
          <a:xfrm>
            <a:off x="1760086" y="2631257"/>
            <a:ext cx="85492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* Khác nhau: </a:t>
            </a:r>
            <a:r>
              <a:rPr kumimoji="0" lang="vi-VN" sz="2400" b="1" i="0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Nhịp 2/4 có 2 phách trong 1 ô nhịp</a:t>
            </a: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>
                <a:solidFill>
                  <a:srgbClr val="7030A0"/>
                </a:solidFill>
                <a:latin typeface="Times New Roman" panose="02020603050405020304" pitchFamily="18" charset="0"/>
              </a:rPr>
              <a:t>                     Nhịp 3/4 có 3 phách trong 1 ô nhịp</a:t>
            </a:r>
            <a:endParaRPr kumimoji="0" lang="vi-VN" sz="2400" b="1" i="0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70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310</Words>
  <Application>Microsoft Office PowerPoint</Application>
  <PresentationFormat>Widescreen</PresentationFormat>
  <Paragraphs>50</Paragraphs>
  <Slides>23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Office Theme</vt:lpstr>
      <vt:lpstr>2_Default Design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Tân Cao</dc:creator>
  <cp:lastModifiedBy>Nam Trịnh</cp:lastModifiedBy>
  <cp:revision>22</cp:revision>
  <dcterms:created xsi:type="dcterms:W3CDTF">2024-06-18T03:18:12Z</dcterms:created>
  <dcterms:modified xsi:type="dcterms:W3CDTF">2025-02-23T16:58:08Z</dcterms:modified>
</cp:coreProperties>
</file>