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0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6" r:id="rId16"/>
    <p:sldId id="273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52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3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33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07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6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98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33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0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6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6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17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66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5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p3"/><Relationship Id="rId7" Type="http://schemas.openxmlformats.org/officeDocument/2006/relationships/image" Target="../media/image7.gi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8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7.gif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9144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" y="692696"/>
            <a:ext cx="8064896" cy="16561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4053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Chào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mừng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quý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học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sinh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đến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âm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nhạc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588475"/>
            <a:ext cx="575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040277-43DF-E736-510A-DD4BCD25BAF6}"/>
              </a:ext>
            </a:extLst>
          </p:cNvPr>
          <p:cNvSpPr/>
          <p:nvPr/>
        </p:nvSpPr>
        <p:spPr>
          <a:xfrm>
            <a:off x="4932040" y="5711654"/>
            <a:ext cx="4211960" cy="8136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Giáo viên: Trần Thị Xuân Hương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188640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7" y="6525344"/>
            <a:ext cx="414933" cy="3326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9593" y="1772816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2120" y="4053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-46433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1772816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785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7824" y="260648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0" y="2708920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3568" y="1536174"/>
            <a:ext cx="71287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r>
              <a:rPr lang="en-US" sz="440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4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412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5903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cả bài với </a:t>
            </a:r>
            <a:r>
              <a:rPr lang="en-US" sz="4000" err="1">
                <a:solidFill>
                  <a:srgbClr val="FF0000"/>
                </a:solidFill>
              </a:rPr>
              <a:t>các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hình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3" name="- Karaoke HD - Hoa Lá Mùa Xuân - Âm Nhạc Lớp 2 -- CD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552" y="1412776"/>
            <a:ext cx="8064895" cy="4934470"/>
          </a:xfrm>
          <a:prstGeom prst="rect">
            <a:avLst/>
          </a:prstGeom>
        </p:spPr>
      </p:pic>
      <p:pic>
        <p:nvPicPr>
          <p:cNvPr id="5" name="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6038" y="286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65388" y="130061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42996" y="1268760"/>
            <a:ext cx="6966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1 hát câu 1.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2 hát câu 2.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+Nhóm 3 hát câu 3.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latin typeface="Times New Roman"/>
                <a:ea typeface="Calibri"/>
              </a:rPr>
              <a:t>+Câu 4 cả 3 nhóm cùng hát.</a:t>
            </a:r>
            <a:endParaRPr lang="en-US" sz="4000">
              <a:effectLst/>
              <a:latin typeface="Times New Roman"/>
              <a:ea typeface="Calibri"/>
            </a:endParaRPr>
          </a:p>
        </p:txBody>
      </p:sp>
      <p:pic>
        <p:nvPicPr>
          <p:cNvPr id="9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0320" y="2281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63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-38844"/>
            <a:ext cx="3019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3928" y="148266"/>
            <a:ext cx="5387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Hát </a:t>
            </a:r>
            <a:r>
              <a:rPr lang="en-US" sz="2400" err="1">
                <a:solidFill>
                  <a:srgbClr val="FF0000"/>
                </a:solidFill>
              </a:rPr>
              <a:t>gõ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đệm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theo</a:t>
            </a:r>
            <a:r>
              <a:rPr lang="en-US" sz="2400">
                <a:solidFill>
                  <a:srgbClr val="FF0000"/>
                </a:solidFill>
              </a:rPr>
              <a:t> phách với các hình thức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30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164288" y="836712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2" y="2780928"/>
            <a:ext cx="308971" cy="247705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09120"/>
            <a:ext cx="9116825" cy="23488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188640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/>
                <a:ea typeface="Times New Roman"/>
              </a:rPr>
              <a:t>HD khởi động giọng bằng âm “La” theo các nét nhạc sau</a:t>
            </a:r>
            <a:r>
              <a:rPr lang="en-US" sz="3200">
                <a:latin typeface="Times New Roman"/>
                <a:ea typeface="Times New Roman"/>
              </a:rPr>
              <a:t>: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2736"/>
            <a:ext cx="7344816" cy="3816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3356992"/>
            <a:ext cx="9144000" cy="3496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40" y="0"/>
            <a:ext cx="9135260" cy="242088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ÂM NHẠC LỚP 2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4325" y="1210444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74" y="576605"/>
            <a:ext cx="826192" cy="8261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55976" y="2846860"/>
            <a:ext cx="4572000" cy="4633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b="1">
                <a:solidFill>
                  <a:srgbClr val="FF0000"/>
                </a:solidFill>
                <a:latin typeface="Times New Roman"/>
                <a:ea typeface="Calibri"/>
              </a:rPr>
              <a:t>NHẠC VÀ LỜI: HOÀNG HÀ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24987" y="2166972"/>
            <a:ext cx="53632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Times New Roman"/>
                <a:ea typeface="Calibri"/>
              </a:rPr>
              <a:t>HỌC HÁT: BÀI HOA LÁ MÙA XUÂN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256" y="3573016"/>
            <a:ext cx="704977" cy="4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49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928027">
            <a:off x="-51564" y="227529"/>
            <a:ext cx="24455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KHÁM PHÁ</a:t>
            </a:r>
          </a:p>
          <a:p>
            <a:pPr marL="3810"/>
            <a:r>
              <a:rPr lang="en-US" sz="2400" b="1">
                <a:solidFill>
                  <a:srgbClr val="002060"/>
                </a:solidFill>
                <a:latin typeface="Times New Roman"/>
                <a:ea typeface="Arial"/>
              </a:rPr>
              <a:t>Tìm hiểu bài hát</a:t>
            </a: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</a:rPr>
              <a:t>.</a:t>
            </a:r>
            <a:endParaRPr lang="en-US" sz="2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white"/>
                </a:solidFill>
                <a:latin typeface="Times New Roman"/>
              </a:rPr>
              <a:t>Vùng Nam bộ</a:t>
            </a:r>
            <a:endParaRPr lang="en-US" b="1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098" name="Picture 2" descr="Description: Nhạc sĩ Hoàng H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477" y="2420888"/>
            <a:ext cx="2284933" cy="283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67189" y="1976873"/>
            <a:ext cx="259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 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tên thật là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Hoàng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Phi Hồng, sinh ngày 1 tháng 12 năm 1929 tại vùng hoa ven Tây Hồ, </a:t>
            </a:r>
            <a:r>
              <a:rPr lang="en-US" sz="2400" b="1">
                <a:solidFill>
                  <a:srgbClr val="202124"/>
                </a:solidFill>
                <a:latin typeface="Times New Roman"/>
                <a:ea typeface="Calibri"/>
              </a:rPr>
              <a:t>Hà</a:t>
            </a:r>
            <a:r>
              <a:rPr lang="en-US" sz="2400">
                <a:solidFill>
                  <a:srgbClr val="202124"/>
                </a:solidFill>
                <a:latin typeface="Times New Roman"/>
                <a:ea typeface="Calibri"/>
              </a:rPr>
              <a:t> Nội.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1581879"/>
            <a:ext cx="24482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Bài Hoa Lá mùa xuân là diễn tả cảnh các bạn nhỏ hòa mình vào thiên nhiên đón chào mùa xuân tươi đẹp, bài hát có sắc thái Vui Tươi</a:t>
            </a:r>
            <a:r>
              <a:rPr lang="en-US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31840" y="156911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>
                <a:solidFill>
                  <a:srgbClr val="002060"/>
                </a:solidFill>
              </a:rPr>
              <a:t>Hát</a:t>
            </a:r>
            <a:r>
              <a:rPr lang="en-US" sz="4000">
                <a:solidFill>
                  <a:srgbClr val="002060"/>
                </a:solidFill>
              </a:rPr>
              <a:t> </a:t>
            </a:r>
            <a:r>
              <a:rPr lang="en-US" sz="4000" err="1">
                <a:solidFill>
                  <a:srgbClr val="002060"/>
                </a:solidFill>
              </a:rPr>
              <a:t>mẫu</a:t>
            </a:r>
            <a:endParaRPr lang="en-US" sz="4000">
              <a:solidFill>
                <a:srgbClr val="002060"/>
              </a:solidFill>
            </a:endParaRPr>
          </a:p>
        </p:txBody>
      </p:sp>
      <p:pic>
        <p:nvPicPr>
          <p:cNvPr id="2" name="HOA LÁ MÙA XUÂN - HÁT MẪU - CĐ5 00_00_07-00_00_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96753"/>
            <a:ext cx="9144000" cy="52367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10" name="beat 1 lan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3608" y="77563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7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6210059"/>
            <a:ext cx="420054" cy="3367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4105" y="0"/>
            <a:ext cx="30083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002060"/>
                </a:solidFill>
              </a:rPr>
              <a:t>Đọc lời 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76" y="5301208"/>
            <a:ext cx="858120" cy="7580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111970"/>
            <a:ext cx="9396535" cy="3673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80340"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1: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2: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3: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Xuân vừa đến, trên cành cao. Cho ngàn muôn lá hoa đẹp tươi.</a:t>
            </a:r>
            <a:endParaRPr lang="en-US" sz="2400">
              <a:latin typeface="Times New Roman"/>
              <a:ea typeface="Calibri"/>
            </a:endParaRPr>
          </a:p>
          <a:p>
            <a:pPr>
              <a:lnSpc>
                <a:spcPct val="200000"/>
              </a:lnSpc>
            </a:pPr>
            <a:r>
              <a:rPr lang="fr-FR" sz="2400">
                <a:latin typeface="Times New Roman"/>
                <a:ea typeface="Times New Roman"/>
                <a:cs typeface="Arial"/>
              </a:rPr>
              <a:t>Câu hát 4: </a:t>
            </a:r>
            <a:r>
              <a:rPr lang="fr-FR" sz="2400" i="1">
                <a:latin typeface="Times New Roman"/>
                <a:ea typeface="Times New Roman"/>
                <a:cs typeface="Arial"/>
              </a:rPr>
              <a:t>Cho nhựa mới, cho đời vui. Cho người muôn tiếng ca rộn vang nơi nơi.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348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9892" y="1192153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1360" y="253135"/>
            <a:ext cx="371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err="1">
                <a:solidFill>
                  <a:srgbClr val="002060"/>
                </a:solidFill>
              </a:rPr>
              <a:t>Dạy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5400" b="1" err="1">
                <a:solidFill>
                  <a:srgbClr val="002060"/>
                </a:solidFill>
              </a:rPr>
              <a:t>hát</a:t>
            </a:r>
            <a:endParaRPr lang="en-US" sz="5400" b="1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066" y="6525344"/>
            <a:ext cx="414933" cy="332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2420888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64" y="4175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75856" y="188640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7584" y="1628800"/>
            <a:ext cx="745015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54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5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8064" y="429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8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260648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3143" y="1918248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-180340" algn="just"/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là lá, tôi là hoa. Tôi là hoa lá hoa mùa xuân.</a:t>
            </a:r>
            <a:r>
              <a:rPr lang="en-US" sz="400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fr-FR" sz="4000" i="1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Tôi cùng múa, tôi cùng ca. Tôi cùng ca múa ca mừng xuân.</a:t>
            </a:r>
            <a:endParaRPr lang="en-US" sz="4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8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1111" y="4167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458</Words>
  <Application>Microsoft Office PowerPoint</Application>
  <PresentationFormat>On-screen Show (4:3)</PresentationFormat>
  <Paragraphs>43</Paragraphs>
  <Slides>17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Huong Tran</cp:lastModifiedBy>
  <cp:revision>27</cp:revision>
  <dcterms:created xsi:type="dcterms:W3CDTF">2021-06-22T02:23:00Z</dcterms:created>
  <dcterms:modified xsi:type="dcterms:W3CDTF">2025-08-27T15:41:47Z</dcterms:modified>
</cp:coreProperties>
</file>