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6" r:id="rId3"/>
    <p:sldMasterId id="2147483681" r:id="rId4"/>
    <p:sldMasterId id="2147483696" r:id="rId5"/>
  </p:sldMasterIdLst>
  <p:notesMasterIdLst>
    <p:notesMasterId r:id="rId29"/>
  </p:notesMasterIdLst>
  <p:sldIdLst>
    <p:sldId id="291" r:id="rId6"/>
    <p:sldId id="277" r:id="rId7"/>
    <p:sldId id="278" r:id="rId8"/>
    <p:sldId id="279" r:id="rId9"/>
    <p:sldId id="280" r:id="rId10"/>
    <p:sldId id="282" r:id="rId11"/>
    <p:sldId id="272" r:id="rId12"/>
    <p:sldId id="293" r:id="rId13"/>
    <p:sldId id="294" r:id="rId14"/>
    <p:sldId id="295" r:id="rId15"/>
    <p:sldId id="290" r:id="rId16"/>
    <p:sldId id="296" r:id="rId17"/>
    <p:sldId id="274" r:id="rId18"/>
    <p:sldId id="306" r:id="rId19"/>
    <p:sldId id="307" r:id="rId20"/>
    <p:sldId id="308" r:id="rId21"/>
    <p:sldId id="309" r:id="rId22"/>
    <p:sldId id="310" r:id="rId23"/>
    <p:sldId id="311" r:id="rId24"/>
    <p:sldId id="312" r:id="rId25"/>
    <p:sldId id="298" r:id="rId26"/>
    <p:sldId id="283" r:id="rId27"/>
    <p:sldId id="292" r:id="rId2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1E26"/>
    <a:srgbClr val="0064D2"/>
    <a:srgbClr val="006600"/>
    <a:srgbClr val="F68C89"/>
    <a:srgbClr val="FCFBC7"/>
    <a:srgbClr val="FFCCCC"/>
    <a:srgbClr val="FFFFFF"/>
    <a:srgbClr val="E3667C"/>
    <a:srgbClr val="DC5A78"/>
    <a:srgbClr val="E878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4189" autoAdjust="0"/>
  </p:normalViewPr>
  <p:slideViewPr>
    <p:cSldViewPr>
      <p:cViewPr varScale="1">
        <p:scale>
          <a:sx n="34" d="100"/>
          <a:sy n="34" d="100"/>
        </p:scale>
        <p:origin x="1458" y="72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368586-82C9-41B0-BAB6-6B5EA8B43277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D7196-E5B0-4902-8382-99C91932B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66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684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147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743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475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889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115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07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6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87984" y="3461205"/>
            <a:ext cx="4349910" cy="3157566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2700">
                <a:solidFill>
                  <a:schemeClr val="lt1"/>
                </a:solidFill>
              </a:defRPr>
            </a:lvl1pPr>
          </a:lstStyle>
          <a:p>
            <a:pPr marL="0" lvl="0" algn="ctr" defTabSz="6858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59746" y="4879353"/>
            <a:ext cx="4349910" cy="3157566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2700">
                <a:solidFill>
                  <a:schemeClr val="lt1"/>
                </a:solidFill>
              </a:defRPr>
            </a:lvl1pPr>
          </a:lstStyle>
          <a:p>
            <a:pPr marL="0" lvl="0" algn="ctr" defTabSz="6858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731509" y="2751306"/>
            <a:ext cx="4349910" cy="3157566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2700">
                <a:solidFill>
                  <a:schemeClr val="lt1"/>
                </a:solidFill>
              </a:defRPr>
            </a:lvl1pPr>
          </a:lstStyle>
          <a:p>
            <a:pPr marL="0" lvl="0" algn="ctr" defTabSz="6858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61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86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212" y="1683928"/>
            <a:ext cx="13717272" cy="3582212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212" y="5404282"/>
            <a:ext cx="13717272" cy="24842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5967" indent="0" algn="ctr">
              <a:buNone/>
              <a:defRPr sz="2400"/>
            </a:lvl7pPr>
            <a:lvl8pPr marL="4801751" indent="0" algn="ctr">
              <a:buNone/>
              <a:defRPr sz="2400"/>
            </a:lvl8pPr>
            <a:lvl9pPr marL="5488803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871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419" y="2739057"/>
            <a:ext cx="15774863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8287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896" y="2565190"/>
            <a:ext cx="15774863" cy="4280075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896" y="6885754"/>
            <a:ext cx="15774863" cy="2250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8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6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34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1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9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96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175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880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0405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419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9158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633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80328" y="2668262"/>
            <a:ext cx="7311041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780328" y="3998977"/>
            <a:ext cx="7311041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386279" y="2668262"/>
            <a:ext cx="7347044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386279" y="3998977"/>
            <a:ext cx="7347044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4441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017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1825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685958"/>
            <a:ext cx="6248603" cy="2400842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5504" y="685958"/>
            <a:ext cx="9259158" cy="8107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784" indent="0">
              <a:buNone/>
              <a:defRPr sz="4200"/>
            </a:lvl2pPr>
            <a:lvl3pPr marL="1371566" indent="0">
              <a:buNone/>
              <a:defRPr sz="3600"/>
            </a:lvl3pPr>
            <a:lvl4pPr marL="2057349" indent="0">
              <a:buNone/>
              <a:defRPr sz="3000"/>
            </a:lvl4pPr>
            <a:lvl5pPr marL="2743131" indent="0">
              <a:buNone/>
              <a:defRPr sz="3000"/>
            </a:lvl5pPr>
            <a:lvl6pPr marL="3428915" indent="0">
              <a:buNone/>
              <a:defRPr sz="3000"/>
            </a:lvl6pPr>
            <a:lvl7pPr marL="4115967" indent="0">
              <a:buNone/>
              <a:defRPr sz="3000"/>
            </a:lvl7pPr>
            <a:lvl8pPr marL="4801751" indent="0">
              <a:buNone/>
              <a:defRPr sz="3000"/>
            </a:lvl8pPr>
            <a:lvl9pPr marL="5488803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801" y="3086798"/>
            <a:ext cx="6248603" cy="5718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/>
            </a:lvl1pPr>
            <a:lvl2pPr marL="685784" indent="0">
              <a:buNone/>
              <a:defRPr sz="2700"/>
            </a:lvl2pPr>
            <a:lvl3pPr marL="1371566" indent="0">
              <a:buNone/>
              <a:defRPr sz="2400"/>
            </a:lvl3pPr>
            <a:lvl4pPr marL="2057349" indent="0">
              <a:buNone/>
              <a:defRPr sz="2100"/>
            </a:lvl4pPr>
            <a:lvl5pPr marL="2743131" indent="0">
              <a:buNone/>
              <a:defRPr sz="2100"/>
            </a:lvl5pPr>
            <a:lvl6pPr marL="3428915" indent="0">
              <a:buNone/>
              <a:defRPr sz="2100"/>
            </a:lvl6pPr>
            <a:lvl7pPr marL="4115967" indent="0">
              <a:buNone/>
              <a:defRPr sz="2100"/>
            </a:lvl7pPr>
            <a:lvl8pPr marL="4801751" indent="0">
              <a:buNone/>
              <a:defRPr sz="2100"/>
            </a:lvl8pPr>
            <a:lvl9pPr marL="5488803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7157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8564" y="547814"/>
            <a:ext cx="3943716" cy="871973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419" y="547814"/>
            <a:ext cx="11602529" cy="871973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097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257419" y="547814"/>
            <a:ext cx="15774863" cy="87197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9984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720613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63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162553"/>
      </p:ext>
    </p:extLst>
  </p:cSld>
  <p:clrMapOvr>
    <a:masterClrMapping/>
  </p:clrMapOvr>
  <p:transition spd="slow">
    <p:split orient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3BBA-78B2-4CD0-975B-1DA85D06A14E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9BBF-528F-4082-92DD-9E4D521DC5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7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212" y="1683928"/>
            <a:ext cx="13717272" cy="3582212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212" y="5404282"/>
            <a:ext cx="13717272" cy="24842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5967" indent="0" algn="ctr">
              <a:buNone/>
              <a:defRPr sz="2400"/>
            </a:lvl7pPr>
            <a:lvl8pPr marL="4801751" indent="0" algn="ctr">
              <a:buNone/>
              <a:defRPr sz="2400"/>
            </a:lvl8pPr>
            <a:lvl9pPr marL="5488803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2646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419" y="2739057"/>
            <a:ext cx="15774863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75136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896" y="2565190"/>
            <a:ext cx="15774863" cy="4280075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896" y="6885754"/>
            <a:ext cx="15774863" cy="2250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8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6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34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1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9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96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175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880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9937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419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9158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5321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80328" y="2668262"/>
            <a:ext cx="7311041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780328" y="3998977"/>
            <a:ext cx="7311041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386279" y="2668262"/>
            <a:ext cx="7347044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386279" y="3998977"/>
            <a:ext cx="7347044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741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3298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08505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685958"/>
            <a:ext cx="6248603" cy="2400842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5504" y="685958"/>
            <a:ext cx="9259158" cy="8107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784" indent="0">
              <a:buNone/>
              <a:defRPr sz="4200"/>
            </a:lvl2pPr>
            <a:lvl3pPr marL="1371566" indent="0">
              <a:buNone/>
              <a:defRPr sz="3600"/>
            </a:lvl3pPr>
            <a:lvl4pPr marL="2057349" indent="0">
              <a:buNone/>
              <a:defRPr sz="3000"/>
            </a:lvl4pPr>
            <a:lvl5pPr marL="2743131" indent="0">
              <a:buNone/>
              <a:defRPr sz="3000"/>
            </a:lvl5pPr>
            <a:lvl6pPr marL="3428915" indent="0">
              <a:buNone/>
              <a:defRPr sz="3000"/>
            </a:lvl6pPr>
            <a:lvl7pPr marL="4115967" indent="0">
              <a:buNone/>
              <a:defRPr sz="3000"/>
            </a:lvl7pPr>
            <a:lvl8pPr marL="4801751" indent="0">
              <a:buNone/>
              <a:defRPr sz="3000"/>
            </a:lvl8pPr>
            <a:lvl9pPr marL="5488803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801" y="3086798"/>
            <a:ext cx="6248603" cy="5718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/>
            </a:lvl1pPr>
            <a:lvl2pPr marL="685784" indent="0">
              <a:buNone/>
              <a:defRPr sz="2700"/>
            </a:lvl2pPr>
            <a:lvl3pPr marL="1371566" indent="0">
              <a:buNone/>
              <a:defRPr sz="2400"/>
            </a:lvl3pPr>
            <a:lvl4pPr marL="2057349" indent="0">
              <a:buNone/>
              <a:defRPr sz="2100"/>
            </a:lvl4pPr>
            <a:lvl5pPr marL="2743131" indent="0">
              <a:buNone/>
              <a:defRPr sz="2100"/>
            </a:lvl5pPr>
            <a:lvl6pPr marL="3428915" indent="0">
              <a:buNone/>
              <a:defRPr sz="2100"/>
            </a:lvl6pPr>
            <a:lvl7pPr marL="4115967" indent="0">
              <a:buNone/>
              <a:defRPr sz="2100"/>
            </a:lvl7pPr>
            <a:lvl8pPr marL="4801751" indent="0">
              <a:buNone/>
              <a:defRPr sz="2100"/>
            </a:lvl8pPr>
            <a:lvl9pPr marL="5488803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31571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8564" y="547814"/>
            <a:ext cx="3943716" cy="871973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419" y="547814"/>
            <a:ext cx="11602529" cy="871973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070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257419" y="547814"/>
            <a:ext cx="15774863" cy="87197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403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31866579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99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31451"/>
      </p:ext>
    </p:extLst>
  </p:cSld>
  <p:clrMapOvr>
    <a:masterClrMapping/>
  </p:clrMapOvr>
  <p:transition spd="slow">
    <p:split orient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3BBA-78B2-4CD0-975B-1DA85D06A14E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9BBF-528F-4082-92DD-9E4D521DC5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079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212" y="1683928"/>
            <a:ext cx="13717272" cy="3582212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212" y="5404282"/>
            <a:ext cx="13717272" cy="24842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5967" indent="0" algn="ctr">
              <a:buNone/>
              <a:defRPr sz="2400"/>
            </a:lvl7pPr>
            <a:lvl8pPr marL="4801751" indent="0" algn="ctr">
              <a:buNone/>
              <a:defRPr sz="2400"/>
            </a:lvl8pPr>
            <a:lvl9pPr marL="5488803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81420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419" y="2739057"/>
            <a:ext cx="15774863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9524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896" y="2565190"/>
            <a:ext cx="15774863" cy="4280075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896" y="6885754"/>
            <a:ext cx="15774863" cy="2250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8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6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34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1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9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96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175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880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54396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419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9158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439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80328" y="2668262"/>
            <a:ext cx="7311041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780328" y="3998977"/>
            <a:ext cx="7311041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386279" y="2668262"/>
            <a:ext cx="7347044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386279" y="3998977"/>
            <a:ext cx="7347044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4801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6163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19/12/2024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56178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685958"/>
            <a:ext cx="6248603" cy="2400842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5504" y="685958"/>
            <a:ext cx="9259158" cy="8107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784" indent="0">
              <a:buNone/>
              <a:defRPr sz="4200"/>
            </a:lvl2pPr>
            <a:lvl3pPr marL="1371566" indent="0">
              <a:buNone/>
              <a:defRPr sz="3600"/>
            </a:lvl3pPr>
            <a:lvl4pPr marL="2057349" indent="0">
              <a:buNone/>
              <a:defRPr sz="3000"/>
            </a:lvl4pPr>
            <a:lvl5pPr marL="2743131" indent="0">
              <a:buNone/>
              <a:defRPr sz="3000"/>
            </a:lvl5pPr>
            <a:lvl6pPr marL="3428915" indent="0">
              <a:buNone/>
              <a:defRPr sz="3000"/>
            </a:lvl6pPr>
            <a:lvl7pPr marL="4115967" indent="0">
              <a:buNone/>
              <a:defRPr sz="3000"/>
            </a:lvl7pPr>
            <a:lvl8pPr marL="4801751" indent="0">
              <a:buNone/>
              <a:defRPr sz="3000"/>
            </a:lvl8pPr>
            <a:lvl9pPr marL="5488803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801" y="3086798"/>
            <a:ext cx="6248603" cy="5718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/>
            </a:lvl1pPr>
            <a:lvl2pPr marL="685784" indent="0">
              <a:buNone/>
              <a:defRPr sz="2700"/>
            </a:lvl2pPr>
            <a:lvl3pPr marL="1371566" indent="0">
              <a:buNone/>
              <a:defRPr sz="2400"/>
            </a:lvl3pPr>
            <a:lvl4pPr marL="2057349" indent="0">
              <a:buNone/>
              <a:defRPr sz="2100"/>
            </a:lvl4pPr>
            <a:lvl5pPr marL="2743131" indent="0">
              <a:buNone/>
              <a:defRPr sz="2100"/>
            </a:lvl5pPr>
            <a:lvl6pPr marL="3428915" indent="0">
              <a:buNone/>
              <a:defRPr sz="2100"/>
            </a:lvl6pPr>
            <a:lvl7pPr marL="4115967" indent="0">
              <a:buNone/>
              <a:defRPr sz="2100"/>
            </a:lvl7pPr>
            <a:lvl8pPr marL="4801751" indent="0">
              <a:buNone/>
              <a:defRPr sz="2100"/>
            </a:lvl8pPr>
            <a:lvl9pPr marL="5488803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25028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8564" y="547814"/>
            <a:ext cx="3943716" cy="871973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419" y="547814"/>
            <a:ext cx="11602529" cy="871973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1617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257419" y="547814"/>
            <a:ext cx="15774863" cy="87197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9716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0564582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03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003538"/>
      </p:ext>
    </p:extLst>
  </p:cSld>
  <p:clrMapOvr>
    <a:masterClrMapping/>
  </p:clrMapOvr>
  <p:transition spd="slow">
    <p:split orient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3BBA-78B2-4CD0-975B-1DA85D06A14E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9BBF-528F-4082-92DD-9E4D521DC5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3674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19/12/2024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19/12/2024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8EAEACA-44C3-4249-77CB-2984E0BBF2CC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56B20798-BB37-9F23-E4B0-E888F6207689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文本框 1"/>
          <p:cNvSpPr txBox="1"/>
          <p:nvPr userDrawn="1"/>
        </p:nvSpPr>
        <p:spPr>
          <a:xfrm>
            <a:off x="6477000" y="4457700"/>
            <a:ext cx="5334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9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87999" cy="10287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5291" y="1"/>
            <a:ext cx="4212710" cy="634832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805664"/>
            <a:ext cx="5836359" cy="348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75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649DCB5B-4569-B2BD-2271-E507B930D57E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5ED8137-17D8-4CE8-A0B5-EBB827A5A1E4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887BA55-86FE-4FF3-B11D-499EB58D78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-62036" r="-7564" b="62036"/>
          <a:stretch/>
        </p:blipFill>
        <p:spPr>
          <a:xfrm>
            <a:off x="-419981" y="-2273887"/>
            <a:ext cx="7417128" cy="370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53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</p:sldLayoutIdLst>
  <p:txStyles>
    <p:titleStyle>
      <a:lvl1pPr algn="l" defTabSz="137156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137156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7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57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40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2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3076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8858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4642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3169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49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915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967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175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8803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710E0B47-BC3B-0205-946F-51BAFB4A8E8E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5ED8137-17D8-4CE8-A0B5-EBB827A5A1E4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887BA55-86FE-4FF3-B11D-499EB58D78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-62036" r="-7564" b="62036"/>
          <a:stretch/>
        </p:blipFill>
        <p:spPr>
          <a:xfrm>
            <a:off x="-419981" y="-2273887"/>
            <a:ext cx="7417128" cy="370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</p:sldLayoutIdLst>
  <p:txStyles>
    <p:titleStyle>
      <a:lvl1pPr algn="l" defTabSz="137156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137156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7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57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40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2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3076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8858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4642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3169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49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915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967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175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8803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3AC8E83E-7D85-977B-E7AB-F5197A5E9D1D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5ED8137-17D8-4CE8-A0B5-EBB827A5A1E4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887BA55-86FE-4FF3-B11D-499EB58D78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-62036" r="-7564" b="62036"/>
          <a:stretch/>
        </p:blipFill>
        <p:spPr>
          <a:xfrm>
            <a:off x="-419981" y="-2273887"/>
            <a:ext cx="7417128" cy="370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2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</p:sldLayoutIdLst>
  <p:txStyles>
    <p:titleStyle>
      <a:lvl1pPr algn="l" defTabSz="137156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137156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7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57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40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2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3076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8858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4642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3169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49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915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967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175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8803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52.png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microsoft.com/office/2007/relationships/hdphoto" Target="../media/hdphoto1.wdp"/><Relationship Id="rId18" Type="http://schemas.openxmlformats.org/officeDocument/2006/relationships/image" Target="../media/image28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audio" Target="../media/media2.wav"/><Relationship Id="rId16" Type="http://schemas.openxmlformats.org/officeDocument/2006/relationships/slide" Target="slide5.xml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9.png"/><Relationship Id="rId10" Type="http://schemas.openxmlformats.org/officeDocument/2006/relationships/image" Target="../media/image25.png"/><Relationship Id="rId19" Type="http://schemas.openxmlformats.org/officeDocument/2006/relationships/image" Target="../media/image29.jpeg"/><Relationship Id="rId4" Type="http://schemas.openxmlformats.org/officeDocument/2006/relationships/audio" Target="../media/media3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microsoft.com/office/2007/relationships/hdphoto" Target="../media/hdphoto1.wdp"/><Relationship Id="rId18" Type="http://schemas.openxmlformats.org/officeDocument/2006/relationships/image" Target="../media/image28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audio" Target="../media/media2.wav"/><Relationship Id="rId16" Type="http://schemas.openxmlformats.org/officeDocument/2006/relationships/slide" Target="slide6.xml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9.png"/><Relationship Id="rId10" Type="http://schemas.openxmlformats.org/officeDocument/2006/relationships/image" Target="../media/image25.png"/><Relationship Id="rId19" Type="http://schemas.openxmlformats.org/officeDocument/2006/relationships/image" Target="../media/image29.jpeg"/><Relationship Id="rId4" Type="http://schemas.openxmlformats.org/officeDocument/2006/relationships/audio" Target="../media/media3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33328" y="9567930"/>
            <a:ext cx="1396793" cy="14381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38547">
            <a:off x="81059" y="3582138"/>
            <a:ext cx="947641" cy="9756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6124982"/>
            <a:ext cx="1396793" cy="14381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45603" y="-970013"/>
            <a:ext cx="1396793" cy="14381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3029" y="1028700"/>
            <a:ext cx="698397" cy="7190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31080" y="9567930"/>
            <a:ext cx="698397" cy="7190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90290">
            <a:off x="13915360" y="468127"/>
            <a:ext cx="698397" cy="7190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504880">
            <a:off x="13216963" y="9258300"/>
            <a:ext cx="698397" cy="71907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45353">
            <a:off x="16618048" y="4650846"/>
            <a:ext cx="698397" cy="7190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731" y="5787035"/>
            <a:ext cx="3431110" cy="45146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01659" y="122618"/>
            <a:ext cx="3101562" cy="3685696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22031">
            <a:off x="14519204" y="7292157"/>
            <a:ext cx="4213926" cy="3034027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3976">
            <a:off x="-111409" y="-213461"/>
            <a:ext cx="3553988" cy="33924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896E7F-5117-DEA1-F82F-4C5CD8D71DA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0600" y="2933700"/>
            <a:ext cx="16539882" cy="526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9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4F6A69C-646C-E093-C2BB-BADAF22C435B}"/>
              </a:ext>
            </a:extLst>
          </p:cNvPr>
          <p:cNvSpPr/>
          <p:nvPr/>
        </p:nvSpPr>
        <p:spPr>
          <a:xfrm>
            <a:off x="467360" y="436880"/>
            <a:ext cx="17363440" cy="92786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0F1BC9-AA95-24EF-D8F1-3CE7DB06C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76300"/>
            <a:ext cx="9439622" cy="4648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6E620C-C301-F7E8-30BC-7E42F17CC4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15600" y="1409700"/>
            <a:ext cx="6218459" cy="39139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1BF3AC-AEC5-BC20-0794-5C1F3794D999}"/>
              </a:ext>
            </a:extLst>
          </p:cNvPr>
          <p:cNvSpPr txBox="1"/>
          <p:nvPr/>
        </p:nvSpPr>
        <p:spPr>
          <a:xfrm>
            <a:off x="1295400" y="5676900"/>
            <a:ext cx="15773400" cy="3505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(25 +20) × 2 × 30 = 2 700 (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en-US" sz="36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25 x 20 x 2 = 1 000 (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en-US" sz="36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2 700 + 1 </a:t>
            </a:r>
            <a:r>
              <a:rPr lang="en-US" sz="3600" b="1" i="0" u="none" strike="noStrike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000 = 3 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700 (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en-US" sz="36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24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4">
            <a:extLst>
              <a:ext uri="{FF2B5EF4-FFF2-40B4-BE49-F238E27FC236}">
                <a16:creationId xmlns:a16="http://schemas.microsoft.com/office/drawing/2014/main" id="{5AD268DE-8CC8-4F59-8AEA-422A91D7FD3F}"/>
              </a:ext>
            </a:extLst>
          </p:cNvPr>
          <p:cNvGrpSpPr>
            <a:grpSpLocks/>
          </p:cNvGrpSpPr>
          <p:nvPr/>
        </p:nvGrpSpPr>
        <p:grpSpPr bwMode="auto">
          <a:xfrm>
            <a:off x="581229" y="3954988"/>
            <a:ext cx="5355462" cy="3803237"/>
            <a:chOff x="3072" y="1344"/>
            <a:chExt cx="1732" cy="768"/>
          </a:xfrm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0BF5A450-61F5-4255-BC37-076937CCD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2" y="1344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685800">
                <a:defRPr/>
              </a:pPr>
              <a:endParaRPr lang="en-US" sz="27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Rectangle 26">
              <a:extLst>
                <a:ext uri="{FF2B5EF4-FFF2-40B4-BE49-F238E27FC236}">
                  <a16:creationId xmlns:a16="http://schemas.microsoft.com/office/drawing/2014/main" id="{665699BE-97C6-4EA3-8391-6F52FF6D53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1632"/>
              <a:ext cx="1200" cy="48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defTabSz="685800">
                <a:defRPr/>
              </a:pPr>
              <a:endParaRPr lang="en-US" altLang="en-US" sz="27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" name="Freeform 27">
              <a:extLst>
                <a:ext uri="{FF2B5EF4-FFF2-40B4-BE49-F238E27FC236}">
                  <a16:creationId xmlns:a16="http://schemas.microsoft.com/office/drawing/2014/main" id="{8CB69C23-62DB-49DE-B555-FFCB7C0A7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1344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61 w 1680"/>
                <a:gd name="T3" fmla="*/ 0 h 288"/>
                <a:gd name="T4" fmla="*/ 2104 w 1680"/>
                <a:gd name="T5" fmla="*/ 0 h 288"/>
                <a:gd name="T6" fmla="*/ 1444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en-US" sz="2700">
                <a:solidFill>
                  <a:prstClr val="black"/>
                </a:solidFill>
                <a:latin typeface="字魂58号-创中黑"/>
              </a:endParaRPr>
            </a:p>
          </p:txBody>
        </p:sp>
        <p:sp>
          <p:nvSpPr>
            <p:cNvPr id="11" name="Line 28">
              <a:extLst>
                <a:ext uri="{FF2B5EF4-FFF2-40B4-BE49-F238E27FC236}">
                  <a16:creationId xmlns:a16="http://schemas.microsoft.com/office/drawing/2014/main" id="{81CC33F3-A2E6-44C7-ACEB-55EDAF12CE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8" y="1344"/>
              <a:ext cx="0" cy="48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/>
              <a:endParaRPr lang="en-US" sz="2700">
                <a:solidFill>
                  <a:prstClr val="black"/>
                </a:solidFill>
                <a:latin typeface="字魂58号-创中黑"/>
              </a:endParaRPr>
            </a:p>
          </p:txBody>
        </p:sp>
        <p:sp>
          <p:nvSpPr>
            <p:cNvPr id="12" name="Line 29">
              <a:extLst>
                <a:ext uri="{FF2B5EF4-FFF2-40B4-BE49-F238E27FC236}">
                  <a16:creationId xmlns:a16="http://schemas.microsoft.com/office/drawing/2014/main" id="{4F5F33BE-BFE1-4210-AF01-DE62405E97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1832"/>
              <a:ext cx="528" cy="27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/>
              <a:endParaRPr lang="en-US" sz="2700">
                <a:solidFill>
                  <a:prstClr val="black"/>
                </a:solidFill>
                <a:latin typeface="字魂58号-创中黑"/>
              </a:endParaRPr>
            </a:p>
          </p:txBody>
        </p:sp>
        <p:sp>
          <p:nvSpPr>
            <p:cNvPr id="13" name="Line 30">
              <a:extLst>
                <a:ext uri="{FF2B5EF4-FFF2-40B4-BE49-F238E27FC236}">
                  <a16:creationId xmlns:a16="http://schemas.microsoft.com/office/drawing/2014/main" id="{CC7B89B3-1898-4F41-A468-CFBE86124C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0" y="1824"/>
              <a:ext cx="1200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/>
              <a:endParaRPr lang="en-US" sz="2700">
                <a:solidFill>
                  <a:prstClr val="black"/>
                </a:solidFill>
                <a:latin typeface="字魂58号-创中黑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4B1566-2EA0-4BE7-AFD6-41D8C4EF1DCD}"/>
              </a:ext>
            </a:extLst>
          </p:cNvPr>
          <p:cNvGrpSpPr/>
          <p:nvPr/>
        </p:nvGrpSpPr>
        <p:grpSpPr>
          <a:xfrm>
            <a:off x="7293435" y="3954986"/>
            <a:ext cx="10307778" cy="5564327"/>
            <a:chOff x="4664364" y="2013527"/>
            <a:chExt cx="6871852" cy="253548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53B4EDA-4386-4278-B615-4719858B19B8}"/>
                </a:ext>
              </a:extLst>
            </p:cNvPr>
            <p:cNvSpPr/>
            <p:nvPr/>
          </p:nvSpPr>
          <p:spPr>
            <a:xfrm>
              <a:off x="4664364" y="2013527"/>
              <a:ext cx="6871852" cy="2535489"/>
            </a:xfrm>
            <a:custGeom>
              <a:avLst/>
              <a:gdLst>
                <a:gd name="connsiteX0" fmla="*/ 0 w 6871852"/>
                <a:gd name="connsiteY0" fmla="*/ 422589 h 2535489"/>
                <a:gd name="connsiteX1" fmla="*/ 422590 w 6871852"/>
                <a:gd name="connsiteY1" fmla="*/ 0 h 2535489"/>
                <a:gd name="connsiteX2" fmla="*/ 6449262 w 6871852"/>
                <a:gd name="connsiteY2" fmla="*/ 0 h 2535489"/>
                <a:gd name="connsiteX3" fmla="*/ 6871852 w 6871852"/>
                <a:gd name="connsiteY3" fmla="*/ 422589 h 2535489"/>
                <a:gd name="connsiteX4" fmla="*/ 6871852 w 6871852"/>
                <a:gd name="connsiteY4" fmla="*/ 2112898 h 2535489"/>
                <a:gd name="connsiteX5" fmla="*/ 6449262 w 6871852"/>
                <a:gd name="connsiteY5" fmla="*/ 2535489 h 2535489"/>
                <a:gd name="connsiteX6" fmla="*/ 422590 w 6871852"/>
                <a:gd name="connsiteY6" fmla="*/ 2535489 h 2535489"/>
                <a:gd name="connsiteX7" fmla="*/ 0 w 6871852"/>
                <a:gd name="connsiteY7" fmla="*/ 2112898 h 2535489"/>
                <a:gd name="connsiteX8" fmla="*/ 0 w 6871852"/>
                <a:gd name="connsiteY8" fmla="*/ 422589 h 2535489"/>
                <a:gd name="connsiteX0" fmla="*/ 0 w 6871852"/>
                <a:gd name="connsiteY0" fmla="*/ 422589 h 2535489"/>
                <a:gd name="connsiteX1" fmla="*/ 422590 w 6871852"/>
                <a:gd name="connsiteY1" fmla="*/ 0 h 2535489"/>
                <a:gd name="connsiteX2" fmla="*/ 6449262 w 6871852"/>
                <a:gd name="connsiteY2" fmla="*/ 0 h 2535489"/>
                <a:gd name="connsiteX3" fmla="*/ 6871852 w 6871852"/>
                <a:gd name="connsiteY3" fmla="*/ 422589 h 2535489"/>
                <a:gd name="connsiteX4" fmla="*/ 6871852 w 6871852"/>
                <a:gd name="connsiteY4" fmla="*/ 2112898 h 2535489"/>
                <a:gd name="connsiteX5" fmla="*/ 6449262 w 6871852"/>
                <a:gd name="connsiteY5" fmla="*/ 2535489 h 2535489"/>
                <a:gd name="connsiteX6" fmla="*/ 422590 w 6871852"/>
                <a:gd name="connsiteY6" fmla="*/ 2535489 h 2535489"/>
                <a:gd name="connsiteX7" fmla="*/ 0 w 6871852"/>
                <a:gd name="connsiteY7" fmla="*/ 2112898 h 2535489"/>
                <a:gd name="connsiteX8" fmla="*/ 0 w 6871852"/>
                <a:gd name="connsiteY8" fmla="*/ 422589 h 2535489"/>
                <a:gd name="connsiteX0" fmla="*/ 0 w 6871852"/>
                <a:gd name="connsiteY0" fmla="*/ 422589 h 2535489"/>
                <a:gd name="connsiteX1" fmla="*/ 422590 w 6871852"/>
                <a:gd name="connsiteY1" fmla="*/ 0 h 2535489"/>
                <a:gd name="connsiteX2" fmla="*/ 6449262 w 6871852"/>
                <a:gd name="connsiteY2" fmla="*/ 0 h 2535489"/>
                <a:gd name="connsiteX3" fmla="*/ 6871852 w 6871852"/>
                <a:gd name="connsiteY3" fmla="*/ 422589 h 2535489"/>
                <a:gd name="connsiteX4" fmla="*/ 6871852 w 6871852"/>
                <a:gd name="connsiteY4" fmla="*/ 2112898 h 2535489"/>
                <a:gd name="connsiteX5" fmla="*/ 6449262 w 6871852"/>
                <a:gd name="connsiteY5" fmla="*/ 2535489 h 2535489"/>
                <a:gd name="connsiteX6" fmla="*/ 422590 w 6871852"/>
                <a:gd name="connsiteY6" fmla="*/ 2535489 h 2535489"/>
                <a:gd name="connsiteX7" fmla="*/ 0 w 6871852"/>
                <a:gd name="connsiteY7" fmla="*/ 2112898 h 2535489"/>
                <a:gd name="connsiteX8" fmla="*/ 0 w 6871852"/>
                <a:gd name="connsiteY8" fmla="*/ 422589 h 253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1852" h="2535489" fill="none" extrusionOk="0">
                  <a:moveTo>
                    <a:pt x="0" y="422589"/>
                  </a:moveTo>
                  <a:cubicBezTo>
                    <a:pt x="2636" y="251969"/>
                    <a:pt x="231900" y="61043"/>
                    <a:pt x="422590" y="0"/>
                  </a:cubicBezTo>
                  <a:cubicBezTo>
                    <a:pt x="1776491" y="88060"/>
                    <a:pt x="4942937" y="226126"/>
                    <a:pt x="6449262" y="0"/>
                  </a:cubicBezTo>
                  <a:cubicBezTo>
                    <a:pt x="6666280" y="-97012"/>
                    <a:pt x="6781706" y="167210"/>
                    <a:pt x="6871852" y="422589"/>
                  </a:cubicBezTo>
                  <a:cubicBezTo>
                    <a:pt x="7057574" y="1058025"/>
                    <a:pt x="6976789" y="1794010"/>
                    <a:pt x="6871852" y="2112898"/>
                  </a:cubicBezTo>
                  <a:cubicBezTo>
                    <a:pt x="6887299" y="2280189"/>
                    <a:pt x="6639337" y="2495453"/>
                    <a:pt x="6449262" y="2535489"/>
                  </a:cubicBezTo>
                  <a:cubicBezTo>
                    <a:pt x="4116924" y="2671695"/>
                    <a:pt x="2849681" y="2670646"/>
                    <a:pt x="422590" y="2535489"/>
                  </a:cubicBezTo>
                  <a:cubicBezTo>
                    <a:pt x="243542" y="2530062"/>
                    <a:pt x="-130468" y="2368394"/>
                    <a:pt x="0" y="2112898"/>
                  </a:cubicBezTo>
                  <a:cubicBezTo>
                    <a:pt x="-61342" y="1835162"/>
                    <a:pt x="20124" y="735633"/>
                    <a:pt x="0" y="422589"/>
                  </a:cubicBezTo>
                  <a:close/>
                </a:path>
                <a:path w="6871852" h="2535489" stroke="0" extrusionOk="0">
                  <a:moveTo>
                    <a:pt x="0" y="422589"/>
                  </a:moveTo>
                  <a:cubicBezTo>
                    <a:pt x="21114" y="216470"/>
                    <a:pt x="189807" y="-34406"/>
                    <a:pt x="422590" y="0"/>
                  </a:cubicBezTo>
                  <a:cubicBezTo>
                    <a:pt x="3025142" y="-27545"/>
                    <a:pt x="5449287" y="33081"/>
                    <a:pt x="6449262" y="0"/>
                  </a:cubicBezTo>
                  <a:cubicBezTo>
                    <a:pt x="6581154" y="-20678"/>
                    <a:pt x="6950346" y="161129"/>
                    <a:pt x="6871852" y="422589"/>
                  </a:cubicBezTo>
                  <a:cubicBezTo>
                    <a:pt x="7041635" y="768678"/>
                    <a:pt x="7173127" y="1583573"/>
                    <a:pt x="6871852" y="2112898"/>
                  </a:cubicBezTo>
                  <a:cubicBezTo>
                    <a:pt x="6859110" y="2319045"/>
                    <a:pt x="6619010" y="2508376"/>
                    <a:pt x="6449262" y="2535489"/>
                  </a:cubicBezTo>
                  <a:cubicBezTo>
                    <a:pt x="3737211" y="2133206"/>
                    <a:pt x="1567234" y="2886393"/>
                    <a:pt x="422590" y="2535489"/>
                  </a:cubicBezTo>
                  <a:cubicBezTo>
                    <a:pt x="195512" y="2596885"/>
                    <a:pt x="-37051" y="2288235"/>
                    <a:pt x="0" y="2112898"/>
                  </a:cubicBezTo>
                  <a:cubicBezTo>
                    <a:pt x="21527" y="1479466"/>
                    <a:pt x="65955" y="897726"/>
                    <a:pt x="0" y="422589"/>
                  </a:cubicBezTo>
                  <a:close/>
                </a:path>
                <a:path w="6871852" h="2535489" fill="none" stroke="0" extrusionOk="0">
                  <a:moveTo>
                    <a:pt x="0" y="422589"/>
                  </a:moveTo>
                  <a:cubicBezTo>
                    <a:pt x="44372" y="186119"/>
                    <a:pt x="228982" y="39349"/>
                    <a:pt x="422590" y="0"/>
                  </a:cubicBezTo>
                  <a:cubicBezTo>
                    <a:pt x="2371790" y="263145"/>
                    <a:pt x="4648184" y="208870"/>
                    <a:pt x="6449262" y="0"/>
                  </a:cubicBezTo>
                  <a:cubicBezTo>
                    <a:pt x="6673098" y="-66747"/>
                    <a:pt x="6861225" y="174494"/>
                    <a:pt x="6871852" y="422589"/>
                  </a:cubicBezTo>
                  <a:cubicBezTo>
                    <a:pt x="6965118" y="1008735"/>
                    <a:pt x="7064488" y="1763291"/>
                    <a:pt x="6871852" y="2112898"/>
                  </a:cubicBezTo>
                  <a:cubicBezTo>
                    <a:pt x="6896214" y="2335295"/>
                    <a:pt x="6631161" y="2503654"/>
                    <a:pt x="6449262" y="2535489"/>
                  </a:cubicBezTo>
                  <a:cubicBezTo>
                    <a:pt x="3895294" y="2418907"/>
                    <a:pt x="2621234" y="2409293"/>
                    <a:pt x="422590" y="2535489"/>
                  </a:cubicBezTo>
                  <a:cubicBezTo>
                    <a:pt x="187229" y="2515612"/>
                    <a:pt x="-69967" y="2331566"/>
                    <a:pt x="0" y="2112898"/>
                  </a:cubicBezTo>
                  <a:cubicBezTo>
                    <a:pt x="-151395" y="1970331"/>
                    <a:pt x="17267" y="791643"/>
                    <a:pt x="0" y="422589"/>
                  </a:cubicBezTo>
                  <a:close/>
                </a:path>
                <a:path w="6871852" h="2535489" fill="none" stroke="0" extrusionOk="0">
                  <a:moveTo>
                    <a:pt x="0" y="422589"/>
                  </a:moveTo>
                  <a:cubicBezTo>
                    <a:pt x="34679" y="221844"/>
                    <a:pt x="247447" y="94028"/>
                    <a:pt x="422590" y="0"/>
                  </a:cubicBezTo>
                  <a:cubicBezTo>
                    <a:pt x="2061906" y="230360"/>
                    <a:pt x="4817072" y="205987"/>
                    <a:pt x="6449262" y="0"/>
                  </a:cubicBezTo>
                  <a:cubicBezTo>
                    <a:pt x="6633370" y="-94415"/>
                    <a:pt x="6821114" y="135249"/>
                    <a:pt x="6871852" y="422589"/>
                  </a:cubicBezTo>
                  <a:cubicBezTo>
                    <a:pt x="7052844" y="978099"/>
                    <a:pt x="6996421" y="1769690"/>
                    <a:pt x="6871852" y="2112898"/>
                  </a:cubicBezTo>
                  <a:cubicBezTo>
                    <a:pt x="6859483" y="2309842"/>
                    <a:pt x="6624541" y="2497516"/>
                    <a:pt x="6449262" y="2535489"/>
                  </a:cubicBezTo>
                  <a:cubicBezTo>
                    <a:pt x="3881734" y="2450157"/>
                    <a:pt x="2779909" y="2533003"/>
                    <a:pt x="422590" y="2535489"/>
                  </a:cubicBezTo>
                  <a:cubicBezTo>
                    <a:pt x="195871" y="2523368"/>
                    <a:pt x="-100193" y="2357974"/>
                    <a:pt x="0" y="2112898"/>
                  </a:cubicBezTo>
                  <a:cubicBezTo>
                    <a:pt x="-105721" y="1939121"/>
                    <a:pt x="-6443" y="798063"/>
                    <a:pt x="0" y="422589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accent5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custGeom>
                      <a:avLst/>
                      <a:gdLst>
                        <a:gd name="connsiteX0" fmla="*/ 0 w 10307778"/>
                        <a:gd name="connsiteY0" fmla="*/ 927406 h 5564327"/>
                        <a:gd name="connsiteX1" fmla="*/ 633885 w 10307778"/>
                        <a:gd name="connsiteY1" fmla="*/ 0 h 5564327"/>
                        <a:gd name="connsiteX2" fmla="*/ 9673893 w 10307778"/>
                        <a:gd name="connsiteY2" fmla="*/ 0 h 5564327"/>
                        <a:gd name="connsiteX3" fmla="*/ 10307778 w 10307778"/>
                        <a:gd name="connsiteY3" fmla="*/ 927406 h 5564327"/>
                        <a:gd name="connsiteX4" fmla="*/ 10307778 w 10307778"/>
                        <a:gd name="connsiteY4" fmla="*/ 4636920 h 5564327"/>
                        <a:gd name="connsiteX5" fmla="*/ 9673893 w 10307778"/>
                        <a:gd name="connsiteY5" fmla="*/ 5564327 h 5564327"/>
                        <a:gd name="connsiteX6" fmla="*/ 633885 w 10307778"/>
                        <a:gd name="connsiteY6" fmla="*/ 5564327 h 5564327"/>
                        <a:gd name="connsiteX7" fmla="*/ 0 w 10307778"/>
                        <a:gd name="connsiteY7" fmla="*/ 4636920 h 5564327"/>
                        <a:gd name="connsiteX8" fmla="*/ 0 w 10307778"/>
                        <a:gd name="connsiteY8" fmla="*/ 927406 h 5564327"/>
                        <a:gd name="connsiteX0" fmla="*/ 0 w 10307778"/>
                        <a:gd name="connsiteY0" fmla="*/ 927406 h 5564327"/>
                        <a:gd name="connsiteX1" fmla="*/ 633885 w 10307778"/>
                        <a:gd name="connsiteY1" fmla="*/ 0 h 5564327"/>
                        <a:gd name="connsiteX2" fmla="*/ 9673893 w 10307778"/>
                        <a:gd name="connsiteY2" fmla="*/ 0 h 5564327"/>
                        <a:gd name="connsiteX3" fmla="*/ 10307778 w 10307778"/>
                        <a:gd name="connsiteY3" fmla="*/ 927406 h 5564327"/>
                        <a:gd name="connsiteX4" fmla="*/ 10307778 w 10307778"/>
                        <a:gd name="connsiteY4" fmla="*/ 4636920 h 5564327"/>
                        <a:gd name="connsiteX5" fmla="*/ 9673893 w 10307778"/>
                        <a:gd name="connsiteY5" fmla="*/ 5564327 h 5564327"/>
                        <a:gd name="connsiteX6" fmla="*/ 633885 w 10307778"/>
                        <a:gd name="connsiteY6" fmla="*/ 5564327 h 5564327"/>
                        <a:gd name="connsiteX7" fmla="*/ 0 w 10307778"/>
                        <a:gd name="connsiteY7" fmla="*/ 4636920 h 5564327"/>
                        <a:gd name="connsiteX8" fmla="*/ 0 w 10307778"/>
                        <a:gd name="connsiteY8" fmla="*/ 927406 h 55643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307778" h="5564327" fill="none" extrusionOk="0">
                          <a:moveTo>
                            <a:pt x="0" y="927406"/>
                          </a:moveTo>
                          <a:cubicBezTo>
                            <a:pt x="1779" y="466818"/>
                            <a:pt x="345656" y="128577"/>
                            <a:pt x="633885" y="0"/>
                          </a:cubicBezTo>
                          <a:cubicBezTo>
                            <a:pt x="2766130" y="184452"/>
                            <a:pt x="7340307" y="254667"/>
                            <a:pt x="9673893" y="0"/>
                          </a:cubicBezTo>
                          <a:cubicBezTo>
                            <a:pt x="10006203" y="-144590"/>
                            <a:pt x="10203282" y="380552"/>
                            <a:pt x="10307778" y="927406"/>
                          </a:cubicBezTo>
                          <a:cubicBezTo>
                            <a:pt x="10503480" y="2240787"/>
                            <a:pt x="10477372" y="3901913"/>
                            <a:pt x="10307778" y="4636920"/>
                          </a:cubicBezTo>
                          <a:cubicBezTo>
                            <a:pt x="10324718" y="5050316"/>
                            <a:pt x="9966032" y="5487990"/>
                            <a:pt x="9673893" y="5564327"/>
                          </a:cubicBezTo>
                          <a:cubicBezTo>
                            <a:pt x="5878333" y="5708161"/>
                            <a:pt x="4254646" y="5494545"/>
                            <a:pt x="633885" y="5564327"/>
                          </a:cubicBezTo>
                          <a:cubicBezTo>
                            <a:pt x="351342" y="5554728"/>
                            <a:pt x="-140069" y="5181531"/>
                            <a:pt x="0" y="4636920"/>
                          </a:cubicBezTo>
                          <a:cubicBezTo>
                            <a:pt x="-140287" y="4158895"/>
                            <a:pt x="56915" y="1715279"/>
                            <a:pt x="0" y="927406"/>
                          </a:cubicBezTo>
                          <a:close/>
                        </a:path>
                        <a:path w="10307778" h="5564327" stroke="0" extrusionOk="0">
                          <a:moveTo>
                            <a:pt x="0" y="927406"/>
                          </a:moveTo>
                          <a:cubicBezTo>
                            <a:pt x="40970" y="442479"/>
                            <a:pt x="290011" y="2751"/>
                            <a:pt x="633885" y="0"/>
                          </a:cubicBezTo>
                          <a:cubicBezTo>
                            <a:pt x="4530450" y="57818"/>
                            <a:pt x="8050498" y="-173579"/>
                            <a:pt x="9673893" y="0"/>
                          </a:cubicBezTo>
                          <a:cubicBezTo>
                            <a:pt x="9911602" y="-51262"/>
                            <a:pt x="10363484" y="334018"/>
                            <a:pt x="10307778" y="927406"/>
                          </a:cubicBezTo>
                          <a:cubicBezTo>
                            <a:pt x="10476004" y="1702152"/>
                            <a:pt x="10739621" y="3469052"/>
                            <a:pt x="10307778" y="4636920"/>
                          </a:cubicBezTo>
                          <a:cubicBezTo>
                            <a:pt x="10279876" y="5134967"/>
                            <a:pt x="9976958" y="5544077"/>
                            <a:pt x="9673893" y="5564327"/>
                          </a:cubicBezTo>
                          <a:cubicBezTo>
                            <a:pt x="5590110" y="4919471"/>
                            <a:pt x="2400343" y="5836385"/>
                            <a:pt x="633885" y="5564327"/>
                          </a:cubicBezTo>
                          <a:cubicBezTo>
                            <a:pt x="277640" y="5633208"/>
                            <a:pt x="-52274" y="5045023"/>
                            <a:pt x="0" y="4636920"/>
                          </a:cubicBezTo>
                          <a:cubicBezTo>
                            <a:pt x="28321" y="3327743"/>
                            <a:pt x="96385" y="2029115"/>
                            <a:pt x="0" y="927406"/>
                          </a:cubicBezTo>
                          <a:close/>
                        </a:path>
                        <a:path w="10307778" h="5564327" fill="none" stroke="0" extrusionOk="0">
                          <a:moveTo>
                            <a:pt x="0" y="927406"/>
                          </a:moveTo>
                          <a:cubicBezTo>
                            <a:pt x="32243" y="434850"/>
                            <a:pt x="328529" y="105047"/>
                            <a:pt x="633885" y="0"/>
                          </a:cubicBezTo>
                          <a:cubicBezTo>
                            <a:pt x="3400493" y="296385"/>
                            <a:pt x="7243651" y="185203"/>
                            <a:pt x="9673893" y="0"/>
                          </a:cubicBezTo>
                          <a:cubicBezTo>
                            <a:pt x="9998279" y="-84511"/>
                            <a:pt x="10289744" y="397950"/>
                            <a:pt x="10307778" y="927406"/>
                          </a:cubicBezTo>
                          <a:cubicBezTo>
                            <a:pt x="10507879" y="2103732"/>
                            <a:pt x="10556269" y="3829422"/>
                            <a:pt x="10307778" y="4636920"/>
                          </a:cubicBezTo>
                          <a:cubicBezTo>
                            <a:pt x="10298383" y="5113999"/>
                            <a:pt x="9961017" y="5521657"/>
                            <a:pt x="9673893" y="5564327"/>
                          </a:cubicBezTo>
                          <a:cubicBezTo>
                            <a:pt x="5640685" y="5556681"/>
                            <a:pt x="4138295" y="5446331"/>
                            <a:pt x="633885" y="5564327"/>
                          </a:cubicBezTo>
                          <a:cubicBezTo>
                            <a:pt x="312478" y="5556337"/>
                            <a:pt x="-101131" y="5141584"/>
                            <a:pt x="0" y="4636920"/>
                          </a:cubicBezTo>
                          <a:cubicBezTo>
                            <a:pt x="-205619" y="4312043"/>
                            <a:pt x="42787" y="1817405"/>
                            <a:pt x="0" y="92740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685800"/>
              <a:endParaRPr lang="en-US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4CA252-A7E7-4D86-87EB-F9C9F93AD01C}"/>
                </a:ext>
              </a:extLst>
            </p:cNvPr>
            <p:cNvSpPr txBox="1"/>
            <p:nvPr/>
          </p:nvSpPr>
          <p:spPr>
            <a:xfrm>
              <a:off x="4856173" y="2311775"/>
              <a:ext cx="6680043" cy="1851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toàn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tổng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xung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đáy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187325" y="0"/>
            <a:ext cx="2914574" cy="33939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41CD8C-A081-9887-C880-DD416570C5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1181100"/>
            <a:ext cx="10156816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9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187325" y="0"/>
            <a:ext cx="2914574" cy="3393972"/>
          </a:xfrm>
          <a:prstGeom prst="rect">
            <a:avLst/>
          </a:prstGeom>
        </p:spPr>
      </p:pic>
      <p:sp>
        <p:nvSpPr>
          <p:cNvPr id="11" name="Text Box 25">
            <a:extLst>
              <a:ext uri="{FF2B5EF4-FFF2-40B4-BE49-F238E27FC236}">
                <a16:creationId xmlns:a16="http://schemas.microsoft.com/office/drawing/2014/main" id="{6759FF14-34D7-4CA6-B75A-C25A58C2A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782" y="2716784"/>
            <a:ext cx="14910817" cy="434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1371600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Cho:</a:t>
            </a:r>
          </a:p>
          <a:p>
            <a:pPr defTabSz="1371600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</a:t>
            </a:r>
            <a:r>
              <a:rPr lang="en-US" altLang="en-US" sz="4800" b="1" baseline="-25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xq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Diện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tích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xung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quanh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hộp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chữ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nhật</a:t>
            </a:r>
            <a:endParaRPr lang="en-US" alt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defTabSz="1371600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S</a:t>
            </a:r>
            <a:r>
              <a:rPr lang="en-US" altLang="en-US" sz="4800" b="1" baseline="-2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2đ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diện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tích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hai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mặt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đáy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hộp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chữ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nhật</a:t>
            </a:r>
            <a:endParaRPr lang="en-US" alt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defTabSz="1371600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</a:t>
            </a:r>
            <a:r>
              <a:rPr lang="en-US" altLang="en-US" sz="4800" b="1" baseline="-25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tp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Diện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tích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toàn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phần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hộp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chữ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nhật</a:t>
            </a:r>
            <a:endParaRPr lang="en-US" alt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defTabSz="1371600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endParaRPr lang="en-US" alt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2" name="Text Box 26">
            <a:extLst>
              <a:ext uri="{FF2B5EF4-FFF2-40B4-BE49-F238E27FC236}">
                <a16:creationId xmlns:a16="http://schemas.microsoft.com/office/drawing/2014/main" id="{770ADF68-F1C8-43F9-821B-737922E4E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6819901"/>
            <a:ext cx="7334250" cy="2003625"/>
          </a:xfrm>
          <a:custGeom>
            <a:avLst/>
            <a:gdLst>
              <a:gd name="connsiteX0" fmla="*/ 0 w 7334250"/>
              <a:gd name="connsiteY0" fmla="*/ 0 h 2003625"/>
              <a:gd name="connsiteX1" fmla="*/ 7334249 w 7334250"/>
              <a:gd name="connsiteY1" fmla="*/ 0 h 2003625"/>
              <a:gd name="connsiteX2" fmla="*/ 7334249 w 7334250"/>
              <a:gd name="connsiteY2" fmla="*/ 2003625 h 2003625"/>
              <a:gd name="connsiteX3" fmla="*/ 0 w 7334250"/>
              <a:gd name="connsiteY3" fmla="*/ 2003625 h 2003625"/>
              <a:gd name="connsiteX4" fmla="*/ 0 w 7334250"/>
              <a:gd name="connsiteY4" fmla="*/ 0 h 2003625"/>
              <a:gd name="connsiteX0" fmla="*/ 0 w 7334250"/>
              <a:gd name="connsiteY0" fmla="*/ 0 h 2003625"/>
              <a:gd name="connsiteX1" fmla="*/ 7334249 w 7334250"/>
              <a:gd name="connsiteY1" fmla="*/ 0 h 2003625"/>
              <a:gd name="connsiteX2" fmla="*/ 7334249 w 7334250"/>
              <a:gd name="connsiteY2" fmla="*/ 2003625 h 2003625"/>
              <a:gd name="connsiteX3" fmla="*/ 0 w 7334250"/>
              <a:gd name="connsiteY3" fmla="*/ 2003625 h 2003625"/>
              <a:gd name="connsiteX4" fmla="*/ 0 w 7334250"/>
              <a:gd name="connsiteY4" fmla="*/ 0 h 2003625"/>
              <a:gd name="connsiteX0" fmla="*/ 0 w 7334250"/>
              <a:gd name="connsiteY0" fmla="*/ 0 h 2003625"/>
              <a:gd name="connsiteX1" fmla="*/ 7334249 w 7334250"/>
              <a:gd name="connsiteY1" fmla="*/ 0 h 2003625"/>
              <a:gd name="connsiteX2" fmla="*/ 7334249 w 7334250"/>
              <a:gd name="connsiteY2" fmla="*/ 2003625 h 2003625"/>
              <a:gd name="connsiteX3" fmla="*/ 0 w 7334250"/>
              <a:gd name="connsiteY3" fmla="*/ 2003625 h 2003625"/>
              <a:gd name="connsiteX4" fmla="*/ 0 w 7334250"/>
              <a:gd name="connsiteY4" fmla="*/ 0 h 2003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34250" h="2003625" fill="none" extrusionOk="0">
                <a:moveTo>
                  <a:pt x="0" y="0"/>
                </a:moveTo>
                <a:cubicBezTo>
                  <a:pt x="1381744" y="627090"/>
                  <a:pt x="5870455" y="-146173"/>
                  <a:pt x="7334249" y="0"/>
                </a:cubicBezTo>
                <a:cubicBezTo>
                  <a:pt x="7250351" y="852343"/>
                  <a:pt x="7254434" y="1223094"/>
                  <a:pt x="7334249" y="2003625"/>
                </a:cubicBezTo>
                <a:cubicBezTo>
                  <a:pt x="5184761" y="1623157"/>
                  <a:pt x="1365871" y="2200997"/>
                  <a:pt x="0" y="2003625"/>
                </a:cubicBezTo>
                <a:cubicBezTo>
                  <a:pt x="144400" y="1281316"/>
                  <a:pt x="63969" y="320343"/>
                  <a:pt x="0" y="0"/>
                </a:cubicBezTo>
                <a:close/>
              </a:path>
              <a:path w="7334250" h="2003625" stroke="0" extrusionOk="0">
                <a:moveTo>
                  <a:pt x="0" y="0"/>
                </a:moveTo>
                <a:cubicBezTo>
                  <a:pt x="1349447" y="35054"/>
                  <a:pt x="5257766" y="-544402"/>
                  <a:pt x="7334249" y="0"/>
                </a:cubicBezTo>
                <a:cubicBezTo>
                  <a:pt x="7145216" y="328615"/>
                  <a:pt x="7250401" y="1314962"/>
                  <a:pt x="7334249" y="2003625"/>
                </a:cubicBezTo>
                <a:cubicBezTo>
                  <a:pt x="3945567" y="2112143"/>
                  <a:pt x="3527393" y="1751749"/>
                  <a:pt x="0" y="2003625"/>
                </a:cubicBezTo>
                <a:cubicBezTo>
                  <a:pt x="-159363" y="1008088"/>
                  <a:pt x="-60332" y="597616"/>
                  <a:pt x="0" y="0"/>
                </a:cubicBezTo>
                <a:close/>
              </a:path>
              <a:path w="7334250" h="2003625" fill="none" stroke="0" extrusionOk="0">
                <a:moveTo>
                  <a:pt x="0" y="0"/>
                </a:moveTo>
                <a:cubicBezTo>
                  <a:pt x="1440510" y="-8452"/>
                  <a:pt x="5770416" y="-13128"/>
                  <a:pt x="7334249" y="0"/>
                </a:cubicBezTo>
                <a:cubicBezTo>
                  <a:pt x="7185557" y="699152"/>
                  <a:pt x="7165920" y="1308274"/>
                  <a:pt x="7334249" y="2003625"/>
                </a:cubicBezTo>
                <a:cubicBezTo>
                  <a:pt x="4956670" y="1892623"/>
                  <a:pt x="1199316" y="2198371"/>
                  <a:pt x="0" y="2003625"/>
                </a:cubicBezTo>
                <a:cubicBezTo>
                  <a:pt x="185328" y="1327614"/>
                  <a:pt x="22455" y="283752"/>
                  <a:pt x="0" y="0"/>
                </a:cubicBezTo>
                <a:close/>
              </a:path>
              <a:path w="7334250" h="2003625" fill="none" stroke="0" extrusionOk="0">
                <a:moveTo>
                  <a:pt x="0" y="0"/>
                </a:moveTo>
                <a:cubicBezTo>
                  <a:pt x="1158727" y="385443"/>
                  <a:pt x="5836673" y="-20978"/>
                  <a:pt x="7334249" y="0"/>
                </a:cubicBezTo>
                <a:cubicBezTo>
                  <a:pt x="7203911" y="843207"/>
                  <a:pt x="7245169" y="1263100"/>
                  <a:pt x="7334249" y="2003625"/>
                </a:cubicBezTo>
                <a:cubicBezTo>
                  <a:pt x="4910437" y="1559008"/>
                  <a:pt x="1196486" y="2213370"/>
                  <a:pt x="0" y="2003625"/>
                </a:cubicBezTo>
                <a:cubicBezTo>
                  <a:pt x="164698" y="1329514"/>
                  <a:pt x="85552" y="295612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FF990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900025791">
                  <a:custGeom>
                    <a:avLst/>
                    <a:gdLst>
                      <a:gd name="connsiteX0" fmla="*/ 0 w 7334250"/>
                      <a:gd name="connsiteY0" fmla="*/ 0 h 2003625"/>
                      <a:gd name="connsiteX1" fmla="*/ 7334249 w 7334250"/>
                      <a:gd name="connsiteY1" fmla="*/ 0 h 2003625"/>
                      <a:gd name="connsiteX2" fmla="*/ 7334249 w 7334250"/>
                      <a:gd name="connsiteY2" fmla="*/ 2003625 h 2003625"/>
                      <a:gd name="connsiteX3" fmla="*/ 0 w 7334250"/>
                      <a:gd name="connsiteY3" fmla="*/ 2003625 h 2003625"/>
                      <a:gd name="connsiteX4" fmla="*/ 0 w 7334250"/>
                      <a:gd name="connsiteY4" fmla="*/ 0 h 2003625"/>
                      <a:gd name="connsiteX0" fmla="*/ 0 w 7334250"/>
                      <a:gd name="connsiteY0" fmla="*/ 0 h 2003625"/>
                      <a:gd name="connsiteX1" fmla="*/ 7334249 w 7334250"/>
                      <a:gd name="connsiteY1" fmla="*/ 0 h 2003625"/>
                      <a:gd name="connsiteX2" fmla="*/ 7334249 w 7334250"/>
                      <a:gd name="connsiteY2" fmla="*/ 2003625 h 2003625"/>
                      <a:gd name="connsiteX3" fmla="*/ 0 w 7334250"/>
                      <a:gd name="connsiteY3" fmla="*/ 2003625 h 2003625"/>
                      <a:gd name="connsiteX4" fmla="*/ 0 w 7334250"/>
                      <a:gd name="connsiteY4" fmla="*/ 0 h 2003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4250" h="2003625" fill="none" extrusionOk="0">
                        <a:moveTo>
                          <a:pt x="0" y="0"/>
                        </a:moveTo>
                        <a:cubicBezTo>
                          <a:pt x="1455379" y="405610"/>
                          <a:pt x="5831942" y="-161300"/>
                          <a:pt x="7334249" y="0"/>
                        </a:cubicBezTo>
                        <a:cubicBezTo>
                          <a:pt x="7249313" y="842382"/>
                          <a:pt x="7236068" y="1272016"/>
                          <a:pt x="7334249" y="2003625"/>
                        </a:cubicBezTo>
                        <a:cubicBezTo>
                          <a:pt x="5076763" y="1761258"/>
                          <a:pt x="1312277" y="2198932"/>
                          <a:pt x="0" y="2003625"/>
                        </a:cubicBezTo>
                        <a:cubicBezTo>
                          <a:pt x="135375" y="1329438"/>
                          <a:pt x="51640" y="287608"/>
                          <a:pt x="0" y="0"/>
                        </a:cubicBezTo>
                        <a:close/>
                      </a:path>
                      <a:path w="7334250" h="2003625" stroke="0" extrusionOk="0">
                        <a:moveTo>
                          <a:pt x="0" y="0"/>
                        </a:moveTo>
                        <a:cubicBezTo>
                          <a:pt x="1404544" y="60842"/>
                          <a:pt x="5219339" y="-389546"/>
                          <a:pt x="7334249" y="0"/>
                        </a:cubicBezTo>
                        <a:cubicBezTo>
                          <a:pt x="7146838" y="353446"/>
                          <a:pt x="7275322" y="1163974"/>
                          <a:pt x="7334249" y="2003625"/>
                        </a:cubicBezTo>
                        <a:cubicBezTo>
                          <a:pt x="3929192" y="2160541"/>
                          <a:pt x="3511511" y="1822940"/>
                          <a:pt x="0" y="2003625"/>
                        </a:cubicBezTo>
                        <a:cubicBezTo>
                          <a:pt x="-157361" y="1013346"/>
                          <a:pt x="-13456" y="604346"/>
                          <a:pt x="0" y="0"/>
                        </a:cubicBezTo>
                        <a:close/>
                      </a:path>
                      <a:path w="7334250" h="2003625" fill="none" stroke="0" extrusionOk="0">
                        <a:moveTo>
                          <a:pt x="0" y="0"/>
                        </a:moveTo>
                        <a:cubicBezTo>
                          <a:pt x="1332025" y="102923"/>
                          <a:pt x="5802139" y="50"/>
                          <a:pt x="7334249" y="0"/>
                        </a:cubicBezTo>
                        <a:cubicBezTo>
                          <a:pt x="7227656" y="740662"/>
                          <a:pt x="7236221" y="1319748"/>
                          <a:pt x="7334249" y="2003625"/>
                        </a:cubicBezTo>
                        <a:cubicBezTo>
                          <a:pt x="4979229" y="1847893"/>
                          <a:pt x="1003177" y="2201614"/>
                          <a:pt x="0" y="2003625"/>
                        </a:cubicBezTo>
                        <a:cubicBezTo>
                          <a:pt x="159263" y="1337001"/>
                          <a:pt x="58475" y="26259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defTabSz="13716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Công</a:t>
            </a:r>
            <a:r>
              <a:rPr lang="en-US" altLang="en-US" sz="48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thức</a:t>
            </a:r>
            <a:r>
              <a:rPr lang="en-US" altLang="en-US" sz="48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</a:t>
            </a:r>
          </a:p>
          <a:p>
            <a:pPr defTabSz="13716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 </a:t>
            </a:r>
            <a:r>
              <a:rPr lang="en-US" altLang="en-US" sz="54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</a:t>
            </a:r>
            <a:r>
              <a:rPr lang="en-US" altLang="en-US" sz="5400" b="1" baseline="-25000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tp</a:t>
            </a:r>
            <a:r>
              <a:rPr lang="en-US" altLang="en-US" sz="54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=  </a:t>
            </a:r>
            <a:r>
              <a:rPr lang="en-US" altLang="en-US" sz="54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</a:t>
            </a:r>
            <a:r>
              <a:rPr lang="en-US" altLang="en-US" sz="5400" b="1" baseline="-25000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xq</a:t>
            </a:r>
            <a:r>
              <a:rPr lang="en-US" altLang="en-US" sz="54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+ S</a:t>
            </a:r>
            <a:r>
              <a:rPr lang="en-US" altLang="en-US" sz="5400" b="1" baseline="-25000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2đ</a:t>
            </a:r>
          </a:p>
          <a:p>
            <a:pPr defTabSz="13716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endParaRPr lang="en-US" altLang="en-US" sz="1200" b="1" dirty="0">
              <a:solidFill>
                <a:srgbClr val="CC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622414-4584-E08F-2E8A-F7699D9B3E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952500"/>
            <a:ext cx="10156816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83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454661" y="2191"/>
            <a:ext cx="3372618" cy="2877206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8294" y="1242049"/>
            <a:ext cx="6269571" cy="84485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04F945-247F-2FC2-6059-11DD94198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874" y="3733679"/>
            <a:ext cx="12427773" cy="278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000000"/>
              </a:solidFill>
              <a:latin typeface="Arial"/>
              <a:ea typeface="微软雅黑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2254195" y="954737"/>
            <a:ext cx="149632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defRPr/>
            </a:pP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diện tích toàn phần của mỗi hình hộp chữ nhật dưới đây.</a:t>
            </a:r>
            <a:endParaRPr lang="vi-VN" sz="4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1066800" y="1028700"/>
            <a:ext cx="1161605" cy="109015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60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B3761D-D6BC-D7EA-E424-8D326F40F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857500"/>
            <a:ext cx="13563600" cy="368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9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700">
              <a:solidFill>
                <a:srgbClr val="000000"/>
              </a:solidFill>
              <a:latin typeface="Arial"/>
              <a:ea typeface="微软雅黑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82C35D-B52D-0D88-3B27-1EB57968F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76" y="1562100"/>
            <a:ext cx="4575118" cy="3886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DBEA47-9155-9694-3E54-1A71B1A55289}"/>
              </a:ext>
            </a:extLst>
          </p:cNvPr>
          <p:cNvSpPr txBox="1"/>
          <p:nvPr/>
        </p:nvSpPr>
        <p:spPr>
          <a:xfrm>
            <a:off x="5867400" y="1714500"/>
            <a:ext cx="11430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(30 + 20) x 2 x 40 = 4 000 (cm</a:t>
            </a:r>
            <a:r>
              <a:rPr lang="en-US" sz="4000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đáy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 x 30 x 2 = 1 200 (cm</a:t>
            </a:r>
            <a:r>
              <a:rPr lang="en-US" sz="4000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4 000 + 1 200 = 5 200 (cm</a:t>
            </a:r>
            <a:r>
              <a:rPr lang="en-US" sz="4000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31081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DBEA47-9155-9694-3E54-1A71B1A55289}"/>
              </a:ext>
            </a:extLst>
          </p:cNvPr>
          <p:cNvSpPr txBox="1"/>
          <p:nvPr/>
        </p:nvSpPr>
        <p:spPr>
          <a:xfrm>
            <a:off x="5867400" y="1714500"/>
            <a:ext cx="11734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(25 + 50) x 2 x 25 = 3 750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x 50 x 2 = 2 500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3 750 + 2 500 = 6 250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2079FC-DC53-E892-ADEC-EDCA07F73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019300"/>
            <a:ext cx="5218339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3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DBEA47-9155-9694-3E54-1A71B1A55289}"/>
              </a:ext>
            </a:extLst>
          </p:cNvPr>
          <p:cNvSpPr txBox="1"/>
          <p:nvPr/>
        </p:nvSpPr>
        <p:spPr>
          <a:xfrm>
            <a:off x="5867400" y="1714500"/>
            <a:ext cx="11734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(35 + 30) x 2 x 25 = 3 250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 x 30 x 2 = 2 100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3 250 + 2 100 = 5 350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C2E728-8B75-8A89-3D93-261A31A38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095500"/>
            <a:ext cx="4784651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72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2254195" y="954737"/>
            <a:ext cx="1496324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685800">
              <a:defRPr/>
            </a:pP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câu trả lời đúng.</a:t>
            </a:r>
          </a:p>
          <a:p>
            <a:pPr lvl="0" algn="just" defTabSz="685800">
              <a:defRPr/>
            </a:pP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Chiếc hộp nào dưới đây có diện tích toàn phần lớn nhất?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1066800" y="1028700"/>
            <a:ext cx="1161605" cy="109015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F15E9B-819D-AC11-8C05-00BA2AF67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3467100"/>
            <a:ext cx="1356944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4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2133600" y="1257300"/>
            <a:ext cx="14963246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(1,5 + 2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× 2 × 2,3 + (1,5 × 2) × 2 = 22,1 (dm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);</a:t>
            </a:r>
          </a:p>
          <a:p>
            <a:pPr algn="ctr"/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(3,7 + 3) × 2 × 1 + (3,7 × 3) × 2 = 35,6 (dm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</a:p>
          <a:p>
            <a:pPr algn="ctr"/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(1,3 + 2,5) × 2 × 1 + (1,3 × 2,5) x 2 = 14,1 (dm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); 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14,1dm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&lt; 22,1 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&lt; 35,6 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 </a:t>
            </a:r>
          </a:p>
          <a:p>
            <a:pPr algn="ctr"/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24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F1DC2B-4C73-4C6E-A1CD-DCB5C17F39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613" y="2101173"/>
            <a:ext cx="10232775" cy="81858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681497-31AD-483D-9BB8-2692E4A1AB15}"/>
              </a:ext>
            </a:extLst>
          </p:cNvPr>
          <p:cNvSpPr/>
          <p:nvPr/>
        </p:nvSpPr>
        <p:spPr>
          <a:xfrm>
            <a:off x="1520663" y="-239564"/>
            <a:ext cx="15246673" cy="2793072"/>
          </a:xfrm>
          <a:prstGeom prst="rect">
            <a:avLst/>
          </a:prstGeom>
          <a:solidFill>
            <a:schemeClr val="bg1"/>
          </a:solidFill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17250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Bé</a:t>
            </a:r>
            <a:r>
              <a:rPr lang="en-US" sz="17250" b="1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 </a:t>
            </a:r>
            <a:r>
              <a:rPr lang="en-US" sz="17250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tập</a:t>
            </a:r>
            <a:r>
              <a:rPr lang="en-US" sz="17250" b="1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 </a:t>
            </a:r>
            <a:r>
              <a:rPr lang="en-US" sz="17250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làm</a:t>
            </a:r>
            <a:r>
              <a:rPr lang="en-US" sz="17250" b="1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 </a:t>
            </a:r>
            <a:r>
              <a:rPr lang="en-US" sz="17250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bánh</a:t>
            </a:r>
            <a:endParaRPr lang="en-US" sz="17250" b="1" dirty="0">
              <a:ln w="76200">
                <a:solidFill>
                  <a:srgbClr val="FF0066"/>
                </a:solidFill>
                <a:prstDash val="solid"/>
              </a:ln>
              <a:solidFill>
                <a:srgbClr val="FFFFFF"/>
              </a:solidFill>
              <a:effectLst>
                <a:outerShdw blurRad="114300" dist="114300" dir="2700000" algn="tl" rotWithShape="0">
                  <a:srgbClr val="FF0066"/>
                </a:outerShdw>
              </a:effectLst>
              <a:latin typeface="+mj-lt"/>
            </a:endParaRPr>
          </a:p>
        </p:txBody>
      </p:sp>
      <p:pic>
        <p:nvPicPr>
          <p:cNvPr id="6" name="Picture 4" descr="Premium Vector | Set of cupcake cartoon illustration">
            <a:extLst>
              <a:ext uri="{FF2B5EF4-FFF2-40B4-BE49-F238E27FC236}">
                <a16:creationId xmlns:a16="http://schemas.microsoft.com/office/drawing/2014/main" id="{B82117AD-0C84-4015-90BE-AD04F01E5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485772" y="5812568"/>
            <a:ext cx="4185092" cy="457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emium Vector | Set of cupcake cartoon illustration">
            <a:extLst>
              <a:ext uri="{FF2B5EF4-FFF2-40B4-BE49-F238E27FC236}">
                <a16:creationId xmlns:a16="http://schemas.microsoft.com/office/drawing/2014/main" id="{2DFD83F8-B216-4A17-9B44-88FA49F99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2029211" y="2168145"/>
            <a:ext cx="4281033" cy="467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remium Vector | Set of cupcake cartoon illustration">
            <a:extLst>
              <a:ext uri="{FF2B5EF4-FFF2-40B4-BE49-F238E27FC236}">
                <a16:creationId xmlns:a16="http://schemas.microsoft.com/office/drawing/2014/main" id="{BDCD1043-4E77-44D5-BD1B-A7435A106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14682181" y="2975524"/>
            <a:ext cx="3681500" cy="360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E944A605-295A-49F2-9D77-E018473F4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1860907" y="5858892"/>
            <a:ext cx="4182162" cy="409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E79CB5B0-95C6-4B24-8EF7-350A306FBB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7152" y="9029522"/>
            <a:ext cx="2941211" cy="1114781"/>
          </a:xfrm>
          <a:prstGeom prst="rect">
            <a:avLst/>
          </a:prstGeom>
        </p:spPr>
      </p:pic>
      <p:pic>
        <p:nvPicPr>
          <p:cNvPr id="13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1C1B2736-534B-442E-83E7-BBFE7D4172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385888" y="9282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2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284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4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2254195" y="954737"/>
            <a:ext cx="1496324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câu trả lời đúng.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Chiếc hộp nào dưới đây có diện tích toàn phần lớn nhất?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1066800" y="1028700"/>
            <a:ext cx="1161605" cy="109015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F15E9B-819D-AC11-8C05-00BA2AF67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3467100"/>
            <a:ext cx="13569440" cy="44958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17357AB-DFE1-29B3-4492-8FC233D966E0}"/>
              </a:ext>
            </a:extLst>
          </p:cNvPr>
          <p:cNvSpPr/>
          <p:nvPr/>
        </p:nvSpPr>
        <p:spPr>
          <a:xfrm>
            <a:off x="8077200" y="7200900"/>
            <a:ext cx="762000" cy="685800"/>
          </a:xfrm>
          <a:prstGeom prst="ellipse">
            <a:avLst/>
          </a:prstGeom>
          <a:noFill/>
          <a:ln w="57150">
            <a:solidFill>
              <a:srgbClr val="E91E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04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454661" y="2191"/>
            <a:ext cx="3372618" cy="2877206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8294" y="1242049"/>
            <a:ext cx="6269571" cy="8448563"/>
          </a:xfrm>
          <a:prstGeom prst="rect">
            <a:avLst/>
          </a:prstGeom>
        </p:spPr>
      </p:pic>
      <p:pic>
        <p:nvPicPr>
          <p:cNvPr id="83" name="Foxtail-Grass Studio - heaven sunshine">
            <a:hlinkClick r:id="" action="ppaction://media"/>
            <a:extLst>
              <a:ext uri="{FF2B5EF4-FFF2-40B4-BE49-F238E27FC236}">
                <a16:creationId xmlns:a16="http://schemas.microsoft.com/office/drawing/2014/main" id="{C399FA07-8E15-48EE-895D-92D97A408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06286" y="-914400"/>
            <a:ext cx="914400" cy="91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2A9452-B613-A4EF-7E21-808C65CE7E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3175" y="3474599"/>
            <a:ext cx="10818290" cy="278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4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C52FD9-20E3-4DA4-B03C-14D4BF7C5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800600" y="952500"/>
            <a:ext cx="12954662" cy="5072432"/>
          </a:xfrm>
          <a:prstGeom prst="rect">
            <a:avLst/>
          </a:prstGeom>
        </p:spPr>
      </p:pic>
      <p:pic>
        <p:nvPicPr>
          <p:cNvPr id="4" name="Picture 3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1E7F2074-FA18-477D-B21C-8048D3263B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8051" y="2235012"/>
            <a:ext cx="7253393" cy="83011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4FC10C-9534-5682-DCFC-309A86555F08}"/>
              </a:ext>
            </a:extLst>
          </p:cNvPr>
          <p:cNvSpPr txBox="1"/>
          <p:nvPr/>
        </p:nvSpPr>
        <p:spPr>
          <a:xfrm>
            <a:off x="6096000" y="2324100"/>
            <a:ext cx="1036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ìm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kích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86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33328" y="9567930"/>
            <a:ext cx="1396793" cy="14381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38547">
            <a:off x="81059" y="3582138"/>
            <a:ext cx="947641" cy="9756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6124982"/>
            <a:ext cx="1396793" cy="14381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45603" y="-970013"/>
            <a:ext cx="1396793" cy="14381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3029" y="1028700"/>
            <a:ext cx="698397" cy="7190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31080" y="9567930"/>
            <a:ext cx="698397" cy="7190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90290">
            <a:off x="13915360" y="468127"/>
            <a:ext cx="698397" cy="7190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504880">
            <a:off x="13216963" y="9258300"/>
            <a:ext cx="698397" cy="71907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45353">
            <a:off x="16618048" y="4650846"/>
            <a:ext cx="698397" cy="7190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731" y="5787035"/>
            <a:ext cx="3431110" cy="45146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01659" y="122618"/>
            <a:ext cx="3101562" cy="3685696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22031">
            <a:off x="14519204" y="7292157"/>
            <a:ext cx="4213926" cy="3034027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3976">
            <a:off x="-111409" y="-213461"/>
            <a:ext cx="3553988" cy="3392443"/>
          </a:xfrm>
          <a:prstGeom prst="rect">
            <a:avLst/>
          </a:prstGeom>
        </p:spPr>
      </p:pic>
      <p:pic>
        <p:nvPicPr>
          <p:cNvPr id="13" name="Picture 12" descr="A group of blue and pink letters&#10;&#10;Description automatically generated">
            <a:extLst>
              <a:ext uri="{FF2B5EF4-FFF2-40B4-BE49-F238E27FC236}">
                <a16:creationId xmlns:a16="http://schemas.microsoft.com/office/drawing/2014/main" id="{9294A4D5-99BA-9250-7DD4-F1EB14DC71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933700"/>
            <a:ext cx="14545521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74B64A5D-95C6-495A-AB98-4C5150545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/>
        </p:blipFill>
        <p:spPr bwMode="auto">
          <a:xfrm>
            <a:off x="0" y="1429967"/>
            <a:ext cx="9765354" cy="885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0DFE44-7051-4AF9-9A9B-B138D6069350}"/>
              </a:ext>
            </a:extLst>
          </p:cNvPr>
          <p:cNvGrpSpPr/>
          <p:nvPr/>
        </p:nvGrpSpPr>
        <p:grpSpPr>
          <a:xfrm>
            <a:off x="8719108" y="878795"/>
            <a:ext cx="8763000" cy="4264706"/>
            <a:chOff x="5036310" y="257023"/>
            <a:chExt cx="5842000" cy="2843137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5B1FF689-9819-441C-B3A9-570A54425CE3}"/>
                </a:ext>
              </a:extLst>
            </p:cNvPr>
            <p:cNvSpPr/>
            <p:nvPr/>
          </p:nvSpPr>
          <p:spPr>
            <a:xfrm rot="10989257">
              <a:off x="5036310" y="257023"/>
              <a:ext cx="5842000" cy="2843137"/>
            </a:xfrm>
            <a:prstGeom prst="wedgeEllipseCallout">
              <a:avLst>
                <a:gd name="adj1" fmla="val 65538"/>
                <a:gd name="adj2" fmla="val -21096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C2F408-8F2C-42A8-B866-7937F5930BEE}"/>
                </a:ext>
              </a:extLst>
            </p:cNvPr>
            <p:cNvSpPr txBox="1"/>
            <p:nvPr/>
          </p:nvSpPr>
          <p:spPr>
            <a:xfrm>
              <a:off x="5345484" y="432096"/>
              <a:ext cx="5223652" cy="24929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8100" b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Chúng mình cùng</a:t>
              </a:r>
            </a:p>
            <a:p>
              <a:pPr algn="ctr" defTabSz="1371600">
                <a:defRPr/>
              </a:pPr>
              <a:r>
                <a:rPr lang="en-US" sz="8100" b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làm bánh</a:t>
              </a:r>
            </a:p>
            <a:p>
              <a:pPr algn="ctr" defTabSz="1371600">
                <a:defRPr/>
              </a:pPr>
              <a:r>
                <a:rPr lang="en-US" sz="8100" b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tặng Mẹ nhé!</a:t>
              </a:r>
            </a:p>
          </p:txBody>
        </p:sp>
      </p:grpSp>
      <p:pic>
        <p:nvPicPr>
          <p:cNvPr id="1026" name="Picture 2" descr="Bakery Rye bread Baking, bread, food, baking png | PNGEgg">
            <a:extLst>
              <a:ext uri="{FF2B5EF4-FFF2-40B4-BE49-F238E27FC236}">
                <a16:creationId xmlns:a16="http://schemas.microsoft.com/office/drawing/2014/main" id="{41F2BF77-A7E3-46A7-8179-D6561196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2000" y1="41483" x2="64889" y2="48580"/>
                        <a14:foregroundMark x1="46333" y1="47634" x2="86889" y2="51893"/>
                        <a14:foregroundMark x1="43778" y1="50946" x2="59667" y2="61199"/>
                        <a14:foregroundMark x1="10000" y1="62776" x2="15000" y2="62776"/>
                        <a14:foregroundMark x1="56444" y1="34700" x2="61444" y2="41325"/>
                        <a14:foregroundMark x1="27556" y1="40221" x2="35000" y2="45110"/>
                        <a14:foregroundMark x1="56667" y1="55205" x2="72222" y2="58044"/>
                        <a14:foregroundMark x1="56222" y1="53470" x2="68222" y2="55205"/>
                        <a14:foregroundMark x1="8778" y1="66088" x2="11111" y2="66562"/>
                        <a14:backgroundMark x1="61111" y1="33596" x2="64000" y2="35016"/>
                        <a14:backgroundMark x1="62000" y1="32492" x2="64222" y2="33912"/>
                        <a14:backgroundMark x1="8889" y1="69085" x2="10333" y2="69243"/>
                        <a14:backgroundMark x1="12333" y1="67981" x2="12333" y2="67981"/>
                        <a14:backgroundMark x1="12111" y1="67981" x2="12889" y2="67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381" y="5381360"/>
            <a:ext cx="7559385" cy="532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51C4527F-226A-4707-A75F-FA5C77647F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33724" y="131276"/>
            <a:ext cx="941834" cy="941834"/>
          </a:xfrm>
          <a:prstGeom prst="rect">
            <a:avLst/>
          </a:prstGeom>
        </p:spPr>
      </p:pic>
      <p:pic>
        <p:nvPicPr>
          <p:cNvPr id="12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FE48E4D3-AF5C-4D5D-B9DF-7099AC3C05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385888" y="9282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4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764634" y="529938"/>
            <a:ext cx="14973300" cy="3429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1169659" y="1055326"/>
            <a:ext cx="12593292" cy="338554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gọi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a,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rộng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b,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1371600">
              <a:defRPr/>
            </a:pPr>
            <a:endParaRPr lang="en-US" sz="55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4944" y="-105481"/>
            <a:ext cx="6017166" cy="481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665" y="7627245"/>
            <a:ext cx="7709060" cy="21033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57" y="4496473"/>
            <a:ext cx="8372049" cy="273854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954" y="4474337"/>
            <a:ext cx="8079311" cy="2740092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6354020" y="7549541"/>
            <a:ext cx="2430327" cy="237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68" y="7589246"/>
            <a:ext cx="8372049" cy="2103303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6224646" y="4737874"/>
            <a:ext cx="2323641" cy="253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7624280" y="4541084"/>
            <a:ext cx="2487783" cy="271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7649031" y="7682812"/>
            <a:ext cx="2139384" cy="209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2205025" y="5246458"/>
            <a:ext cx="5790695" cy="84638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5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sz="55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xq</a:t>
            </a:r>
            <a:r>
              <a:rPr lang="en-US" sz="5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(a + b) x 2 x 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232280" y="8198565"/>
            <a:ext cx="5590313" cy="84638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5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sz="55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xq</a:t>
            </a:r>
            <a:r>
              <a:rPr lang="en-US" sz="5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(a + b) x 2 : 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11215466" y="4654185"/>
            <a:ext cx="6018258" cy="64633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 defTabSz="1371600">
              <a:defRPr/>
            </a:pPr>
            <a:endParaRPr lang="en-US" sz="4200" b="1" dirty="0">
              <a:ln w="0"/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11470052" y="8252203"/>
            <a:ext cx="5590313" cy="84638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5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sz="55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xq</a:t>
            </a:r>
            <a:r>
              <a:rPr lang="en-US" sz="5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(a + b) x 2 : c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7032673"/>
            <a:ext cx="731045" cy="73104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2713255" y="3055497"/>
            <a:ext cx="24737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27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2527774" y="5437623"/>
            <a:ext cx="21092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2022976"/>
            <a:ext cx="731045" cy="731045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78736" y="7968551"/>
            <a:ext cx="731045" cy="731045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56903" y="8904361"/>
            <a:ext cx="731045" cy="731045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33724" y="131276"/>
            <a:ext cx="941834" cy="941834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11924" y="5448424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46289" y="7933992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826755" y="5437576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649700" y="787630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Premium Vector | Set of cupcake cartoon illustration">
            <a:extLst>
              <a:ext uri="{FF2B5EF4-FFF2-40B4-BE49-F238E27FC236}">
                <a16:creationId xmlns:a16="http://schemas.microsoft.com/office/drawing/2014/main" id="{C6E0F3ED-95B5-4C81-966A-41622AA1E6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5546616" y="-58854"/>
            <a:ext cx="9218571" cy="1007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855A3C-8A3C-427A-BCF4-AD714A028B55}"/>
              </a:ext>
            </a:extLst>
          </p:cNvPr>
          <p:cNvSpPr txBox="1"/>
          <p:nvPr/>
        </p:nvSpPr>
        <p:spPr>
          <a:xfrm>
            <a:off x="19297650" y="685800"/>
            <a:ext cx="4400550" cy="52629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-Click vào A/B/C/D để ra đáp án.</a:t>
            </a:r>
          </a:p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Click vào cô bé để ra phần quà.</a:t>
            </a:r>
          </a:p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click vào &gt; để qua slide tiếp theo.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11560332" y="5335544"/>
            <a:ext cx="5790695" cy="84638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5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sz="55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xq</a:t>
            </a:r>
            <a:r>
              <a:rPr lang="en-US" sz="5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(a + b) x  c</a:t>
            </a:r>
          </a:p>
        </p:txBody>
      </p:sp>
    </p:spTree>
    <p:extLst>
      <p:ext uri="{BB962C8B-B14F-4D97-AF65-F5344CB8AC3E}">
        <p14:creationId xmlns:p14="http://schemas.microsoft.com/office/powerpoint/2010/main" val="183402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764634" y="529938"/>
            <a:ext cx="14973300" cy="3429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925941" y="1196596"/>
            <a:ext cx="13557783" cy="184665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mặt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đáy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5613" y="357309"/>
            <a:ext cx="5621018" cy="449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083" y="7669517"/>
            <a:ext cx="7709060" cy="21033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00" y="4427148"/>
            <a:ext cx="7709060" cy="21033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113" y="4426971"/>
            <a:ext cx="7709060" cy="2103303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6193679" y="7899481"/>
            <a:ext cx="2430327" cy="237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3" y="7631517"/>
            <a:ext cx="7709060" cy="2103303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5775523" y="4973495"/>
            <a:ext cx="2323641" cy="253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7265295" y="4753447"/>
            <a:ext cx="2487783" cy="271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7116360" y="8137042"/>
            <a:ext cx="2139384" cy="209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3165838" y="4922396"/>
            <a:ext cx="5923008" cy="9233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x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rộng</a:t>
            </a:r>
            <a:endParaRPr lang="en-US" sz="60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518582" y="8194901"/>
            <a:ext cx="4554195" cy="184665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sai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1371600">
              <a:defRPr/>
            </a:pPr>
            <a:endParaRPr lang="en-US" sz="6000" b="1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11822236" y="4922396"/>
            <a:ext cx="6151307" cy="9233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x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rộng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x 2</a:t>
            </a:r>
            <a:endParaRPr lang="en-US" sz="60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11444199" y="8156405"/>
            <a:ext cx="5325240" cy="92333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2713255" y="3055497"/>
            <a:ext cx="24737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27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2527774" y="5437623"/>
            <a:ext cx="21092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2022976"/>
            <a:ext cx="731045" cy="731045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78736" y="7547764"/>
            <a:ext cx="731045" cy="731045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56903" y="8483573"/>
            <a:ext cx="731045" cy="731045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33724" y="131276"/>
            <a:ext cx="941834" cy="941834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6132151" y="5778407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480754" y="8432007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415901" y="5541215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37139" y="8476815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Premium Vector | Set of cupcake cartoon illustration">
            <a:extLst>
              <a:ext uri="{FF2B5EF4-FFF2-40B4-BE49-F238E27FC236}">
                <a16:creationId xmlns:a16="http://schemas.microsoft.com/office/drawing/2014/main" id="{FE10E0FE-5CBD-4AE1-B86F-068983E5A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4245289" y="717200"/>
            <a:ext cx="8715600" cy="952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AE1123D-6B01-4446-8BD3-0443F00350E2}"/>
              </a:ext>
            </a:extLst>
          </p:cNvPr>
          <p:cNvSpPr txBox="1"/>
          <p:nvPr/>
        </p:nvSpPr>
        <p:spPr>
          <a:xfrm>
            <a:off x="19297650" y="685800"/>
            <a:ext cx="4400550" cy="52629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-Click vào A/B/C/D để ra đáp án.</a:t>
            </a:r>
          </a:p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Click vào cô bé để ra phần quà.</a:t>
            </a:r>
          </a:p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click vào &gt; để qua slide tiếp theo.</a:t>
            </a:r>
          </a:p>
        </p:txBody>
      </p:sp>
    </p:spTree>
    <p:extLst>
      <p:ext uri="{BB962C8B-B14F-4D97-AF65-F5344CB8AC3E}">
        <p14:creationId xmlns:p14="http://schemas.microsoft.com/office/powerpoint/2010/main" val="301746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7A5ACB37-27E5-4471-838B-1F43A379A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265" y="145913"/>
            <a:ext cx="13856747" cy="1108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B08EFC5-B057-4387-8694-800B9985BB9B}"/>
              </a:ext>
            </a:extLst>
          </p:cNvPr>
          <p:cNvGrpSpPr/>
          <p:nvPr/>
        </p:nvGrpSpPr>
        <p:grpSpPr>
          <a:xfrm>
            <a:off x="244306" y="334051"/>
            <a:ext cx="8416100" cy="4264706"/>
            <a:chOff x="5539527" y="-288430"/>
            <a:chExt cx="5610733" cy="2843137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7A7C5CDC-326B-489F-9D81-59FB47876ABC}"/>
                </a:ext>
              </a:extLst>
            </p:cNvPr>
            <p:cNvSpPr/>
            <p:nvPr/>
          </p:nvSpPr>
          <p:spPr>
            <a:xfrm rot="10989257">
              <a:off x="5539527" y="-288430"/>
              <a:ext cx="5610733" cy="2843137"/>
            </a:xfrm>
            <a:prstGeom prst="wedgeEllipseCallout">
              <a:avLst>
                <a:gd name="adj1" fmla="val -24952"/>
                <a:gd name="adj2" fmla="val -77089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0E73AF-DA31-4980-8944-8C7C1A877759}"/>
                </a:ext>
              </a:extLst>
            </p:cNvPr>
            <p:cNvSpPr txBox="1"/>
            <p:nvPr/>
          </p:nvSpPr>
          <p:spPr>
            <a:xfrm>
              <a:off x="5728212" y="420305"/>
              <a:ext cx="5377541" cy="16619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81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Những</a:t>
              </a:r>
              <a:r>
                <a:rPr lang="en-US" sz="81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</a:t>
              </a:r>
              <a:r>
                <a:rPr lang="en-US" sz="81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chiếc</a:t>
              </a:r>
              <a:r>
                <a:rPr lang="en-US" sz="81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bánh</a:t>
              </a:r>
            </a:p>
            <a:p>
              <a:pPr algn="ctr" defTabSz="1371600">
                <a:defRPr/>
              </a:pPr>
              <a:r>
                <a:rPr lang="en-US" sz="81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thật</a:t>
              </a:r>
              <a:r>
                <a:rPr lang="en-US" sz="81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</a:t>
              </a:r>
              <a:r>
                <a:rPr lang="en-US" sz="81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là</a:t>
              </a:r>
              <a:r>
                <a:rPr lang="en-US" sz="81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</a:t>
              </a:r>
              <a:r>
                <a:rPr lang="en-US" sz="81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ngon</a:t>
              </a:r>
              <a:r>
                <a:rPr lang="en-US" sz="81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!</a:t>
              </a:r>
            </a:p>
          </p:txBody>
        </p:sp>
      </p:grpSp>
      <p:pic>
        <p:nvPicPr>
          <p:cNvPr id="12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D5A6B07A-C7E8-471C-9612-CAF952A4A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8" t="67271" r="16184"/>
          <a:stretch/>
        </p:blipFill>
        <p:spPr bwMode="auto">
          <a:xfrm>
            <a:off x="-1" y="7603172"/>
            <a:ext cx="18288002" cy="362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remium Vector | Set of cupcake cartoon illustration">
            <a:extLst>
              <a:ext uri="{FF2B5EF4-FFF2-40B4-BE49-F238E27FC236}">
                <a16:creationId xmlns:a16="http://schemas.microsoft.com/office/drawing/2014/main" id="{47D67241-0058-4E6F-89F2-2E1095322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745819" y="5760865"/>
            <a:ext cx="4185092" cy="457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remium Vector | Set of cupcake cartoon illustration">
            <a:extLst>
              <a:ext uri="{FF2B5EF4-FFF2-40B4-BE49-F238E27FC236}">
                <a16:creationId xmlns:a16="http://schemas.microsoft.com/office/drawing/2014/main" id="{11752D3F-563A-473A-9697-31AB0816E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2535470" y="5289015"/>
            <a:ext cx="4281033" cy="467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Premium Vector | Set of cupcake cartoon illustration">
            <a:extLst>
              <a:ext uri="{FF2B5EF4-FFF2-40B4-BE49-F238E27FC236}">
                <a16:creationId xmlns:a16="http://schemas.microsoft.com/office/drawing/2014/main" id="{472112B2-53B7-4305-AE70-130AD49AA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12591371" y="6397034"/>
            <a:ext cx="3681500" cy="360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Premium Vector | Set of cupcake cartoon illustration">
            <a:extLst>
              <a:ext uri="{FF2B5EF4-FFF2-40B4-BE49-F238E27FC236}">
                <a16:creationId xmlns:a16="http://schemas.microsoft.com/office/drawing/2014/main" id="{300B3E55-DAFE-47D8-A879-840B85669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4616107" y="6231621"/>
            <a:ext cx="4182162" cy="409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EB8F4836-37DA-42E4-87EF-DFADF0A1B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09763" y="8891131"/>
            <a:ext cx="1538288" cy="153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677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FB41A3-7A1E-4B84-9ABC-1ABC9D030207}"/>
              </a:ext>
            </a:extLst>
          </p:cNvPr>
          <p:cNvSpPr/>
          <p:nvPr/>
        </p:nvSpPr>
        <p:spPr>
          <a:xfrm>
            <a:off x="1601898" y="2028380"/>
            <a:ext cx="14512773" cy="50963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Arial"/>
              <a:ea typeface="微软雅黑"/>
            </a:endParaRPr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327" y="5519056"/>
            <a:ext cx="8277854" cy="4767944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111044" y="89764"/>
            <a:ext cx="3372618" cy="28772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71CE4F-24D3-A9F0-786A-D4258C414F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2390" y="2183724"/>
            <a:ext cx="14997461" cy="3877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8C1B4C-F217-97DE-223D-71B46EE28F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0836" y="1"/>
            <a:ext cx="3987129" cy="28897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59A745-96CE-E97B-EB07-D22F9301DC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0400" y="5753100"/>
            <a:ext cx="3072650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1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33328" y="9567930"/>
            <a:ext cx="1396793" cy="14381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38547">
            <a:off x="81059" y="3582138"/>
            <a:ext cx="947641" cy="9756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6124982"/>
            <a:ext cx="1396793" cy="14381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45603" y="-970013"/>
            <a:ext cx="1396793" cy="14381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3029" y="1028700"/>
            <a:ext cx="698397" cy="7190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31080" y="9567930"/>
            <a:ext cx="698397" cy="7190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90290">
            <a:off x="13915360" y="468127"/>
            <a:ext cx="698397" cy="7190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504880">
            <a:off x="13216963" y="9258300"/>
            <a:ext cx="698397" cy="71907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45353">
            <a:off x="16618048" y="4650846"/>
            <a:ext cx="698397" cy="7190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731" y="5787035"/>
            <a:ext cx="3431110" cy="45146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01659" y="122618"/>
            <a:ext cx="3101562" cy="3685696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22031">
            <a:off x="14519204" y="7292157"/>
            <a:ext cx="4213926" cy="3034027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3976">
            <a:off x="-111409" y="-213461"/>
            <a:ext cx="3553988" cy="3392443"/>
          </a:xfrm>
          <a:prstGeom prst="rect">
            <a:avLst/>
          </a:prstGeom>
        </p:spPr>
      </p:pic>
      <p:pic>
        <p:nvPicPr>
          <p:cNvPr id="12" name="Picture 11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7679DF9D-889E-64AE-A3CE-DAB1D8A12F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162300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4F6A69C-646C-E093-C2BB-BADAF22C435B}"/>
              </a:ext>
            </a:extLst>
          </p:cNvPr>
          <p:cNvSpPr/>
          <p:nvPr/>
        </p:nvSpPr>
        <p:spPr>
          <a:xfrm>
            <a:off x="467360" y="436880"/>
            <a:ext cx="17363440" cy="92786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495F124-EDF9-2503-930A-CCD3168DC5D2}"/>
              </a:ext>
            </a:extLst>
          </p:cNvPr>
          <p:cNvSpPr/>
          <p:nvPr/>
        </p:nvSpPr>
        <p:spPr>
          <a:xfrm>
            <a:off x="1676400" y="2705100"/>
            <a:ext cx="13982700" cy="6550253"/>
          </a:xfrm>
          <a:custGeom>
            <a:avLst/>
            <a:gdLst/>
            <a:ahLst/>
            <a:cxnLst/>
            <a:rect l="l" t="t" r="r" b="b"/>
            <a:pathLst>
              <a:path w="17259300" h="8727344">
                <a:moveTo>
                  <a:pt x="0" y="0"/>
                </a:moveTo>
                <a:lnTo>
                  <a:pt x="17259300" y="0"/>
                </a:lnTo>
                <a:lnTo>
                  <a:pt x="17259300" y="8727344"/>
                </a:lnTo>
                <a:lnTo>
                  <a:pt x="0" y="87273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C3F44A76-F876-1892-AC89-CFE2198F15E5}"/>
              </a:ext>
            </a:extLst>
          </p:cNvPr>
          <p:cNvSpPr/>
          <p:nvPr/>
        </p:nvSpPr>
        <p:spPr>
          <a:xfrm>
            <a:off x="914400" y="1333500"/>
            <a:ext cx="3657600" cy="1600200"/>
          </a:xfrm>
          <a:prstGeom prst="wedgeRoundRectCallout">
            <a:avLst>
              <a:gd name="adj1" fmla="val -5949"/>
              <a:gd name="adj2" fmla="val 8250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Tớ</a:t>
            </a:r>
            <a:r>
              <a:rPr lang="en-US" sz="2800" b="1" dirty="0"/>
              <a:t> </a:t>
            </a:r>
            <a:r>
              <a:rPr lang="en-US" sz="2800" b="1" dirty="0" err="1"/>
              <a:t>chỉ</a:t>
            </a:r>
            <a:r>
              <a:rPr lang="en-US" sz="2800" b="1" dirty="0"/>
              <a:t> </a:t>
            </a:r>
            <a:r>
              <a:rPr lang="en-US" sz="2800" b="1" dirty="0" err="1"/>
              <a:t>bọc</a:t>
            </a:r>
            <a:r>
              <a:rPr lang="en-US" sz="2800" b="1" dirty="0"/>
              <a:t> 4 </a:t>
            </a:r>
            <a:r>
              <a:rPr lang="en-US" sz="2800" b="1" dirty="0" err="1"/>
              <a:t>mặt</a:t>
            </a:r>
            <a:r>
              <a:rPr lang="en-US" sz="2800" b="1" dirty="0"/>
              <a:t> </a:t>
            </a:r>
            <a:r>
              <a:rPr lang="en-US" sz="2800" b="1" dirty="0" err="1"/>
              <a:t>xung</a:t>
            </a:r>
            <a:r>
              <a:rPr lang="en-US" sz="2800" b="1" dirty="0"/>
              <a:t> </a:t>
            </a:r>
            <a:r>
              <a:rPr lang="en-US" sz="2800" b="1" dirty="0" err="1"/>
              <a:t>quanh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đèn</a:t>
            </a:r>
            <a:r>
              <a:rPr lang="en-US" sz="2800" b="1" dirty="0"/>
              <a:t> </a:t>
            </a:r>
            <a:r>
              <a:rPr lang="en-US" sz="2800" b="1" dirty="0" err="1"/>
              <a:t>lồng</a:t>
            </a:r>
            <a:r>
              <a:rPr lang="en-US" sz="2800" b="1" dirty="0"/>
              <a:t>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FBC607C-410B-FD51-4354-C9F8E38F4249}"/>
              </a:ext>
            </a:extLst>
          </p:cNvPr>
          <p:cNvSpPr/>
          <p:nvPr/>
        </p:nvSpPr>
        <p:spPr>
          <a:xfrm>
            <a:off x="6019800" y="1104900"/>
            <a:ext cx="5105400" cy="1600200"/>
          </a:xfrm>
          <a:prstGeom prst="wedgeRoundRectCallout">
            <a:avLst>
              <a:gd name="adj1" fmla="val -5949"/>
              <a:gd name="adj2" fmla="val 8250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Vậy</a:t>
            </a:r>
            <a:r>
              <a:rPr lang="en-US" sz="2800" b="1" dirty="0"/>
              <a:t> </a:t>
            </a:r>
            <a:r>
              <a:rPr lang="en-US" sz="2800" b="1" dirty="0" err="1"/>
              <a:t>phần</a:t>
            </a:r>
            <a:r>
              <a:rPr lang="en-US" sz="2800" b="1" dirty="0"/>
              <a:t> </a:t>
            </a:r>
            <a:r>
              <a:rPr lang="en-US" sz="2800" b="1" dirty="0" err="1"/>
              <a:t>giấy</a:t>
            </a:r>
            <a:r>
              <a:rPr lang="en-US" sz="2800" b="1" dirty="0"/>
              <a:t> </a:t>
            </a:r>
            <a:r>
              <a:rPr lang="en-US" sz="2800" b="1" dirty="0" err="1"/>
              <a:t>cậu</a:t>
            </a:r>
            <a:r>
              <a:rPr lang="en-US" sz="2800" b="1" dirty="0"/>
              <a:t> </a:t>
            </a:r>
            <a:r>
              <a:rPr lang="en-US" sz="2800" b="1" dirty="0" err="1"/>
              <a:t>dùng</a:t>
            </a:r>
            <a:r>
              <a:rPr lang="en-US" sz="2800" b="1" dirty="0"/>
              <a:t> </a:t>
            </a:r>
            <a:r>
              <a:rPr lang="en-US" sz="2800" b="1" dirty="0" err="1"/>
              <a:t>đúng</a:t>
            </a:r>
            <a:r>
              <a:rPr lang="en-US" sz="2800" b="1" dirty="0"/>
              <a:t> </a:t>
            </a:r>
            <a:r>
              <a:rPr lang="en-US" sz="2800" b="1" dirty="0" err="1"/>
              <a:t>bằng</a:t>
            </a:r>
            <a:r>
              <a:rPr lang="en-US" sz="2800" b="1" dirty="0"/>
              <a:t> </a:t>
            </a:r>
            <a:r>
              <a:rPr lang="en-US" sz="2800" b="1" dirty="0" err="1"/>
              <a:t>diện</a:t>
            </a:r>
            <a:r>
              <a:rPr lang="en-US" sz="2800" b="1" dirty="0"/>
              <a:t> </a:t>
            </a:r>
            <a:r>
              <a:rPr lang="en-US" sz="2800" b="1" dirty="0" err="1"/>
              <a:t>tích</a:t>
            </a:r>
            <a:r>
              <a:rPr lang="en-US" sz="2800" b="1" dirty="0"/>
              <a:t> </a:t>
            </a:r>
            <a:r>
              <a:rPr lang="en-US" sz="2800" b="1" dirty="0" err="1"/>
              <a:t>xung</a:t>
            </a:r>
            <a:r>
              <a:rPr lang="en-US" sz="2800" b="1" dirty="0"/>
              <a:t> </a:t>
            </a:r>
            <a:r>
              <a:rPr lang="en-US" sz="2800" b="1" dirty="0" err="1"/>
              <a:t>quanh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đèn</a:t>
            </a:r>
            <a:r>
              <a:rPr lang="en-US" sz="2800" b="1" dirty="0"/>
              <a:t> </a:t>
            </a:r>
            <a:r>
              <a:rPr lang="en-US" sz="2800" b="1" dirty="0" err="1"/>
              <a:t>lồng</a:t>
            </a:r>
            <a:r>
              <a:rPr lang="en-US" sz="2800" b="1" dirty="0"/>
              <a:t>,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323F91CE-9C62-CE4F-EB50-421BDA20EAB2}"/>
              </a:ext>
            </a:extLst>
          </p:cNvPr>
          <p:cNvSpPr/>
          <p:nvPr/>
        </p:nvSpPr>
        <p:spPr>
          <a:xfrm>
            <a:off x="12496800" y="1866900"/>
            <a:ext cx="5105400" cy="1600200"/>
          </a:xfrm>
          <a:prstGeom prst="wedgeRoundRectCallout">
            <a:avLst>
              <a:gd name="adj1" fmla="val -27740"/>
              <a:gd name="adj2" fmla="val 8440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Tớ</a:t>
            </a:r>
            <a:r>
              <a:rPr lang="en-US" sz="2800" b="1" dirty="0"/>
              <a:t> </a:t>
            </a:r>
            <a:r>
              <a:rPr lang="en-US" sz="2800" b="1" dirty="0" err="1"/>
              <a:t>thì</a:t>
            </a:r>
            <a:r>
              <a:rPr lang="en-US" sz="2800" b="1" dirty="0"/>
              <a:t> </a:t>
            </a:r>
            <a:r>
              <a:rPr lang="en-US" sz="2800" b="1" dirty="0" err="1"/>
              <a:t>bọc</a:t>
            </a:r>
            <a:r>
              <a:rPr lang="en-US" sz="2800" b="1" dirty="0"/>
              <a:t> </a:t>
            </a:r>
            <a:r>
              <a:rPr lang="en-US" sz="2800" b="1" dirty="0" err="1"/>
              <a:t>cả</a:t>
            </a:r>
            <a:r>
              <a:rPr lang="en-US" sz="2800" b="1" dirty="0"/>
              <a:t> </a:t>
            </a:r>
            <a:r>
              <a:rPr lang="en-US" sz="2800" b="1" dirty="0" err="1"/>
              <a:t>mặt</a:t>
            </a:r>
            <a:r>
              <a:rPr lang="en-US" sz="2800" b="1" dirty="0"/>
              <a:t> </a:t>
            </a:r>
            <a:r>
              <a:rPr lang="en-US" sz="2800" b="1" dirty="0" err="1"/>
              <a:t>trên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mặt</a:t>
            </a:r>
            <a:r>
              <a:rPr lang="en-US" sz="2800" b="1" dirty="0"/>
              <a:t> </a:t>
            </a:r>
            <a:r>
              <a:rPr lang="en-US" sz="2800" b="1" dirty="0" err="1"/>
              <a:t>dưới</a:t>
            </a:r>
            <a:r>
              <a:rPr lang="en-US" sz="2800" b="1" dirty="0"/>
              <a:t> </a:t>
            </a:r>
            <a:r>
              <a:rPr lang="en-US" sz="2800" b="1" dirty="0" err="1"/>
              <a:t>thì</a:t>
            </a:r>
            <a:r>
              <a:rPr lang="en-US" sz="2800" b="1" dirty="0"/>
              <a:t> </a:t>
            </a:r>
            <a:r>
              <a:rPr lang="en-US" sz="2800" b="1" dirty="0" err="1"/>
              <a:t>cần</a:t>
            </a:r>
            <a:r>
              <a:rPr lang="en-US" sz="2800" b="1" dirty="0"/>
              <a:t> </a:t>
            </a:r>
            <a:r>
              <a:rPr lang="en-US" sz="2800" b="1" dirty="0" err="1"/>
              <a:t>tất</a:t>
            </a:r>
            <a:r>
              <a:rPr lang="en-US" sz="2800" b="1" dirty="0"/>
              <a:t> </a:t>
            </a:r>
            <a:r>
              <a:rPr lang="en-US" sz="2800" b="1" dirty="0" err="1"/>
              <a:t>cả</a:t>
            </a:r>
            <a:r>
              <a:rPr lang="en-US" sz="2800" b="1" dirty="0"/>
              <a:t> bao </a:t>
            </a:r>
            <a:r>
              <a:rPr lang="en-US" sz="2800" b="1" dirty="0" err="1"/>
              <a:t>nhiêu</a:t>
            </a:r>
            <a:r>
              <a:rPr lang="en-US" sz="2800" b="1" dirty="0"/>
              <a:t> </a:t>
            </a:r>
            <a:r>
              <a:rPr lang="en-US" sz="2800" b="1" dirty="0" err="1"/>
              <a:t>giấy</a:t>
            </a:r>
            <a:r>
              <a:rPr lang="en-US" sz="28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2919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摄图网699pic">
  <a:themeElements>
    <a:clrScheme name="自定义 254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B461"/>
      </a:accent1>
      <a:accent2>
        <a:srgbClr val="D57065"/>
      </a:accent2>
      <a:accent3>
        <a:srgbClr val="70AB43"/>
      </a:accent3>
      <a:accent4>
        <a:srgbClr val="D57065"/>
      </a:accent4>
      <a:accent5>
        <a:srgbClr val="DDB461"/>
      </a:accent5>
      <a:accent6>
        <a:srgbClr val="70AB43"/>
      </a:accent6>
      <a:hlink>
        <a:srgbClr val="DDB461"/>
      </a:hlink>
      <a:folHlink>
        <a:srgbClr val="D57065"/>
      </a:folHlink>
    </a:clrScheme>
    <a:fontScheme name="shqaw5vl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摄图网699pic">
  <a:themeElements>
    <a:clrScheme name="自定义 254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B461"/>
      </a:accent1>
      <a:accent2>
        <a:srgbClr val="D57065"/>
      </a:accent2>
      <a:accent3>
        <a:srgbClr val="70AB43"/>
      </a:accent3>
      <a:accent4>
        <a:srgbClr val="D57065"/>
      </a:accent4>
      <a:accent5>
        <a:srgbClr val="DDB461"/>
      </a:accent5>
      <a:accent6>
        <a:srgbClr val="70AB43"/>
      </a:accent6>
      <a:hlink>
        <a:srgbClr val="DDB461"/>
      </a:hlink>
      <a:folHlink>
        <a:srgbClr val="D57065"/>
      </a:folHlink>
    </a:clrScheme>
    <a:fontScheme name="shqaw5vl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摄图网699pic">
  <a:themeElements>
    <a:clrScheme name="自定义 254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B461"/>
      </a:accent1>
      <a:accent2>
        <a:srgbClr val="D57065"/>
      </a:accent2>
      <a:accent3>
        <a:srgbClr val="70AB43"/>
      </a:accent3>
      <a:accent4>
        <a:srgbClr val="D57065"/>
      </a:accent4>
      <a:accent5>
        <a:srgbClr val="DDB461"/>
      </a:accent5>
      <a:accent6>
        <a:srgbClr val="70AB43"/>
      </a:accent6>
      <a:hlink>
        <a:srgbClr val="DDB461"/>
      </a:hlink>
      <a:folHlink>
        <a:srgbClr val="D57065"/>
      </a:folHlink>
    </a:clrScheme>
    <a:fontScheme name="shqaw5vl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433</TotalTime>
  <Words>815</Words>
  <Application>Microsoft Office PowerPoint</Application>
  <PresentationFormat>Custom</PresentationFormat>
  <Paragraphs>86</Paragraphs>
  <Slides>23</Slides>
  <Notes>6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等线</vt:lpstr>
      <vt:lpstr>微软雅黑</vt:lpstr>
      <vt:lpstr>Arial</vt:lpstr>
      <vt:lpstr>Calibri</vt:lpstr>
      <vt:lpstr>Cambria</vt:lpstr>
      <vt:lpstr>iCiel Cadena</vt:lpstr>
      <vt:lpstr>Times New Roman</vt:lpstr>
      <vt:lpstr>字魂58号-创中黑</vt:lpstr>
      <vt:lpstr>Office Theme</vt:lpstr>
      <vt:lpstr>包图主题2</vt:lpstr>
      <vt:lpstr>摄图网699pic</vt:lpstr>
      <vt:lpstr>1_摄图网699pic</vt:lpstr>
      <vt:lpstr>2_摄图网699pic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Thank you for watching!</dc:title>
  <dc:subject>9Slide.vn</dc:subject>
  <dc:creator>huong</dc:creator>
  <dc:description>9Slide.vn</dc:description>
  <cp:lastModifiedBy>Hương</cp:lastModifiedBy>
  <cp:revision>171</cp:revision>
  <dcterms:created xsi:type="dcterms:W3CDTF">2006-08-16T00:00:00Z</dcterms:created>
  <dcterms:modified xsi:type="dcterms:W3CDTF">2024-12-19T03:03:57Z</dcterms:modified>
  <cp:category>9Slide.vn</cp:category>
  <dc:identifier>DAEwt2jdhJo</dc:identifier>
</cp:coreProperties>
</file>