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91" r:id="rId2"/>
    <p:sldId id="298" r:id="rId3"/>
    <p:sldId id="256" r:id="rId4"/>
    <p:sldId id="257" r:id="rId5"/>
    <p:sldId id="259" r:id="rId6"/>
    <p:sldId id="297" r:id="rId7"/>
    <p:sldId id="292" r:id="rId8"/>
    <p:sldId id="260" r:id="rId9"/>
    <p:sldId id="294" r:id="rId10"/>
    <p:sldId id="295" r:id="rId11"/>
    <p:sldId id="261" r:id="rId12"/>
    <p:sldId id="262" r:id="rId13"/>
    <p:sldId id="283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57B8-C5E2-4451-A769-1D495B0C3AF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89DD5-51C0-4598-BEDA-11896A907D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9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4"/><Relationship Id="rId7" Type="http://schemas.openxmlformats.org/officeDocument/2006/relationships/audio" Target="../media/audio3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1CD98A-D101-EF52-953D-B05BC95B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552689" y="4013726"/>
            <a:ext cx="5002155" cy="2022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A51530-B8C5-4720-8DAC-1532DA800E3A}"/>
              </a:ext>
            </a:extLst>
          </p:cNvPr>
          <p:cNvSpPr txBox="1"/>
          <p:nvPr/>
        </p:nvSpPr>
        <p:spPr>
          <a:xfrm>
            <a:off x="461834" y="2209032"/>
            <a:ext cx="518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CHÀO MỪNG QUÝ THẦY CÔ VỀ DỰ GIỜ LỚP 1</a:t>
            </a:r>
            <a:r>
              <a:rPr lang="vi-VN" sz="2000" b="1" dirty="0">
                <a:solidFill>
                  <a:schemeClr val="bg1"/>
                </a:solidFill>
              </a:rPr>
              <a:t>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8ECDC-32CA-79F8-E3B7-1E1EFA3FC0B2}"/>
              </a:ext>
            </a:extLst>
          </p:cNvPr>
          <p:cNvSpPr/>
          <p:nvPr/>
        </p:nvSpPr>
        <p:spPr>
          <a:xfrm>
            <a:off x="618869" y="2826832"/>
            <a:ext cx="4869798" cy="393356"/>
          </a:xfrm>
          <a:prstGeom prst="rect">
            <a:avLst/>
          </a:prstGeom>
          <a:noFill/>
        </p:spPr>
        <p:txBody>
          <a:bodyPr wrap="square" lIns="68750" tIns="34375" rIns="68750" bIns="34375">
            <a:spAutoFit/>
          </a:bodyPr>
          <a:lstStyle/>
          <a:p>
            <a:pPr algn="ctr"/>
            <a:r>
              <a:rPr lang="vi-VN" sz="21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TRƯỜNG</a:t>
            </a:r>
            <a:endParaRPr lang="en-US" sz="21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68654-2DFA-7C8E-E0DF-F0ABE217F156}"/>
              </a:ext>
            </a:extLst>
          </p:cNvPr>
          <p:cNvSpPr/>
          <p:nvPr/>
        </p:nvSpPr>
        <p:spPr>
          <a:xfrm>
            <a:off x="2279090" y="3255458"/>
            <a:ext cx="1549357" cy="694208"/>
          </a:xfrm>
          <a:prstGeom prst="rect">
            <a:avLst/>
          </a:prstGeom>
          <a:noFill/>
        </p:spPr>
        <p:txBody>
          <a:bodyPr wrap="none" lIns="68750" tIns="34375" rIns="68750" bIns="34375">
            <a:spAutoFit/>
          </a:bodyPr>
          <a:lstStyle/>
          <a:p>
            <a:pPr algn="ctr"/>
            <a:r>
              <a:rPr lang="en-US" sz="406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r>
              <a:rPr lang="en-US" sz="406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8210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185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2362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29200" y="213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495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4648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0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62400" y="5257593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382000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791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81000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60020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0574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5" y="421137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038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2590800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943600" y="2667000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05500" y="270206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8602" y="4904746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35093" y="490274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4724400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830293" y="2642175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1767" y="489448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/>
      <p:bldP spid="10" grpId="1"/>
      <p:bldP spid="11" grpId="0" animBg="1"/>
      <p:bldP spid="12" grpId="1" build="allAtOnce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77693" y="33700"/>
            <a:ext cx="21336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" y="0"/>
            <a:ext cx="2133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" y="2324100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086600" y="259062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0" y="5852429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0138" y="5753100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4448163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10" name="Thiết kế chưa có tê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609" t="16489" r="29139" b="21820"/>
          <a:stretch/>
        </p:blipFill>
        <p:spPr>
          <a:xfrm>
            <a:off x="2264756" y="-311547"/>
            <a:ext cx="2785688" cy="2594903"/>
          </a:xfrm>
          <a:prstGeom prst="rect">
            <a:avLst/>
          </a:prstGeom>
        </p:spPr>
      </p:pic>
      <p:pic>
        <p:nvPicPr>
          <p:cNvPr id="11" name="Thiết kế chưa có tên (2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32996" t="22241" r="27531" b="23958"/>
          <a:stretch/>
        </p:blipFill>
        <p:spPr>
          <a:xfrm>
            <a:off x="2209800" y="0"/>
            <a:ext cx="2895600" cy="2219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nh-nen-powerpoint-cut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14600" y="1447800"/>
            <a:ext cx="4800600" cy="2819400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convert.com - Tập Đếm Một Với Một Là Hai Hai Thêm Hai Là Bốn  Bé Tuyết Sương Nhạc Thiếu Nhi Vui Nhộn  4K_v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11" y="685800"/>
            <a:ext cx="8451814" cy="5440363"/>
          </a:xfrm>
        </p:spPr>
      </p:pic>
    </p:spTree>
    <p:extLst>
      <p:ext uri="{BB962C8B-B14F-4D97-AF65-F5344CB8AC3E}">
        <p14:creationId xmlns:p14="http://schemas.microsoft.com/office/powerpoint/2010/main" val="31291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nh-nen-Powerpoint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37338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37338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2362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524064"/>
              </p:ext>
            </p:extLst>
          </p:nvPr>
        </p:nvGraphicFramePr>
        <p:xfrm>
          <a:off x="0" y="901700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57400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718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624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29200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042567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2057400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2967021"/>
            <a:ext cx="2040276" cy="84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3962400"/>
            <a:ext cx="19812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4953000"/>
            <a:ext cx="2040276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5943600"/>
            <a:ext cx="20402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286000" y="1981201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58674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1955465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2362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93490"/>
              </p:ext>
            </p:extLst>
          </p:nvPr>
        </p:nvGraphicFramePr>
        <p:xfrm>
          <a:off x="0" y="927101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18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24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29200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42567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2133600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3028951"/>
            <a:ext cx="19812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3962400"/>
            <a:ext cx="19812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4953000"/>
            <a:ext cx="1981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5943600"/>
            <a:ext cx="198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286000" y="1981201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28956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39624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0" y="48768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5867400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1981200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00" y="28955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39623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8767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81800" y="5867399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1905000"/>
            <a:ext cx="121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52800" y="29718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52800" y="39624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48768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352800" y="58674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924800" y="19812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924800" y="3048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24800" y="40386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24800" y="49530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24800" y="5943600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7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9AE6CE-1DA3-826D-09D7-ADEB4E57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872"/>
            <a:ext cx="9144000" cy="51562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FFAE3A-9C59-D447-E43C-36DCC0A337BA}"/>
              </a:ext>
            </a:extLst>
          </p:cNvPr>
          <p:cNvSpPr/>
          <p:nvPr/>
        </p:nvSpPr>
        <p:spPr>
          <a:xfrm>
            <a:off x="504287" y="2340457"/>
            <a:ext cx="7906260" cy="1833336"/>
          </a:xfrm>
          <a:prstGeom prst="rect">
            <a:avLst/>
          </a:prstGeom>
          <a:noFill/>
        </p:spPr>
        <p:txBody>
          <a:bodyPr wrap="square" lIns="68750" tIns="34375" rIns="68750" bIns="34375" numCol="1">
            <a:prstTxWarp prst="textWave2">
              <a:avLst/>
            </a:prstTxWarp>
            <a:spAutoFit/>
          </a:bodyPr>
          <a:lstStyle/>
          <a:p>
            <a:pPr algn="ctr"/>
            <a:r>
              <a:rPr lang="vi-VN" sz="4963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963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1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185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2362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5400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29200" y="213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495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4648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9" grpId="2"/>
      <p:bldP spid="10" grpId="0"/>
      <p:bldP spid="10" grpId="1"/>
      <p:bldP spid="11" grpId="0"/>
      <p:bldP spid="11" grpId="1"/>
      <p:bldP spid="14" grpId="0" animBg="1"/>
      <p:bldP spid="15" grpId="0" animBg="1"/>
      <p:bldP spid="16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185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2362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29200" y="213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495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0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62400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6820893" y="3384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759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3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242</Words>
  <Application>Microsoft Office PowerPoint</Application>
  <PresentationFormat>On-screen Show (4:3)</PresentationFormat>
  <Paragraphs>115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User</cp:lastModifiedBy>
  <cp:revision>73</cp:revision>
  <dcterms:created xsi:type="dcterms:W3CDTF">2020-08-23T01:47:00Z</dcterms:created>
  <dcterms:modified xsi:type="dcterms:W3CDTF">2025-01-15T14:23:09Z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01F23230CACD452ABC5C6AD7FAA0CA35</vt:lpwstr>
  </property>
  <property fmtid="{D5CDD505-2E9C-101B-9397-08002B2CF9AE}" pid="3" name="KSOProductBuildVer">
    <vt:lpwstr>1033-11.2.0.11440</vt:lpwstr>
  </property>
</Properties>
</file>