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84" r:id="rId4"/>
    <p:sldId id="300" r:id="rId5"/>
    <p:sldId id="291" r:id="rId6"/>
    <p:sldId id="301" r:id="rId7"/>
    <p:sldId id="292" r:id="rId8"/>
    <p:sldId id="302" r:id="rId9"/>
    <p:sldId id="293" r:id="rId10"/>
    <p:sldId id="303" r:id="rId11"/>
    <p:sldId id="294" r:id="rId12"/>
    <p:sldId id="285" r:id="rId13"/>
    <p:sldId id="286" r:id="rId14"/>
    <p:sldId id="287" r:id="rId15"/>
    <p:sldId id="295" r:id="rId16"/>
    <p:sldId id="296" r:id="rId17"/>
    <p:sldId id="288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9EE"/>
    <a:srgbClr val="CCE6EC"/>
    <a:srgbClr val="F10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90747" autoAdjust="0"/>
  </p:normalViewPr>
  <p:slideViewPr>
    <p:cSldViewPr>
      <p:cViewPr varScale="1">
        <p:scale>
          <a:sx n="67" d="100"/>
          <a:sy n="67" d="100"/>
        </p:scale>
        <p:origin x="954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1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. GV </a:t>
            </a:r>
            <a:r>
              <a:rPr lang="en-US" baseline="0" dirty="0" err="1"/>
              <a:t>chú</a:t>
            </a:r>
            <a:r>
              <a:rPr lang="en-US" baseline="0" dirty="0"/>
              <a:t> ý,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HTG 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,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HTG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6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1CD98A-D101-EF52-953D-B05BC95B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37319" y="4168279"/>
            <a:ext cx="5153663" cy="2689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51530-B8C5-4720-8DAC-1532DA800E3A}"/>
              </a:ext>
            </a:extLst>
          </p:cNvPr>
          <p:cNvSpPr txBox="1"/>
          <p:nvPr/>
        </p:nvSpPr>
        <p:spPr>
          <a:xfrm>
            <a:off x="1051719" y="1361182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CHÀO MỪNG QUÝ THẦY CÔ VỀ DỰ GIỜ THĂM LỚP </a:t>
            </a:r>
            <a:r>
              <a:rPr lang="en-US" sz="3200" b="1" dirty="0" smtClean="0">
                <a:solidFill>
                  <a:schemeClr val="bg1"/>
                </a:solidFill>
              </a:rPr>
              <a:t>1</a:t>
            </a:r>
            <a:r>
              <a:rPr lang="vi-VN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8ECDC-32CA-79F8-E3B7-1E1EFA3FC0B2}"/>
              </a:ext>
            </a:extLst>
          </p:cNvPr>
          <p:cNvSpPr/>
          <p:nvPr/>
        </p:nvSpPr>
        <p:spPr>
          <a:xfrm>
            <a:off x="823119" y="2951946"/>
            <a:ext cx="6477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DỰ THI GVG CẤP 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68654-2DFA-7C8E-E0DF-F0ABE217F156}"/>
              </a:ext>
            </a:extLst>
          </p:cNvPr>
          <p:cNvSpPr/>
          <p:nvPr/>
        </p:nvSpPr>
        <p:spPr>
          <a:xfrm>
            <a:off x="5428301" y="4406795"/>
            <a:ext cx="1553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1C261-9211-CF4C-8D59-A8613BF42CBE}"/>
              </a:ext>
            </a:extLst>
          </p:cNvPr>
          <p:cNvSpPr txBox="1"/>
          <p:nvPr/>
        </p:nvSpPr>
        <p:spPr>
          <a:xfrm>
            <a:off x="213519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01"/>
          <a:stretch/>
        </p:blipFill>
        <p:spPr>
          <a:xfrm>
            <a:off x="213519" y="486804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319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0" b="15070"/>
          <a:stretch/>
        </p:blipFill>
        <p:spPr>
          <a:xfrm>
            <a:off x="4404519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5" b="10638"/>
          <a:stretch/>
        </p:blipFill>
        <p:spPr>
          <a:xfrm>
            <a:off x="213518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15194" b="13738"/>
          <a:stretch/>
        </p:blipFill>
        <p:spPr>
          <a:xfrm>
            <a:off x="4404519" y="3791858"/>
            <a:ext cx="3537189" cy="25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0069" y="3792434"/>
            <a:ext cx="3778250" cy="2579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7644E-C8D4-6CEA-9E25-632B7A8D91C3}"/>
              </a:ext>
            </a:extLst>
          </p:cNvPr>
          <p:cNvSpPr txBox="1"/>
          <p:nvPr/>
        </p:nvSpPr>
        <p:spPr>
          <a:xfrm>
            <a:off x="3032918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47AFF-C6F7-86FA-F36C-2CA871754FE2}"/>
              </a:ext>
            </a:extLst>
          </p:cNvPr>
          <p:cNvSpPr txBox="1"/>
          <p:nvPr/>
        </p:nvSpPr>
        <p:spPr>
          <a:xfrm>
            <a:off x="5786902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Maët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baøn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gheá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D932-451A-927F-4216-2559C5EE9B6A}"/>
              </a:ext>
            </a:extLst>
          </p:cNvPr>
          <p:cNvSpPr txBox="1"/>
          <p:nvPr/>
        </p:nvSpPr>
        <p:spPr>
          <a:xfrm>
            <a:off x="9792073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Gaïch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neàn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30A07-7C8F-6899-1CD0-497A4FC630A1}"/>
              </a:ext>
            </a:extLst>
          </p:cNvPr>
          <p:cNvSpPr txBox="1"/>
          <p:nvPr/>
        </p:nvSpPr>
        <p:spPr>
          <a:xfrm>
            <a:off x="2967502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35A7-B74F-B944-D508-1F51B3639F6D}"/>
              </a:ext>
            </a:extLst>
          </p:cNvPr>
          <p:cNvSpPr txBox="1"/>
          <p:nvPr/>
        </p:nvSpPr>
        <p:spPr>
          <a:xfrm>
            <a:off x="6080919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Hoäp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quaø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F6D1F-9054-A518-2F82-AC755E11EA1E}"/>
              </a:ext>
            </a:extLst>
          </p:cNvPr>
          <p:cNvSpPr txBox="1"/>
          <p:nvPr/>
        </p:nvSpPr>
        <p:spPr>
          <a:xfrm>
            <a:off x="10739902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Thaûm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320" y="2257006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202" y="4884004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3868" y="2286000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3"/>
          <p:cNvSpPr/>
          <p:nvPr/>
        </p:nvSpPr>
        <p:spPr>
          <a:xfrm rot="20789617">
            <a:off x="5488479" y="1886909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24724" y="2558505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092" y="4884004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0514" y="4867909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519" y="4901625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E6CE-1DA3-826D-09D7-ADEB4E57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FFAE3A-9C59-D447-E43C-36DCC0A337BA}"/>
              </a:ext>
            </a:extLst>
          </p:cNvPr>
          <p:cNvSpPr/>
          <p:nvPr/>
        </p:nvSpPr>
        <p:spPr>
          <a:xfrm>
            <a:off x="670719" y="1981200"/>
            <a:ext cx="10515600" cy="2438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66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66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06976C-E93A-FC18-2A29-C18F43F0D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09"/>
          <a:stretch/>
        </p:blipFill>
        <p:spPr>
          <a:xfrm>
            <a:off x="0" y="0"/>
            <a:ext cx="121548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442119" y="1371600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4119" y="1752600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77114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90319" y="3048000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37919" y="41148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14119" y="53340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47719" y="1856995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15059" y="3091542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72091" y="422428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7512017" y="5385424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17011" y="1832348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3235" y="3261649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17011" y="425330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17011" y="5463788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08919" y="4495800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61319" y="20574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61319" y="2227308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834016" y="4458328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56306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14169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814469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719469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36468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0319" y="358140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4519" y="40957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/>
          <p:cNvSpPr/>
          <p:nvPr/>
        </p:nvSpPr>
        <p:spPr>
          <a:xfrm>
            <a:off x="975519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520599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696268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7475538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704388" y="4419600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583543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46488" y="585067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99999" y="586591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04919" y="588115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86119" y="589639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70276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753668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87629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0319" y="23446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13669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612448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0708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20599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250888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17345" y="252412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41988" y="253936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9388" y="255460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80588" y="2569845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54425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917668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0319" y="3581400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4519" y="40957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494599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53418" y="4419600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583543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46488" y="585067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699999" y="586591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04919" y="588115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586119" y="5896392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70276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826126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719469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1719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3552191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7223920" y="4688622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1517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80319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66519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976519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9519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43968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64617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499519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43968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64617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719AF-FD3D-B5F9-0730-A24A2A29B446}"/>
              </a:ext>
            </a:extLst>
          </p:cNvPr>
          <p:cNvSpPr txBox="1"/>
          <p:nvPr/>
        </p:nvSpPr>
        <p:spPr>
          <a:xfrm>
            <a:off x="5166519" y="35814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Cô cần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4B4D4-2C9B-5712-2ECC-E45DF45A3E8C}"/>
              </a:ext>
            </a:extLst>
          </p:cNvPr>
          <p:cNvSpPr/>
          <p:nvPr/>
        </p:nvSpPr>
        <p:spPr>
          <a:xfrm>
            <a:off x="-548481" y="914400"/>
            <a:ext cx="6477000" cy="1143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030" y="1267688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4482" y="-65477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0"/>
            <a:ext cx="79859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</a:t>
            </a:r>
          </a:p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62149" y="1012162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7190" y="2412678"/>
            <a:ext cx="1094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2987" y="1662806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76686" y="1378854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46558" y="5395634"/>
            <a:ext cx="2367889" cy="903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2319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861719" y="2532715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81344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77ED1-EB9D-91C6-B2C4-1C369D261DF7}"/>
              </a:ext>
            </a:extLst>
          </p:cNvPr>
          <p:cNvSpPr txBox="1"/>
          <p:nvPr/>
        </p:nvSpPr>
        <p:spPr>
          <a:xfrm>
            <a:off x="213519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9" y="533400"/>
            <a:ext cx="3326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3827212" y="533400"/>
            <a:ext cx="3625308" cy="279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3"/>
          <a:stretch/>
        </p:blipFill>
        <p:spPr>
          <a:xfrm>
            <a:off x="213519" y="3772410"/>
            <a:ext cx="3326812" cy="2628390"/>
          </a:xfrm>
          <a:prstGeom prst="rect">
            <a:avLst/>
          </a:prstGeom>
        </p:spPr>
      </p:pic>
      <p:pic>
        <p:nvPicPr>
          <p:cNvPr id="1026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20521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73407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66" b="10008"/>
          <a:stretch/>
        </p:blipFill>
        <p:spPr>
          <a:xfrm>
            <a:off x="7739401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30239-874E-BDD1-B19C-69021ACDA76A}"/>
              </a:ext>
            </a:extLst>
          </p:cNvPr>
          <p:cNvSpPr txBox="1"/>
          <p:nvPr/>
        </p:nvSpPr>
        <p:spPr>
          <a:xfrm>
            <a:off x="2118519" y="33336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Khaên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6DE70-14E3-9345-F13F-E98CE2296B57}"/>
              </a:ext>
            </a:extLst>
          </p:cNvPr>
          <p:cNvSpPr txBox="1"/>
          <p:nvPr/>
        </p:nvSpPr>
        <p:spPr>
          <a:xfrm>
            <a:off x="6004719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Hoäp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quaø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E3FF-8C80-D0AB-34A5-47A4CC5C0D0E}"/>
              </a:ext>
            </a:extLst>
          </p:cNvPr>
          <p:cNvSpPr txBox="1"/>
          <p:nvPr/>
        </p:nvSpPr>
        <p:spPr>
          <a:xfrm>
            <a:off x="9875656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42EFF-6D79-32BC-2F47-897F745C887C}"/>
              </a:ext>
            </a:extLst>
          </p:cNvPr>
          <p:cNvSpPr txBox="1"/>
          <p:nvPr/>
        </p:nvSpPr>
        <p:spPr>
          <a:xfrm>
            <a:off x="1737519" y="6427557"/>
            <a:ext cx="1787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Baùnh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chöng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776119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Vieân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gaïch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509919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Maët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baøn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gheá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8719" y="5507941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Khung thêu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008294" y="2532715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27919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</a:p>
        </p:txBody>
      </p:sp>
      <p:sp>
        <p:nvSpPr>
          <p:cNvPr id="2" name="Oval 1"/>
          <p:cNvSpPr/>
          <p:nvPr/>
        </p:nvSpPr>
        <p:spPr>
          <a:xfrm>
            <a:off x="1188894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9" y="1883864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8C9CB-1F34-50B9-2FAD-79C1C233E7E4}"/>
              </a:ext>
            </a:extLst>
          </p:cNvPr>
          <p:cNvSpPr txBox="1"/>
          <p:nvPr/>
        </p:nvSpPr>
        <p:spPr>
          <a:xfrm>
            <a:off x="213519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67787-E56A-1537-179C-1EF583A8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b="6522"/>
          <a:stretch/>
        </p:blipFill>
        <p:spPr>
          <a:xfrm>
            <a:off x="213519" y="508575"/>
            <a:ext cx="3429000" cy="2768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b="4233"/>
          <a:stretch/>
        </p:blipFill>
        <p:spPr>
          <a:xfrm>
            <a:off x="4023519" y="508575"/>
            <a:ext cx="3581400" cy="276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31"/>
          <a:stretch/>
        </p:blipFill>
        <p:spPr>
          <a:xfrm>
            <a:off x="8138320" y="509588"/>
            <a:ext cx="3809999" cy="276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7054" r="21667" b="14861"/>
          <a:stretch/>
        </p:blipFill>
        <p:spPr>
          <a:xfrm>
            <a:off x="213519" y="3837564"/>
            <a:ext cx="3429000" cy="233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25508" r="8065" b="10753"/>
          <a:stretch/>
        </p:blipFill>
        <p:spPr>
          <a:xfrm>
            <a:off x="8124063" y="3837563"/>
            <a:ext cx="3841831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5" t="16596" r="12788" b="8404"/>
          <a:stretch/>
        </p:blipFill>
        <p:spPr>
          <a:xfrm>
            <a:off x="4166281" y="3837563"/>
            <a:ext cx="3286238" cy="2334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64A8-03DB-82FF-FE1B-C2D4872A1AC9}"/>
              </a:ext>
            </a:extLst>
          </p:cNvPr>
          <p:cNvSpPr txBox="1"/>
          <p:nvPr/>
        </p:nvSpPr>
        <p:spPr>
          <a:xfrm>
            <a:off x="2235971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Ñóa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FC5C3-5278-749E-F775-992CF25F7951}"/>
              </a:ext>
            </a:extLst>
          </p:cNvPr>
          <p:cNvSpPr txBox="1"/>
          <p:nvPr/>
        </p:nvSpPr>
        <p:spPr>
          <a:xfrm>
            <a:off x="6094867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Meït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EBE8-A992-1FF3-8667-58EAB250FE40}"/>
              </a:ext>
            </a:extLst>
          </p:cNvPr>
          <p:cNvSpPr txBox="1"/>
          <p:nvPr/>
        </p:nvSpPr>
        <p:spPr>
          <a:xfrm>
            <a:off x="10500519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Naép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noài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D82F6-F66C-4214-0372-DECB722A52E7}"/>
              </a:ext>
            </a:extLst>
          </p:cNvPr>
          <p:cNvSpPr txBox="1"/>
          <p:nvPr/>
        </p:nvSpPr>
        <p:spPr>
          <a:xfrm>
            <a:off x="2235971" y="617220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Thôùt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2BBB2-480B-ACDA-3AC4-8A06DF849112}"/>
              </a:ext>
            </a:extLst>
          </p:cNvPr>
          <p:cNvSpPr txBox="1"/>
          <p:nvPr/>
        </p:nvSpPr>
        <p:spPr>
          <a:xfrm>
            <a:off x="6004719" y="62292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Voøng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3E47D-D66A-4F7F-86C4-40EE3305854A}"/>
              </a:ext>
            </a:extLst>
          </p:cNvPr>
          <p:cNvSpPr txBox="1"/>
          <p:nvPr/>
        </p:nvSpPr>
        <p:spPr>
          <a:xfrm>
            <a:off x="10500519" y="614835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Baùnh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46558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48935" y="5185877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08467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13519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 rot="20789617">
            <a:off x="290007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72818" y="1102842"/>
            <a:ext cx="4315368" cy="386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96CF1-26C2-A48A-6C24-11447E0CBEF8}"/>
              </a:ext>
            </a:extLst>
          </p:cNvPr>
          <p:cNvSpPr txBox="1"/>
          <p:nvPr/>
        </p:nvSpPr>
        <p:spPr>
          <a:xfrm>
            <a:off x="213519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94" b="3992"/>
          <a:stretch/>
        </p:blipFill>
        <p:spPr>
          <a:xfrm>
            <a:off x="220776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98"/>
          <a:stretch/>
        </p:blipFill>
        <p:spPr>
          <a:xfrm>
            <a:off x="8214518" y="508575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983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19" y="4114009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983" y="3872019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8" b="8486"/>
          <a:stretch/>
        </p:blipFill>
        <p:spPr>
          <a:xfrm>
            <a:off x="8306309" y="3872019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EBFD3-08A5-F085-3F5F-3C92B17F751C}"/>
              </a:ext>
            </a:extLst>
          </p:cNvPr>
          <p:cNvSpPr txBox="1"/>
          <p:nvPr/>
        </p:nvSpPr>
        <p:spPr>
          <a:xfrm>
            <a:off x="518319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Bieån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baùo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thoâng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D7AF-EEC4-4D90-947D-744914236CF3}"/>
              </a:ext>
            </a:extLst>
          </p:cNvPr>
          <p:cNvSpPr txBox="1"/>
          <p:nvPr/>
        </p:nvSpPr>
        <p:spPr>
          <a:xfrm>
            <a:off x="6495347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Nhaø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BE6B4-2B88-45A6-3BD1-A3052E4ACB44}"/>
              </a:ext>
            </a:extLst>
          </p:cNvPr>
          <p:cNvSpPr txBox="1"/>
          <p:nvPr/>
        </p:nvSpPr>
        <p:spPr>
          <a:xfrm>
            <a:off x="10515803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Côø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daây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B00AD-399D-9ABB-15A0-5AE2598CF5FC}"/>
              </a:ext>
            </a:extLst>
          </p:cNvPr>
          <p:cNvSpPr txBox="1"/>
          <p:nvPr/>
        </p:nvSpPr>
        <p:spPr>
          <a:xfrm>
            <a:off x="1661319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Thöôùc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eâ-ke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70176-E339-C4B8-0F7B-5235E5A2CEDA}"/>
              </a:ext>
            </a:extLst>
          </p:cNvPr>
          <p:cNvSpPr txBox="1"/>
          <p:nvPr/>
        </p:nvSpPr>
        <p:spPr>
          <a:xfrm>
            <a:off x="5928519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Keä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trí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2F281-389E-80BC-3327-991F430B1470}"/>
              </a:ext>
            </a:extLst>
          </p:cNvPr>
          <p:cNvSpPr txBox="1"/>
          <p:nvPr/>
        </p:nvSpPr>
        <p:spPr>
          <a:xfrm>
            <a:off x="9813988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Baùnh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boâng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lan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692027" y="2666999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2547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667377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19" y="0"/>
            <a:ext cx="2590800" cy="12954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19" y="1905000"/>
            <a:ext cx="4419600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389</Words>
  <Application>Microsoft Office PowerPoint</Application>
  <PresentationFormat>Custom</PresentationFormat>
  <Paragraphs>113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101</cp:revision>
  <dcterms:created xsi:type="dcterms:W3CDTF">2021-05-23T10:25:42Z</dcterms:created>
  <dcterms:modified xsi:type="dcterms:W3CDTF">2025-12-08T22:14:31Z</dcterms:modified>
</cp:coreProperties>
</file>