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5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3.wav" ContentType="audio/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  <p:sldMasterId id="2147483714" r:id="rId3"/>
    <p:sldMasterId id="2147483728" r:id="rId4"/>
    <p:sldMasterId id="2147483742" r:id="rId5"/>
    <p:sldMasterId id="2147483756" r:id="rId6"/>
    <p:sldMasterId id="2147483768" r:id="rId7"/>
    <p:sldMasterId id="2147483775" r:id="rId8"/>
    <p:sldMasterId id="2147483787" r:id="rId9"/>
    <p:sldMasterId id="2147483799" r:id="rId10"/>
    <p:sldMasterId id="2147483811" r:id="rId11"/>
    <p:sldMasterId id="2147483823" r:id="rId12"/>
    <p:sldMasterId id="2147483835" r:id="rId13"/>
    <p:sldMasterId id="2147483847" r:id="rId14"/>
    <p:sldMasterId id="2147483859" r:id="rId15"/>
    <p:sldMasterId id="2147483866" r:id="rId16"/>
  </p:sldMasterIdLst>
  <p:notesMasterIdLst>
    <p:notesMasterId r:id="rId47"/>
  </p:notesMasterIdLst>
  <p:handoutMasterIdLst>
    <p:handoutMasterId r:id="rId48"/>
  </p:handoutMasterIdLst>
  <p:sldIdLst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257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397" r:id="rId35"/>
    <p:sldId id="398" r:id="rId36"/>
    <p:sldId id="401" r:id="rId37"/>
    <p:sldId id="429" r:id="rId38"/>
    <p:sldId id="430" r:id="rId39"/>
    <p:sldId id="428" r:id="rId40"/>
    <p:sldId id="415" r:id="rId41"/>
    <p:sldId id="403" r:id="rId42"/>
    <p:sldId id="404" r:id="rId43"/>
    <p:sldId id="417" r:id="rId44"/>
    <p:sldId id="416" r:id="rId45"/>
    <p:sldId id="426" r:id="rId4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CC"/>
    <a:srgbClr val="CCFFFF"/>
    <a:srgbClr val="00FFCC"/>
    <a:srgbClr val="FF0066"/>
    <a:srgbClr val="00CC00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3"/>
    <p:restoredTop sz="88069"/>
  </p:normalViewPr>
  <p:slideViewPr>
    <p:cSldViewPr showGuides="1">
      <p:cViewPr>
        <p:scale>
          <a:sx n="67" d="100"/>
          <a:sy n="67" d="100"/>
        </p:scale>
        <p:origin x="-98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042541-837C-48F1-8B16-CE3DF92942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75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A5D40D-E635-45F6-A92A-D412DE077E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6766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28FE2E45-62AE-40F1-8E6C-5271C3077C41}" type="slidenum">
              <a:rPr lang="en-US" sz="1200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US" sz="12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27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28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29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E47E9C4-1A27-4E6C-8B68-23D0CD34C425}" type="slidenum">
              <a:rPr lang="zh-CN" altLang="en-US" sz="1200">
                <a:solidFill>
                  <a:srgbClr val="000000"/>
                </a:solidFill>
                <a:latin typeface="Arial" pitchFamily="34" charset="0"/>
                <a:ea typeface="宋体"/>
              </a:rPr>
              <a:pPr/>
              <a:t>2</a:t>
            </a:fld>
            <a:endParaRPr lang="zh-CN" altLang="en-US" sz="12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10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E47E9C4-1A27-4E6C-8B68-23D0CD34C425}" type="slidenum">
              <a:rPr lang="zh-CN" altLang="en-US" sz="1200">
                <a:solidFill>
                  <a:srgbClr val="000000"/>
                </a:solidFill>
                <a:latin typeface="Arial" pitchFamily="34" charset="0"/>
                <a:ea typeface="宋体"/>
              </a:rPr>
              <a:pPr/>
              <a:t>11</a:t>
            </a:fld>
            <a:endParaRPr lang="zh-CN" altLang="en-US" sz="12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E47E9C4-1A27-4E6C-8B68-23D0CD34C425}" type="slidenum">
              <a:rPr lang="zh-CN" altLang="en-US" sz="1200">
                <a:solidFill>
                  <a:srgbClr val="000000"/>
                </a:solidFill>
                <a:latin typeface="Arial" pitchFamily="34" charset="0"/>
                <a:ea typeface="宋体"/>
              </a:rPr>
              <a:pPr/>
              <a:t>18</a:t>
            </a:fld>
            <a:endParaRPr lang="zh-CN" altLang="en-US" sz="12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/>
              <a:t>19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21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25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DengXian" charset="-122"/>
                <a:ea typeface="SimSun" panose="02010600030101010101" pitchFamily="2" charset="-122"/>
              </a:rPr>
              <a:t>26</a:t>
            </a:fld>
            <a:endParaRPr lang="zh-CN" altLang="en-US" sz="1200" dirty="0">
              <a:solidFill>
                <a:srgbClr val="000000"/>
              </a:solidFill>
              <a:latin typeface="DengXian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82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76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94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1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98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166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037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95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539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531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417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908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246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90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712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19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455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2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0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25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463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92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715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84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931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38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112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571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5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970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87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414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253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70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38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27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07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11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9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505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948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90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98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604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75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499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530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77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628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587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16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2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56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826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107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6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defTabSz="913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3" name="glo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1463" y="-1014413"/>
            <a:ext cx="14766926" cy="189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700" y="-1004888"/>
            <a:ext cx="14757400" cy="18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725" y="2478088"/>
            <a:ext cx="8972550" cy="119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545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4" y="260358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9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92" y="3035300"/>
            <a:ext cx="6746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446092" y="4965700"/>
            <a:ext cx="8251825" cy="1919288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2916238" y="7845432"/>
            <a:ext cx="1025841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800" smtClean="0">
                <a:solidFill>
                  <a:srgbClr val="FFFFFF"/>
                </a:solidFill>
                <a:latin typeface="Calibri" pitchFamily="34" charset="0"/>
              </a:rPr>
              <a:t>Contents</a:t>
            </a:r>
            <a:endParaRPr lang="zh-CN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59973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4" y="260358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9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092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32"/>
            <a:ext cx="1290337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800" smtClean="0">
                <a:solidFill>
                  <a:srgbClr val="FFFFFF"/>
                </a:solidFill>
                <a:latin typeface="Calibri" pitchFamily="34" charset="0"/>
              </a:rPr>
              <a:t>Contents_N</a:t>
            </a:r>
            <a:endParaRPr lang="zh-CN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45783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2" y="34933"/>
            <a:ext cx="485775" cy="6748463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08688"/>
            <a:ext cx="41449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39696"/>
            <a:ext cx="33512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4" y="125413"/>
            <a:ext cx="41544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0"/>
            <a:ext cx="18589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R_blue"/>
          <p:cNvGrpSpPr>
            <a:grpSpLocks/>
          </p:cNvGrpSpPr>
          <p:nvPr userDrawn="1"/>
        </p:nvGrpSpPr>
        <p:grpSpPr bwMode="auto">
          <a:xfrm rot="10800000">
            <a:off x="8693150" y="422275"/>
            <a:ext cx="417513" cy="6407150"/>
            <a:chOff x="8693821" y="317292"/>
            <a:chExt cx="417124" cy="4804240"/>
          </a:xfrm>
        </p:grpSpPr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4" y="263525"/>
            <a:ext cx="22399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5" y="6083300"/>
            <a:ext cx="5400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498182" y="6231739"/>
            <a:ext cx="8588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0964" y="5389571"/>
            <a:ext cx="5381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581903" y="-620712"/>
            <a:ext cx="88900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705725" y="6110292"/>
            <a:ext cx="850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134519" y="-416719"/>
            <a:ext cx="8905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375444" y="151606"/>
            <a:ext cx="889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954" y="476258"/>
            <a:ext cx="5381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748213" y="130175"/>
            <a:ext cx="812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44601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2" y="34933"/>
            <a:ext cx="257175" cy="6748463"/>
            <a:chOff x="228152" y="25657"/>
            <a:chExt cx="257539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8964617" y="422275"/>
            <a:ext cx="198437" cy="64071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276229" y="0"/>
            <a:ext cx="8975725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150817" y="6557971"/>
            <a:ext cx="8605837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152355"/>
      </p:ext>
    </p:extLst>
  </p:cSld>
  <p:clrMapOvr>
    <a:masterClrMapping/>
  </p:clrMapOvr>
  <p:transition spd="slow" advTm="1000">
    <p:split orient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 lIns="91400" tIns="45700" rIns="91400" bIns="45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00" tIns="45700" rIns="91400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9C9BB2-2E1E-489A-B588-E7CC5A463C5E}" type="datetimeFigureOut">
              <a:rPr lang="en-US">
                <a:latin typeface=".VnTime" pitchFamily="34" charset="0"/>
              </a:rPr>
              <a:pPr>
                <a:defRPr/>
              </a:pPr>
              <a:t>10/12/2023</a:t>
            </a:fld>
            <a:endParaRPr lang="en-US"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27414CF-46D3-4D86-8B6D-C4D06F951CB9}" type="slidenum">
              <a:rPr lang="en-US" altLang="en-US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0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defTabSz="913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3" name="glo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1463" y="-1014413"/>
            <a:ext cx="14766926" cy="189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700" y="-1004888"/>
            <a:ext cx="14757400" cy="18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725" y="2478088"/>
            <a:ext cx="8972550" cy="119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13881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2" y="260354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7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90" y="3035300"/>
            <a:ext cx="6746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446090" y="4965700"/>
            <a:ext cx="8251825" cy="1919288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2916238" y="7845428"/>
            <a:ext cx="1025841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800" smtClean="0">
                <a:solidFill>
                  <a:srgbClr val="FFFFFF"/>
                </a:solidFill>
                <a:latin typeface="Calibri" pitchFamily="34" charset="0"/>
              </a:rPr>
              <a:t>Contents</a:t>
            </a:r>
            <a:endParaRPr lang="zh-CN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0049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2" y="260354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7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090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28"/>
            <a:ext cx="1290337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800" smtClean="0">
                <a:solidFill>
                  <a:srgbClr val="FFFFFF"/>
                </a:solidFill>
                <a:latin typeface="Calibri" pitchFamily="34" charset="0"/>
              </a:rPr>
              <a:t>Contents_N</a:t>
            </a:r>
            <a:endParaRPr lang="zh-CN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4343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2" y="34929"/>
            <a:ext cx="485775" cy="6748463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08688"/>
            <a:ext cx="41449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39692"/>
            <a:ext cx="33512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4" y="125413"/>
            <a:ext cx="41544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0"/>
            <a:ext cx="18589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R_blue"/>
          <p:cNvGrpSpPr>
            <a:grpSpLocks/>
          </p:cNvGrpSpPr>
          <p:nvPr userDrawn="1"/>
        </p:nvGrpSpPr>
        <p:grpSpPr bwMode="auto">
          <a:xfrm rot="10800000">
            <a:off x="8693150" y="422275"/>
            <a:ext cx="417513" cy="6407150"/>
            <a:chOff x="8693821" y="317292"/>
            <a:chExt cx="417124" cy="4804240"/>
          </a:xfrm>
        </p:grpSpPr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2" y="263525"/>
            <a:ext cx="22399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5" y="6083300"/>
            <a:ext cx="5400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498182" y="6231735"/>
            <a:ext cx="8588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0964" y="5389567"/>
            <a:ext cx="5381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581901" y="-620712"/>
            <a:ext cx="88900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705725" y="6110290"/>
            <a:ext cx="850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134519" y="-416719"/>
            <a:ext cx="8905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375444" y="151606"/>
            <a:ext cx="889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952" y="476254"/>
            <a:ext cx="5381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748213" y="130175"/>
            <a:ext cx="812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6447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2" y="34929"/>
            <a:ext cx="257175" cy="6748463"/>
            <a:chOff x="228152" y="25657"/>
            <a:chExt cx="257539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8964615" y="422275"/>
            <a:ext cx="198437" cy="64071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276227" y="0"/>
            <a:ext cx="8975725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150815" y="6557967"/>
            <a:ext cx="8605837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874103"/>
      </p:ext>
    </p:extLst>
  </p:cSld>
  <p:clrMapOvr>
    <a:masterClrMapping/>
  </p:clrMapOvr>
  <p:transition spd="slow" advTm="1000">
    <p:split orient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 lIns="91400" tIns="45700" rIns="91400" bIns="45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00" tIns="45700" rIns="91400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9C9BB2-2E1E-489A-B588-E7CC5A463C5E}" type="datetimeFigureOut">
              <a:rPr lang="en-US">
                <a:latin typeface=".VnTime" pitchFamily="34" charset="0"/>
              </a:rPr>
              <a:pPr>
                <a:defRPr/>
              </a:pPr>
              <a:t>10/12/2023</a:t>
            </a:fld>
            <a:endParaRPr lang="en-US"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27414CF-46D3-4D86-8B6D-C4D06F951CB9}" type="slidenum">
              <a:rPr lang="en-US" altLang="en-US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10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D013-1503-4755-BDFF-2620D25E0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9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1ACA-DB49-4A56-8156-93637CF2B0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31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5608-55D9-418D-A270-23AC1EC6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39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1F3-2A2F-4B94-BA1C-696CC9D8A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9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A481-98C3-4941-BE2C-D56253FAA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F05C-5280-414E-A665-8F3F10CCB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1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A656-C999-448F-8ECE-2A8B6E73B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12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FBF8-3DC8-44BA-A5A1-25132498E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EA43-A9FD-4ED2-A91E-470ABEC99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2D83-C909-46FD-B8B4-400A89322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BE4D-4007-47B2-B5F9-9F87DA8D3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53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15;p3"/>
          <p:cNvSpPr txBox="1">
            <a:spLocks noGrp="1"/>
          </p:cNvSpPr>
          <p:nvPr>
            <p:ph type="sldNum" idx="10"/>
          </p:nvPr>
        </p:nvSpPr>
        <p:spPr>
          <a:xfrm>
            <a:off x="8472519" y="6218300"/>
            <a:ext cx="549275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6CD7EC3-6A42-403B-981C-A225157508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6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8472519" y="6218300"/>
            <a:ext cx="549275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7B7699-76A7-4196-AC9A-B4F73DACB3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5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D013-1503-4755-BDFF-2620D25E0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6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1ACA-DB49-4A56-8156-93637CF2B0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5608-55D9-418D-A270-23AC1EC6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83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1F3-2A2F-4B94-BA1C-696CC9D8A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29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A481-98C3-4941-BE2C-D56253FAA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24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F05C-5280-414E-A665-8F3F10CCB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76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A656-C999-448F-8ECE-2A8B6E73B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FBF8-3DC8-44BA-A5A1-25132498E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5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EA43-A9FD-4ED2-A91E-470ABEC99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53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2D83-C909-46FD-B8B4-400A89322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BE4D-4007-47B2-B5F9-9F87DA8D3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3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15;p3"/>
          <p:cNvSpPr txBox="1">
            <a:spLocks noGrp="1"/>
          </p:cNvSpPr>
          <p:nvPr>
            <p:ph type="sldNum" idx="10"/>
          </p:nvPr>
        </p:nvSpPr>
        <p:spPr>
          <a:xfrm>
            <a:off x="8472519" y="6218300"/>
            <a:ext cx="549275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6CD7EC3-6A42-403B-981C-A225157508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8472519" y="6218300"/>
            <a:ext cx="549275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7B7699-76A7-4196-AC9A-B4F73DACB3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DD013-1503-4755-BDFF-2620D25E0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30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1ACA-DB49-4A56-8156-93637CF2B0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0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5608-55D9-418D-A270-23AC1EC6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3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1F3-2A2F-4B94-BA1C-696CC9D8A1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68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A481-98C3-4941-BE2C-D56253FAA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26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F05C-5280-414E-A665-8F3F10CCB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10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A656-C999-448F-8ECE-2A8B6E73B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9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FBF8-3DC8-44BA-A5A1-25132498E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88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EA43-A9FD-4ED2-A91E-470ABEC99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2D83-C909-46FD-B8B4-400A89322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4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BE4D-4007-47B2-B5F9-9F87DA8D3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41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15;p3"/>
          <p:cNvSpPr txBox="1">
            <a:spLocks noGrp="1"/>
          </p:cNvSpPr>
          <p:nvPr>
            <p:ph type="sldNum" idx="10"/>
          </p:nvPr>
        </p:nvSpPr>
        <p:spPr>
          <a:xfrm>
            <a:off x="8472519" y="6218300"/>
            <a:ext cx="549275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6CD7EC3-6A42-403B-981C-A225157508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45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8472519" y="6218300"/>
            <a:ext cx="549275" cy="523875"/>
          </a:xfrm>
        </p:spPr>
        <p:txBody>
          <a:bodyPr spcFirstLastPara="1" lIns="91425" tIns="91425" rIns="91425" bIns="91425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7B7699-76A7-4196-AC9A-B4F73DACB3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04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438466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266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4A0DAE-E2FE-4EB4-8E44-602FBE86541A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3733"/>
      </p:ext>
    </p:extLst>
  </p:cSld>
  <p:clrMapOvr>
    <a:masterClrMapping/>
  </p:clrMapOvr>
  <p:transition>
    <p:strips dir="l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349F-C39A-401B-8117-3711538E1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20906"/>
      </p:ext>
    </p:extLst>
  </p:cSld>
  <p:clrMapOvr>
    <a:masterClrMapping/>
  </p:clrMapOvr>
  <p:transition>
    <p:strips dir="l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5F03-FEBD-42F3-A1DF-EB0C891E1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3444"/>
      </p:ext>
    </p:extLst>
  </p:cSld>
  <p:clrMapOvr>
    <a:masterClrMapping/>
  </p:clrMapOvr>
  <p:transition>
    <p:strips dir="l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4C4E-3A49-4601-8EB1-913C91221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09329"/>
      </p:ext>
    </p:extLst>
  </p:cSld>
  <p:clrMapOvr>
    <a:masterClrMapping/>
  </p:clrMapOvr>
  <p:transition>
    <p:strips dir="l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BDCF-886C-42D7-913A-D592C08C4A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91682"/>
      </p:ext>
    </p:extLst>
  </p:cSld>
  <p:clrMapOvr>
    <a:masterClrMapping/>
  </p:clrMapOvr>
  <p:transition>
    <p:strips dir="l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905F-A4AF-4E07-9390-9EB2DA26E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3838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8CF9-822B-4177-96E8-DE4D1635E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57572"/>
      </p:ext>
    </p:extLst>
  </p:cSld>
  <p:clrMapOvr>
    <a:masterClrMapping/>
  </p:clrMapOvr>
  <p:transition>
    <p:strips dir="l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115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9934-175C-486A-A47F-4CFB21C6C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50616"/>
      </p:ext>
    </p:extLst>
  </p:cSld>
  <p:clrMapOvr>
    <a:masterClrMapping/>
  </p:clrMapOvr>
  <p:transition>
    <p:strips dir="l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6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8CA2-83F4-421C-971B-BF63C0B77F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1658"/>
      </p:ext>
    </p:extLst>
  </p:cSld>
  <p:clrMapOvr>
    <a:masterClrMapping/>
  </p:clrMapOvr>
  <p:transition>
    <p:strips dir="l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1252-69C7-4FBF-A7CB-832EC51C1B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40465"/>
      </p:ext>
    </p:extLst>
  </p:cSld>
  <p:clrMapOvr>
    <a:masterClrMapping/>
  </p:clrMapOvr>
  <p:transition>
    <p:strips dir="l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C8B2B-82CC-431D-BF2F-AA343FD1B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0828"/>
      </p:ext>
    </p:extLst>
  </p:cSld>
  <p:clrMapOvr>
    <a:masterClrMapping/>
  </p:clrMapOvr>
  <p:transition>
    <p:strips dir="l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anchor="ctr"/>
          <a:lstStyle/>
          <a:p>
            <a:pPr algn="ctr" defTabSz="913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3" name="glo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1463" y="-1014413"/>
            <a:ext cx="14766926" cy="189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700" y="-1004888"/>
            <a:ext cx="14757400" cy="189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725" y="2478088"/>
            <a:ext cx="8972550" cy="119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55571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83" y="260416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97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021" y="3035300"/>
            <a:ext cx="6746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446121" y="4965700"/>
            <a:ext cx="8251825" cy="1919288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2916238" y="7845433"/>
            <a:ext cx="1025841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800" smtClean="0">
                <a:solidFill>
                  <a:srgbClr val="FFFFFF"/>
                </a:solidFill>
                <a:latin typeface="Calibri" pitchFamily="34" charset="0"/>
              </a:rPr>
              <a:t>Contents</a:t>
            </a:r>
            <a:endParaRPr lang="zh-CN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4383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83" y="260416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97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121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33"/>
            <a:ext cx="1290337" cy="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0" tIns="45700" rIns="91400" bIns="4570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800" smtClean="0">
                <a:solidFill>
                  <a:srgbClr val="FFFFFF"/>
                </a:solidFill>
                <a:latin typeface="Calibri" pitchFamily="34" charset="0"/>
              </a:rPr>
              <a:t>Contents_N</a:t>
            </a:r>
            <a:endParaRPr lang="zh-CN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1017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2" y="34991"/>
            <a:ext cx="485775" cy="6748463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08688"/>
            <a:ext cx="414496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39754"/>
            <a:ext cx="33512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4" y="125413"/>
            <a:ext cx="41544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0"/>
            <a:ext cx="18589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R_blue"/>
          <p:cNvGrpSpPr>
            <a:grpSpLocks/>
          </p:cNvGrpSpPr>
          <p:nvPr userDrawn="1"/>
        </p:nvGrpSpPr>
        <p:grpSpPr bwMode="auto">
          <a:xfrm rot="10800000">
            <a:off x="8693150" y="422275"/>
            <a:ext cx="417513" cy="6407150"/>
            <a:chOff x="8693821" y="317292"/>
            <a:chExt cx="417124" cy="4804240"/>
          </a:xfrm>
        </p:grpSpPr>
        <p:grpSp>
          <p:nvGrpSpPr>
            <p:cNvPr id="10" name="组合 9"/>
            <p:cNvGrpSpPr>
              <a:grpSpLocks/>
            </p:cNvGrpSpPr>
            <p:nvPr/>
          </p:nvGrpSpPr>
          <p:grpSpPr bwMode="auto"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83" y="263525"/>
            <a:ext cx="22399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5" y="6083300"/>
            <a:ext cx="54006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498182" y="6231797"/>
            <a:ext cx="8588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0964" y="5389629"/>
            <a:ext cx="5381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581932" y="-620712"/>
            <a:ext cx="88900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705725" y="6110321"/>
            <a:ext cx="850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134519" y="-416719"/>
            <a:ext cx="8905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375444" y="151606"/>
            <a:ext cx="889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983" y="476316"/>
            <a:ext cx="5381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748213" y="130175"/>
            <a:ext cx="812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1060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>
            <a:grpSpLocks/>
          </p:cNvGrpSpPr>
          <p:nvPr userDrawn="1"/>
        </p:nvGrpSpPr>
        <p:grpSpPr bwMode="auto">
          <a:xfrm>
            <a:off x="2" y="34991"/>
            <a:ext cx="257175" cy="6748463"/>
            <a:chOff x="228152" y="25657"/>
            <a:chExt cx="257539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R_blue"/>
          <p:cNvGrpSpPr>
            <a:grpSpLocks/>
          </p:cNvGrpSpPr>
          <p:nvPr userDrawn="1"/>
        </p:nvGrpSpPr>
        <p:grpSpPr bwMode="auto">
          <a:xfrm rot="10800000">
            <a:off x="8964646" y="422275"/>
            <a:ext cx="198437" cy="6407150"/>
            <a:chOff x="8912859" y="317293"/>
            <a:chExt cx="198086" cy="4804239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8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2050"/>
          <p:cNvGrpSpPr>
            <a:grpSpLocks/>
          </p:cNvGrpSpPr>
          <p:nvPr userDrawn="1"/>
        </p:nvGrpSpPr>
        <p:grpSpPr bwMode="auto">
          <a:xfrm>
            <a:off x="276258" y="0"/>
            <a:ext cx="8975725" cy="381000"/>
            <a:chOff x="275766" y="485353"/>
            <a:chExt cx="8976754" cy="285425"/>
          </a:xfrm>
        </p:grpSpPr>
        <p:pic>
          <p:nvPicPr>
            <p:cNvPr id="11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2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69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051"/>
          <p:cNvGrpSpPr>
            <a:grpSpLocks/>
          </p:cNvGrpSpPr>
          <p:nvPr userDrawn="1"/>
        </p:nvGrpSpPr>
        <p:grpSpPr bwMode="auto">
          <a:xfrm>
            <a:off x="150846" y="6558029"/>
            <a:ext cx="8605837" cy="300037"/>
            <a:chOff x="150297" y="4506158"/>
            <a:chExt cx="8605580" cy="225202"/>
          </a:xfrm>
        </p:grpSpPr>
        <p:pic>
          <p:nvPicPr>
            <p:cNvPr id="16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2716876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 lIns="91400" tIns="45700" rIns="91400" bIns="45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00" tIns="45700" rIns="91400" bIns="45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9C9BB2-2E1E-489A-B588-E7CC5A463C5E}" type="datetimeFigureOut">
              <a:rPr lang="en-US">
                <a:latin typeface=".VnTime" pitchFamily="34" charset="0"/>
              </a:rPr>
              <a:pPr>
                <a:defRPr/>
              </a:pPr>
              <a:t>10/12/2023</a:t>
            </a:fld>
            <a:endParaRPr lang="en-US"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91400" tIns="45700" rIns="91400" bIns="45700"/>
          <a:lstStyle>
            <a:lvl1pPr defTabSz="685460" eaLnBrk="1" hangingPunct="1">
              <a:defRPr sz="18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27414CF-46D3-4D86-8B6D-C4D06F951CB9}" type="slidenum">
              <a:rPr lang="en-US" altLang="en-US">
                <a:latin typeface=".VnTime" pitchFamily="34" charset="0"/>
              </a:rPr>
              <a:pPr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164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45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6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160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32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0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644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4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229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3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96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02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4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96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567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3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2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002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01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8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0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4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5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79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0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</p:sldLayoutIdLst>
  <p:transition spd="slow" advTm="1000">
    <p:split orient="vert"/>
  </p:transition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4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</p:sldLayoutIdLst>
  <p:transition spd="slow" advTm="1000">
    <p:split orient="vert"/>
  </p:transition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74AE6277-1488-470B-9ACB-76E25B73AB9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74AE6277-1488-470B-9ACB-76E25B73AB9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>
              <a:defRPr/>
            </a:pPr>
            <a:fld id="{74AE6277-1488-470B-9ACB-76E25B73AB9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616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33" y="1098616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71" y="1520832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66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66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46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vi-VN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01BB88AB-E083-4C5F-8E71-9A6371295E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7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ransition spd="slow" advTm="1000">
    <p:split orient="vert"/>
  </p:transition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0" indent="-228480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82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5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media" Target="file:///D:\Du%20lieu%20C%2022-04-2020\Desktop\Thi%20NVSP\am%20thanh%20dung%20sai\am%20thanh%20dung%20sai\dung-5.mp3" TargetMode="External"/><Relationship Id="rId7" Type="http://schemas.openxmlformats.org/officeDocument/2006/relationships/image" Target="../media/image54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u%20lieu%20C%2022-04-2020\Desktop\Thi%20NVSP\am%20thanh%20dung%20sai\am%20thanh%20dung%20sai\dung-5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D:\Du%20lieu%20C%2022-04-2020\Desktop\Thi%20NVSP\am%20thanh%20dung%20sai\am%20thanh%20dung%20sai\dung-5.mp3" TargetMode="External"/><Relationship Id="rId7" Type="http://schemas.openxmlformats.org/officeDocument/2006/relationships/image" Target="../media/image75.png"/><Relationship Id="rId2" Type="http://schemas.openxmlformats.org/officeDocument/2006/relationships/audio" Target="file:///C:\Users\Admin\Desktop\Thi%20NVSP\am%20thanh%20dung%20sai\am%20thanh%20dung%20sai\qua-tuyet-voi.mp3" TargetMode="External"/><Relationship Id="rId1" Type="http://schemas.microsoft.com/office/2007/relationships/media" Target="file:///C:\Users\Admin\Desktop\Thi%20NVSP\am%20thanh%20dung%20sai\am%20thanh%20dung%20sai\qua-tuyet-voi.mp3" TargetMode="Externa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Du%20lieu%20C%2022-04-2020\Desktop\Thi%20NVSP\am%20thanh%20dung%20sai\am%20thanh%20dung%20sai\dung-5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gif"/><Relationship Id="rId18" Type="http://schemas.openxmlformats.org/officeDocument/2006/relationships/image" Target="../media/image53.png"/><Relationship Id="rId26" Type="http://schemas.openxmlformats.org/officeDocument/2006/relationships/slide" Target="slide7.xml"/><Relationship Id="rId3" Type="http://schemas.openxmlformats.org/officeDocument/2006/relationships/slideLayout" Target="../slideLayouts/slideLayout82.xml"/><Relationship Id="rId21" Type="http://schemas.openxmlformats.org/officeDocument/2006/relationships/image" Target="../media/image55.png"/><Relationship Id="rId7" Type="http://schemas.openxmlformats.org/officeDocument/2006/relationships/image" Target="../media/image43.png"/><Relationship Id="rId12" Type="http://schemas.openxmlformats.org/officeDocument/2006/relationships/image" Target="../media/image48.gif"/><Relationship Id="rId17" Type="http://schemas.openxmlformats.org/officeDocument/2006/relationships/slide" Target="slide8.xml"/><Relationship Id="rId25" Type="http://schemas.openxmlformats.org/officeDocument/2006/relationships/image" Target="../media/image57.png"/><Relationship Id="rId2" Type="http://schemas.openxmlformats.org/officeDocument/2006/relationships/audio" Target="../media/media1.wma"/><Relationship Id="rId16" Type="http://schemas.openxmlformats.org/officeDocument/2006/relationships/image" Target="../media/image52.gif"/><Relationship Id="rId20" Type="http://schemas.openxmlformats.org/officeDocument/2006/relationships/slide" Target="slide4.xml"/><Relationship Id="rId29" Type="http://schemas.openxmlformats.org/officeDocument/2006/relationships/slide" Target="slide9.xml"/><Relationship Id="rId1" Type="http://schemas.microsoft.com/office/2007/relationships/media" Target="../media/media1.wma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slide" Target="slide6.xml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audio" Target="../media/audio1.wav"/><Relationship Id="rId9" Type="http://schemas.openxmlformats.org/officeDocument/2006/relationships/image" Target="../media/image45.png"/><Relationship Id="rId14" Type="http://schemas.openxmlformats.org/officeDocument/2006/relationships/image" Target="../media/image50.gif"/><Relationship Id="rId22" Type="http://schemas.openxmlformats.org/officeDocument/2006/relationships/slide" Target="slide5.xml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62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lumen-pflanzen1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395788"/>
            <a:ext cx="30861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9524" y="-215900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7848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157288" y="457200"/>
            <a:ext cx="6829425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</a:t>
            </a:r>
          </a:p>
        </p:txBody>
      </p:sp>
      <p:pic>
        <p:nvPicPr>
          <p:cNvPr id="29702" name="Picture 8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7693060" y="552139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blumen-pflanzen09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304799" y="547059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303463" y="2590870"/>
            <a:ext cx="4419600" cy="473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18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18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5" name="WordArt 11"/>
          <p:cNvSpPr>
            <a:spLocks noChangeArrowheads="1" noChangeShapeType="1" noTextEdit="1"/>
          </p:cNvSpPr>
          <p:nvPr/>
        </p:nvSpPr>
        <p:spPr bwMode="auto">
          <a:xfrm>
            <a:off x="3430590" y="3238500"/>
            <a:ext cx="2051050" cy="395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LỚP: </a:t>
            </a:r>
            <a:r>
              <a:rPr lang="vi-VN" sz="1800" b="1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1</a:t>
            </a:r>
            <a:r>
              <a:rPr lang="en-US" sz="1800" b="1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a</a:t>
            </a:r>
            <a:r>
              <a:rPr lang="vi-VN" sz="1800" b="1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2</a:t>
            </a:r>
            <a:r>
              <a:rPr lang="en-US" sz="1800" b="1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 </a:t>
            </a:r>
            <a:endParaRPr lang="en-US" sz="1800" b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978060" y="6019870"/>
            <a:ext cx="4956175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2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Trần Thị Vui</a:t>
            </a:r>
            <a:endParaRPr lang="en-US" sz="2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978060" y="1920875"/>
            <a:ext cx="5072063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8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H"/>
            </a:endParaRPr>
          </a:p>
        </p:txBody>
      </p:sp>
    </p:spTree>
    <p:extLst>
      <p:ext uri="{BB962C8B-B14F-4D97-AF65-F5344CB8AC3E}">
        <p14:creationId xmlns:p14="http://schemas.microsoft.com/office/powerpoint/2010/main" val="374529006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2" grpId="0" animBg="1"/>
      <p:bldP spid="23565" grpId="0" animBg="1"/>
      <p:bldP spid="235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533400" y="0"/>
            <a:ext cx="8382000" cy="4648200"/>
          </a:xfrm>
          <a:prstGeom prst="cloud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7171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4"/>
          <p:cNvSpPr txBox="1"/>
          <p:nvPr/>
        </p:nvSpPr>
        <p:spPr>
          <a:xfrm>
            <a:off x="1447800" y="817563"/>
            <a:ext cx="6858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685800">
              <a:spcBef>
                <a:spcPct val="0"/>
              </a:spcBef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95400" y="1463675"/>
            <a:ext cx="73914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Tiết</a:t>
            </a:r>
            <a:r>
              <a:rPr kumimoji="0" lang="en-US" alt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1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6"/>
          <p:cNvSpPr txBox="1">
            <a:spLocks noChangeArrowheads="1"/>
          </p:cNvSpPr>
          <p:nvPr/>
        </p:nvSpPr>
        <p:spPr bwMode="auto">
          <a:xfrm>
            <a:off x="1371600" y="2667001"/>
            <a:ext cx="6400800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342900" indent="-3429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alt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altLang="en-US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846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1000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1219200"/>
            <a:ext cx="11525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914400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                                           Hình vuông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1650206"/>
            <a:ext cx="25733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981200"/>
            <a:ext cx="1981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838204"/>
            <a:ext cx="2462997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6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4724400"/>
            <a:ext cx="8229600" cy="1143000"/>
          </a:xfrm>
        </p:spPr>
        <p:txBody>
          <a:bodyPr/>
          <a:lstStyle/>
          <a:p>
            <a:r>
              <a:rPr lang="vi-VN" dirty="0" smtClean="0"/>
              <a:t>                       </a:t>
            </a:r>
            <a:r>
              <a:rPr lang="vi-VN" b="1" dirty="0" smtClean="0">
                <a:solidFill>
                  <a:srgbClr val="FF0000"/>
                </a:solidFill>
              </a:rPr>
              <a:t>Hình tròn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4"/>
            <a:ext cx="2566638" cy="257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2" y="1752600"/>
            <a:ext cx="24622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229600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                            Hình tam giác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47803"/>
            <a:ext cx="3048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1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8229600" cy="1265238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                         Hình chữ nhật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1676404"/>
            <a:ext cx="3532187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1962"/>
            <a:ext cx="329822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6"/>
          <p:cNvSpPr txBox="1">
            <a:spLocks noChangeArrowheads="1"/>
          </p:cNvSpPr>
          <p:nvPr/>
        </p:nvSpPr>
        <p:spPr bwMode="auto">
          <a:xfrm>
            <a:off x="1143000" y="2667001"/>
            <a:ext cx="6781800" cy="178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342900" indent="-3429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THỰC HÀNH</a:t>
            </a:r>
            <a:endParaRPr lang="en-US" altLang="en-US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621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8"/>
          <a:srcRect l="124" t="64191" r="-124" b="6665"/>
          <a:stretch>
            <a:fillRect/>
          </a:stretch>
        </p:blipFill>
        <p:spPr>
          <a:xfrm>
            <a:off x="19050" y="1295400"/>
            <a:ext cx="9107488" cy="4668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6"/>
          <p:cNvSpPr txBox="1">
            <a:spLocks noChangeArrowheads="1"/>
          </p:cNvSpPr>
          <p:nvPr/>
        </p:nvSpPr>
        <p:spPr bwMode="auto">
          <a:xfrm>
            <a:off x="1295400" y="2667066"/>
            <a:ext cx="6248400" cy="7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0" rIns="91400" bIns="45700">
            <a:spAutoFit/>
          </a:bodyPr>
          <a:lstStyle>
            <a:lvl1pPr marL="342900" indent="-3429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KHỞI ĐỘNG</a:t>
            </a:r>
            <a:endParaRPr lang="en-US" alt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308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00FFCC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sp>
        <p:nvSpPr>
          <p:cNvPr id="13315" name="Rectangle 4"/>
          <p:cNvSpPr/>
          <p:nvPr/>
        </p:nvSpPr>
        <p:spPr>
          <a:xfrm>
            <a:off x="1524000" y="17463"/>
            <a:ext cx="7620000" cy="6858000"/>
          </a:xfrm>
          <a:prstGeom prst="rect">
            <a:avLst/>
          </a:prstGeom>
          <a:solidFill>
            <a:srgbClr val="00B050">
              <a:alpha val="96077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dirty="0">
              <a:latin typeface="VNI-Avo" pitchFamily="2" charset="0"/>
            </a:endParaRPr>
          </a:p>
        </p:txBody>
      </p:sp>
      <p:pic>
        <p:nvPicPr>
          <p:cNvPr id="21" name="qua-tuyet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938" y="68024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dung-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8363" y="73040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7"/>
          <a:srcRect l="7709" t="5556" r="7709" b="32222"/>
          <a:stretch>
            <a:fillRect/>
          </a:stretch>
        </p:blipFill>
        <p:spPr>
          <a:xfrm>
            <a:off x="31" y="17463"/>
            <a:ext cx="90979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1"/>
          <p:cNvPicPr>
            <a:picLocks noChangeAspect="1"/>
          </p:cNvPicPr>
          <p:nvPr/>
        </p:nvPicPr>
        <p:blipFill>
          <a:blip r:embed="rId4"/>
          <a:srcRect t="67778" r="7709" b="7777"/>
          <a:stretch>
            <a:fillRect/>
          </a:stretch>
        </p:blipFill>
        <p:spPr>
          <a:xfrm>
            <a:off x="0" y="68325"/>
            <a:ext cx="9144000" cy="6103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 descr="V%C3%B5_Qu%E1%BA%A3ng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06394" y="115919"/>
            <a:ext cx="89296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3600" b="1" smtClean="0">
                <a:solidFill>
                  <a:srgbClr val="370E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smtClean="0">
                <a:solidFill>
                  <a:srgbClr val="370ECC"/>
                </a:solidFill>
                <a:latin typeface="Times New Roman" pitchFamily="18" charset="0"/>
                <a:cs typeface="Times New Roman" pitchFamily="18" charset="0"/>
              </a:rPr>
              <a:t>1. Có bao nhiêu hình tròn? Bao nhiêu hình vuông? Bao nhiêu hình tam giác? Bao nhiêu hình chữ nhật?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-652463" y="5945188"/>
            <a:ext cx="832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b="1" smtClean="0">
                <a:solidFill>
                  <a:srgbClr val="370E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2439989" y="5945188"/>
            <a:ext cx="8326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b="1" smtClean="0">
                <a:solidFill>
                  <a:srgbClr val="370E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b="1" smtClean="0">
                <a:solidFill>
                  <a:srgbClr val="370E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654175"/>
            <a:ext cx="75612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 descr="TUẦN 1: LÀM QUEN A. LÀM QUEN VỚI TƢ THẾ ĐỌC, VIẾT: 1. Tƣ thế đọc sách: Khi  đọc sách, em ngồi ngay ng"/>
          <p:cNvSpPr>
            <a:spLocks noChangeAspect="1" noChangeArrowheads="1"/>
          </p:cNvSpPr>
          <p:nvPr/>
        </p:nvSpPr>
        <p:spPr bwMode="auto">
          <a:xfrm>
            <a:off x="155575" y="-192088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2612"/>
            <a:ext cx="72009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60375" y="530072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hình tròn.  </a:t>
            </a:r>
            <a:endParaRPr lang="en-US" sz="4000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88950" y="600557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950" y="5349875"/>
            <a:ext cx="681038" cy="668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>
              <a:solidFill>
                <a:srgbClr val="FFFFFF"/>
              </a:solidFill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460375" y="6100825"/>
            <a:ext cx="4357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hình tam giác.  </a:t>
            </a:r>
            <a:endParaRPr lang="en-US" sz="4000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489" y="6142100"/>
            <a:ext cx="679450" cy="66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3800" y="6161150"/>
            <a:ext cx="681038" cy="66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3800" y="5299075"/>
            <a:ext cx="681038" cy="668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800">
              <a:solidFill>
                <a:srgbClr val="FFFFFF"/>
              </a:solidFill>
            </a:endParaRPr>
          </a:p>
        </p:txBody>
      </p:sp>
      <p:sp>
        <p:nvSpPr>
          <p:cNvPr id="9227" name="Rectangle 1"/>
          <p:cNvSpPr>
            <a:spLocks noChangeArrowheads="1"/>
          </p:cNvSpPr>
          <p:nvPr/>
        </p:nvSpPr>
        <p:spPr bwMode="auto">
          <a:xfrm>
            <a:off x="4440269" y="5278500"/>
            <a:ext cx="435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hình vuông.  </a:t>
            </a:r>
            <a:endParaRPr lang="en-US" sz="4000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Rectangle 1"/>
          <p:cNvSpPr>
            <a:spLocks noChangeArrowheads="1"/>
          </p:cNvSpPr>
          <p:nvPr/>
        </p:nvSpPr>
        <p:spPr bwMode="auto">
          <a:xfrm>
            <a:off x="4440238" y="6100825"/>
            <a:ext cx="4703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hình chữ nhật.  </a:t>
            </a:r>
            <a:endParaRPr lang="en-US" sz="4000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751" y="5318187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4000" b="1" smtClean="0">
                <a:solidFill>
                  <a:srgbClr val="FF0000"/>
                </a:solidFill>
                <a:latin typeface="Quicksand Medium"/>
                <a:ea typeface="Lato"/>
                <a:cs typeface="Lato"/>
              </a:rPr>
              <a:t>4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8625" y="6121462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4000" b="1" smtClean="0">
                <a:solidFill>
                  <a:srgbClr val="FF0000"/>
                </a:solidFill>
                <a:latin typeface="Quicksand Medium"/>
                <a:ea typeface="Lato"/>
                <a:cs typeface="Lato"/>
              </a:rPr>
              <a:t> 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97450" y="5278500"/>
            <a:ext cx="687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4000" b="1" smtClean="0">
                <a:solidFill>
                  <a:srgbClr val="FF0000"/>
                </a:solidFill>
                <a:latin typeface="Quicksand Medium"/>
                <a:ea typeface="Lato"/>
                <a:cs typeface="Lato"/>
              </a:rPr>
              <a:t> 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83164" y="6121462"/>
            <a:ext cx="687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4000" b="1" smtClean="0">
                <a:solidFill>
                  <a:srgbClr val="FF0000"/>
                </a:solidFill>
                <a:latin typeface="Quicksand Medium"/>
                <a:ea typeface="Lato"/>
                <a:cs typeface="Lato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322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494" y="27276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494" y="27276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1116014" y="5300725"/>
            <a:ext cx="7477125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32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  Xin chân thành cảm ơn các thầy cô giáo </a:t>
            </a:r>
          </a:p>
          <a:p>
            <a:pPr eaLnBrk="1" hangingPunct="1"/>
            <a:r>
              <a:rPr lang="vi-VN" sz="32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 các em học sinh về dự tiết hoc.</a:t>
            </a:r>
            <a:endParaRPr lang="en-US" sz="3200" kern="1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17432" name="Picture 10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11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12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Picture 13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6" name="Picture 14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15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16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17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0" name="Picture 18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1" name="Picture 19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2" name="Picture 20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17421" name="Picture 10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1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2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3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14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5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16" descr="Flower-03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7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18" descr="Flower-02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19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0" descr="Flower-04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7" y="5896037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896037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6037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7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812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304800" y="417513"/>
            <a:ext cx="8382000" cy="4648200"/>
          </a:xfrm>
          <a:prstGeom prst="cloud">
            <a:avLst/>
          </a:prstGeom>
          <a:solidFill>
            <a:schemeClr val="accent1">
              <a:alpha val="96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6387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1447800" y="817563"/>
            <a:ext cx="6858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685800">
              <a:spcBef>
                <a:spcPct val="0"/>
              </a:spcBef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95400" y="1463675"/>
            <a:ext cx="7391400" cy="2554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tròn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Tiết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1"/>
          <p:cNvPicPr>
            <a:picLocks noChangeAspect="1"/>
          </p:cNvPicPr>
          <p:nvPr/>
        </p:nvPicPr>
        <p:blipFill>
          <a:blip r:embed="rId4"/>
          <a:srcRect l="6142" t="13333" b="39999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/>
          <a:srcRect l="7709" t="60001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4"/>
          <a:srcRect t="6667" r="7709" b="34444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9144000" cy="62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4"/>
          <a:srcRect l="7709" t="64444" r="7709" b="7777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" y="948"/>
            <a:ext cx="9140452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0" y="739513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6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00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76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1101515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884038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90" y="1738231"/>
            <a:ext cx="845678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-974833"/>
            <a:ext cx="1321423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5085179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9527" y="-671549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0" y="739513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00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81011"/>
            <a:ext cx="1975306" cy="2639810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76" y="3018790"/>
            <a:ext cx="1988993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58" y="410935"/>
            <a:ext cx="7892143" cy="530005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8000" b="1" dirty="0" smtClean="0">
                <a:solidFill>
                  <a:srgbClr val="FF0000"/>
                </a:solidFill>
                <a:latin typeface="Times New Roman"/>
              </a:rPr>
              <a:t>Con suối</a:t>
            </a:r>
            <a:endParaRPr lang="en-US" sz="8000" b="1" dirty="0">
              <a:solidFill>
                <a:srgbClr val="FF0000"/>
              </a:solidFill>
              <a:latin typeface="Calibri Ligh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5388264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621947" y="770021"/>
            <a:ext cx="7892143" cy="511743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 smtClean="0">
                <a:solidFill>
                  <a:srgbClr val="FFFF00"/>
                </a:solidFill>
                <a:latin typeface="Times New Roman"/>
              </a:rPr>
              <a:t>Buổi sáng</a:t>
            </a:r>
            <a:endParaRPr lang="en-US" sz="8000" b="1" dirty="0">
              <a:solidFill>
                <a:srgbClr val="FFFF00"/>
              </a:solidFill>
              <a:latin typeface="VNI-Avo" pitchFamily="2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5388258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51" y="410935"/>
            <a:ext cx="7892143" cy="537224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 smtClean="0">
                <a:solidFill>
                  <a:srgbClr val="FFC000"/>
                </a:solidFill>
                <a:latin typeface="Times New Roman"/>
              </a:rPr>
              <a:t>Mặt biển sáng lấp lánh</a:t>
            </a:r>
            <a:endParaRPr lang="en-US" sz="7200" b="1" dirty="0">
              <a:solidFill>
                <a:srgbClr val="FFC000"/>
              </a:solidFill>
              <a:latin typeface="Calibri Ligh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5388250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621938" y="890339"/>
            <a:ext cx="7892143" cy="549442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 smtClean="0">
                <a:solidFill>
                  <a:srgbClr val="00FF00"/>
                </a:solidFill>
                <a:latin typeface="Times New Roman"/>
              </a:rPr>
              <a:t>Đi lại trên biển</a:t>
            </a:r>
            <a:endParaRPr lang="en-US" sz="7200" b="1" dirty="0">
              <a:solidFill>
                <a:srgbClr val="00FF00"/>
              </a:solidFill>
              <a:latin typeface="Calibri Ligh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5388240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40" y="410935"/>
            <a:ext cx="7892143" cy="497727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srgbClr val="FFC000"/>
                </a:solidFill>
                <a:latin typeface="Times New Roman"/>
              </a:rPr>
              <a:t>Buổi sớm mai, ông mặt trời nhô lên từ biển.</a:t>
            </a:r>
            <a:endParaRPr lang="en-US" sz="6600" b="1" dirty="0">
              <a:solidFill>
                <a:srgbClr val="FFC000"/>
              </a:solidFill>
              <a:latin typeface="Calibri Ligh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5388228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573799" y="393041"/>
            <a:ext cx="7892143" cy="459534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solidFill>
                  <a:srgbClr val="FFFF00"/>
                </a:solidFill>
                <a:latin typeface="Times New Roman"/>
              </a:rPr>
              <a:t>Đàn hải âu sải cánh bay liệng trên bầu trời.</a:t>
            </a:r>
            <a:endParaRPr lang="en-US" sz="6000" b="1" dirty="0">
              <a:solidFill>
                <a:srgbClr val="FFFF00"/>
              </a:solidFill>
              <a:latin typeface="Calibri Ligh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5388214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96001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96001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207</Words>
  <Application>Microsoft Office PowerPoint</Application>
  <PresentationFormat>On-screen Show (4:3)</PresentationFormat>
  <Paragraphs>52</Paragraphs>
  <Slides>30</Slides>
  <Notes>12</Notes>
  <HiddenSlides>0</HiddenSlides>
  <MMClips>5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Default Design</vt:lpstr>
      <vt:lpstr>2_Office Theme</vt:lpstr>
      <vt:lpstr>1_Default Design</vt:lpstr>
      <vt:lpstr>2_Default Design</vt:lpstr>
      <vt:lpstr>3_Default Design</vt:lpstr>
      <vt:lpstr>Blends</vt:lpstr>
      <vt:lpstr>Office 主题​​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Hình tròn</vt:lpstr>
      <vt:lpstr>                            Hình tam giác</vt:lpstr>
      <vt:lpstr>                         Hình chữ nhật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CDV</dc:creator>
  <cp:lastModifiedBy>VUI PC</cp:lastModifiedBy>
  <cp:revision>1686</cp:revision>
  <dcterms:created xsi:type="dcterms:W3CDTF">2009-10-07T14:39:11Z</dcterms:created>
  <dcterms:modified xsi:type="dcterms:W3CDTF">2023-10-12T15:40:59Z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