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57" r:id="rId2"/>
  </p:sldMasterIdLst>
  <p:notesMasterIdLst>
    <p:notesMasterId r:id="rId4"/>
  </p:notesMasterIdLst>
  <p:sldIdLst>
    <p:sldId id="200757719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BBF41-48BC-429A-BAFB-2A7A30A8EDB5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21CBC-F7B0-4BFB-AECC-42590AE79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8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6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4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58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654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9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6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3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2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0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9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8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33237-BE8C-4606-A112-B4E6C2A0143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1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33237-BE8C-4606-A112-B4E6C2A01439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4B48-B420-479E-9E87-626C90C55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9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2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2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/>
          <p:cNvSpPr/>
          <p:nvPr/>
        </p:nvSpPr>
        <p:spPr>
          <a:xfrm>
            <a:off x="0" y="-292"/>
            <a:ext cx="6806220" cy="685829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4735240" y="45334"/>
            <a:ext cx="6413548" cy="6431836"/>
            <a:chOff x="2889226" y="213081"/>
            <a:chExt cx="6413548" cy="64318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226" y="213081"/>
              <a:ext cx="6413548" cy="643183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300000">
              <a:off x="7009153" y="3416933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900000">
              <a:off x="6953878" y="373968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prstClr val="black"/>
                  </a:solidFill>
                  <a:latin typeface="Calibri" panose="020F0502020204030204"/>
                </a:rPr>
                <a:t>NGOC B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500000">
              <a:off x="6844403" y="40744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prstClr val="black"/>
                  </a:solidFill>
                  <a:latin typeface="Calibri" panose="020F0502020204030204"/>
                </a:rPr>
                <a:t>HUY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100000">
              <a:off x="6696828" y="43584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srgbClr val="FF0000"/>
                  </a:solidFill>
                  <a:latin typeface="Calibri" panose="020F0502020204030204"/>
                </a:rPr>
                <a:t>CHI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700000">
              <a:off x="6473053" y="46169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srgbClr val="5B9BD5">
                      <a:lumMod val="20000"/>
                      <a:lumOff val="80000"/>
                    </a:srgbClr>
                  </a:solidFill>
                  <a:latin typeface="Calibri" panose="020F0502020204030204"/>
                </a:rPr>
                <a:t>PHÚC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300000">
              <a:off x="6206353" y="4832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prstClr val="white"/>
                  </a:solidFill>
                  <a:latin typeface="Calibri" panose="020F0502020204030204"/>
                </a:rPr>
                <a:t>KHÁNH LINH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3900000">
              <a:off x="5922584" y="4993337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prstClr val="black"/>
                  </a:solidFill>
                  <a:latin typeface="Calibri" panose="020F0502020204030204"/>
                </a:rPr>
                <a:t>VIỆT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4500000">
              <a:off x="5600715" y="51156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noProof="0" dirty="0" smtClean="0">
                  <a:solidFill>
                    <a:prstClr val="black"/>
                  </a:solidFill>
                  <a:latin typeface="Calibri" panose="020F0502020204030204"/>
                </a:rPr>
                <a:t>ĐẠT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5100000">
              <a:off x="5257815" y="519188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prstClr val="black"/>
                  </a:solidFill>
                  <a:latin typeface="Calibri" panose="020F0502020204030204"/>
                </a:rPr>
                <a:t>HẰNG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700000">
              <a:off x="4914915" y="519551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prstClr val="black"/>
                  </a:solidFill>
                  <a:latin typeface="Calibri" panose="020F0502020204030204"/>
                </a:rPr>
                <a:t>LÂM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rot="6300000">
              <a:off x="4601043" y="51556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prstClr val="white"/>
                  </a:solidFill>
                  <a:latin typeface="Calibri" panose="020F0502020204030204"/>
                </a:rPr>
                <a:t>DƯƠNG 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6900000">
              <a:off x="4272657" y="50140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prstClr val="black"/>
                  </a:solidFill>
                  <a:latin typeface="Calibri" panose="020F0502020204030204"/>
                </a:rPr>
                <a:t>CHI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7500000">
              <a:off x="3987813" y="484355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prstClr val="black"/>
                  </a:solidFill>
                  <a:latin typeface="Calibri" panose="020F0502020204030204"/>
                </a:rPr>
                <a:t>BÁCH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8100000">
              <a:off x="3731997" y="462947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prstClr val="black"/>
                  </a:solidFill>
                  <a:latin typeface="Calibri" panose="020F0502020204030204"/>
                </a:rPr>
                <a:t>TÙNG ANH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8700000">
              <a:off x="3505209" y="434282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srgbClr val="FFFF00"/>
                  </a:solidFill>
                  <a:latin typeface="Calibri" panose="020F0502020204030204"/>
                </a:rPr>
                <a:t>PHƯƠNG ANH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9300000">
              <a:off x="3321963" y="408520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prstClr val="white"/>
                  </a:solidFill>
                  <a:latin typeface="Calibri" panose="020F0502020204030204"/>
                </a:rPr>
                <a:t>BÌNH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9900000">
              <a:off x="3211287" y="37550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srgbClr val="5B9BD5">
                      <a:lumMod val="50000"/>
                    </a:srgbClr>
                  </a:solidFill>
                  <a:latin typeface="Calibri" panose="020F0502020204030204"/>
                </a:rPr>
                <a:t>HUY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0500000">
              <a:off x="3144153" y="342481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srgbClr val="FF00FF"/>
                  </a:solidFill>
                  <a:latin typeface="Calibri" panose="020F0502020204030204"/>
                </a:rPr>
                <a:t>THÙY LINH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1100000">
              <a:off x="3164103" y="30801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prstClr val="black"/>
                  </a:solidFill>
                  <a:latin typeface="Calibri" panose="020F0502020204030204"/>
                </a:rPr>
                <a:t>DƯƠNG B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1700000">
              <a:off x="3213081" y="276443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prstClr val="black"/>
                  </a:solidFill>
                  <a:latin typeface="Calibri" panose="020F0502020204030204"/>
                </a:rPr>
                <a:t>DIỆP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2300000">
              <a:off x="3320115" y="244875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noProof="0" dirty="0" smtClean="0">
                  <a:solidFill>
                    <a:srgbClr val="FF0000"/>
                  </a:solidFill>
                  <a:latin typeface="Calibri" panose="020F0502020204030204"/>
                </a:rPr>
                <a:t>ĐĂNG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2900000">
              <a:off x="3499719" y="214759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srgbClr val="002060"/>
                  </a:solidFill>
                  <a:latin typeface="Calibri" panose="020F0502020204030204"/>
                </a:rPr>
                <a:t>NHI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3500000">
              <a:off x="3722865" y="18899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prstClr val="black"/>
                  </a:solidFill>
                  <a:latin typeface="Calibri" panose="020F0502020204030204"/>
                </a:rPr>
                <a:t>NHÂN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4100000">
              <a:off x="3975039" y="167589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prstClr val="black"/>
                  </a:solidFill>
                  <a:latin typeface="Calibri" panose="020F0502020204030204"/>
                </a:rPr>
                <a:t>KHÁNH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4700000">
              <a:off x="4270755" y="150535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prstClr val="black"/>
                  </a:solidFill>
                  <a:latin typeface="Calibri" panose="020F0502020204030204"/>
                </a:rPr>
                <a:t>NGỌC A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5300000">
              <a:off x="4580985" y="139287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prstClr val="white"/>
                  </a:solidFill>
                  <a:latin typeface="Calibri" panose="020F0502020204030204"/>
                </a:rPr>
                <a:t>HƯNG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5900000">
              <a:off x="4905729" y="132393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srgbClr val="7030A0"/>
                  </a:solidFill>
                  <a:latin typeface="Calibri" panose="020F0502020204030204"/>
                </a:rPr>
                <a:t>PHƯƠNG LINH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 rot="16500000">
              <a:off x="5259501" y="132756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prstClr val="black"/>
                  </a:solidFill>
                  <a:latin typeface="Calibri" panose="020F0502020204030204"/>
                </a:rPr>
                <a:t>THẢO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7100000">
              <a:off x="5584245" y="1389246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srgbClr val="FFC000">
                      <a:lumMod val="20000"/>
                      <a:lumOff val="80000"/>
                    </a:srgbClr>
                  </a:solidFill>
                  <a:latin typeface="Calibri" panose="020F0502020204030204"/>
                </a:rPr>
                <a:t>PHÚC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7700000">
              <a:off x="5894475" y="1508988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srgbClr val="FFC000">
                      <a:lumMod val="20000"/>
                      <a:lumOff val="80000"/>
                    </a:srgbClr>
                  </a:solidFill>
                  <a:latin typeface="Calibri" panose="020F0502020204030204"/>
                </a:rPr>
                <a:t>BÍCH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18300000">
              <a:off x="6190191" y="16722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prstClr val="white"/>
                  </a:solidFill>
                  <a:latin typeface="Calibri" panose="020F0502020204030204"/>
                </a:rPr>
                <a:t>VÂN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8900000">
              <a:off x="6442365" y="189361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prstClr val="black"/>
                  </a:solidFill>
                  <a:latin typeface="Calibri" panose="020F0502020204030204"/>
                </a:rPr>
                <a:t>KIỀU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9500000">
              <a:off x="6652821" y="2147610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srgbClr val="7030A0"/>
                  </a:solidFill>
                  <a:latin typeface="Calibri" panose="020F0502020204030204"/>
                </a:rPr>
                <a:t>TRÚC LINH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20100000">
              <a:off x="6834249" y="241612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prstClr val="black"/>
                  </a:solidFill>
                  <a:latin typeface="Calibri" panose="020F0502020204030204"/>
                </a:rPr>
                <a:t>TÙNG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20700000">
              <a:off x="6972135" y="2757204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prstClr val="black"/>
                  </a:solidFill>
                  <a:latin typeface="Calibri" panose="020F0502020204030204"/>
                </a:rPr>
                <a:t>VY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21300000">
              <a:off x="7022937" y="3083772"/>
              <a:ext cx="20191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dirty="0" smtClean="0">
                  <a:solidFill>
                    <a:prstClr val="black"/>
                  </a:solidFill>
                  <a:latin typeface="Calibri" panose="020F0502020204030204"/>
                </a:rPr>
                <a:t>QUÂN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079" y="5980210"/>
            <a:ext cx="2341065" cy="93336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318">
            <a:off x="10686059" y="2616780"/>
            <a:ext cx="1295450" cy="713697"/>
          </a:xfrm>
          <a:prstGeom prst="rect">
            <a:avLst/>
          </a:prstGeom>
        </p:spPr>
      </p:pic>
      <p:pic>
        <p:nvPicPr>
          <p:cNvPr id="11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2510" y="-690553"/>
            <a:ext cx="609600" cy="609600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1300303" y="760959"/>
            <a:ext cx="37332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VÒNG QUAY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6600"/>
                </a:solidFill>
                <a:latin typeface="Calibri" panose="020F0502020204030204"/>
              </a:rPr>
              <a:t>KÌ DIỆU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6" name="Far_Away_Sti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595522" y="-877791"/>
            <a:ext cx="609600" cy="609600"/>
          </a:xfrm>
          <a:prstGeom prst="rect">
            <a:avLst/>
          </a:prstGeom>
        </p:spPr>
      </p:pic>
      <p:sp>
        <p:nvSpPr>
          <p:cNvPr id="2" name="Rectangle: Rounded Corners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3E60399-E3C3-4B39-871F-6D22BFB35151}"/>
              </a:ext>
            </a:extLst>
          </p:cNvPr>
          <p:cNvSpPr/>
          <p:nvPr/>
        </p:nvSpPr>
        <p:spPr>
          <a:xfrm>
            <a:off x="10832405" y="116958"/>
            <a:ext cx="118097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1043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9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1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1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1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1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98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5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1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2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9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6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1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33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1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0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7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54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1" dur="1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3" dur="30406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3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 vol="80000">
                <p:cTn id="3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"/>
                </p:tgtEl>
              </p:cMediaNode>
            </p:audio>
          </p:childTnLst>
        </p:cTn>
      </p:par>
    </p:tnLst>
    <p:bldLst>
      <p:bldP spid="11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51</Words>
  <Application>Microsoft Office PowerPoint</Application>
  <PresentationFormat>Widescreen</PresentationFormat>
  <Paragraphs>39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宋体</vt:lpstr>
      <vt:lpstr>Arial</vt:lpstr>
      <vt:lpstr>Calibri</vt:lpstr>
      <vt:lpstr>Calibri Light</vt:lpstr>
      <vt:lpstr>2_Office Theme</vt:lpstr>
      <vt:lpstr>jeppt.com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13</cp:revision>
  <dcterms:created xsi:type="dcterms:W3CDTF">2021-10-11T14:20:13Z</dcterms:created>
  <dcterms:modified xsi:type="dcterms:W3CDTF">2025-01-12T11:58:44Z</dcterms:modified>
</cp:coreProperties>
</file>