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60" r:id="rId3"/>
    <p:sldId id="258" r:id="rId4"/>
    <p:sldId id="282" r:id="rId5"/>
    <p:sldId id="263" r:id="rId6"/>
    <p:sldId id="266" r:id="rId7"/>
    <p:sldId id="277" r:id="rId8"/>
    <p:sldId id="278" r:id="rId9"/>
    <p:sldId id="268" r:id="rId10"/>
    <p:sldId id="267" r:id="rId11"/>
    <p:sldId id="276" r:id="rId12"/>
    <p:sldId id="279" r:id="rId13"/>
    <p:sldId id="271" r:id="rId14"/>
    <p:sldId id="265" r:id="rId15"/>
    <p:sldId id="274" r:id="rId16"/>
    <p:sldId id="280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2A09D-0867-48B6-BC6C-24B7BD594C9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B2458-D6A3-4B1A-BB34-9F115CEE8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46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55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B2458-D6A3-4B1A-BB34-9F115CEE81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58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14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2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3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5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56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4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4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5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0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5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1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2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8957C-1431-452A-96CF-676D258A07D2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33329-EDA5-4372-A9A7-4AEF591E9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1" y="1960532"/>
            <a:ext cx="830580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4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4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</a:br>
            <a:r>
              <a:rPr lang="en-US" sz="4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TiếngViệt</a:t>
            </a:r>
            <a:r>
              <a:rPr lang="en-US" altLang="vi-VN" sz="4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altLang="vi-VN" sz="4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</a:br>
            <a:r>
              <a:rPr lang="en-US" altLang="vi-VN" sz="4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2C</a:t>
            </a:r>
            <a:br>
              <a:rPr lang="en-US" altLang="vi-VN" sz="4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</a:br>
            <a:r>
              <a:rPr lang="en-US" altLang="vi-VN" sz="31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vi-VN" sz="31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1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altLang="vi-VN" sz="31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vi-VN" sz="31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Vũ</a:t>
            </a:r>
            <a:r>
              <a:rPr lang="en-US" altLang="vi-VN" sz="31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1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altLang="vi-VN" sz="31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1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Tuyển</a:t>
            </a:r>
            <a:endParaRPr lang="en-US" altLang="vi-VN" sz="31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845" y="4191000"/>
            <a:ext cx="2464594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7FC6D70-F660-451F-BFC7-17E3E6E2D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59" y="5866688"/>
            <a:ext cx="747041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375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5105400" cy="31242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thắm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15240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667000" y="3276600"/>
            <a:ext cx="1143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40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7DA6481-CE0C-40A4-8478-7E208A6A5B2A}"/>
              </a:ext>
            </a:extLst>
          </p:cNvPr>
          <p:cNvSpPr/>
          <p:nvPr/>
        </p:nvSpPr>
        <p:spPr>
          <a:xfrm>
            <a:off x="2875547" y="352927"/>
            <a:ext cx="3772141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xmlns="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7" y="1524000"/>
            <a:ext cx="8756903" cy="50800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0CCC13-28A8-4FE0-A1EA-A3F9CAFF67F6}"/>
              </a:ext>
            </a:extLst>
          </p:cNvPr>
          <p:cNvSpPr txBox="1"/>
          <p:nvPr/>
        </p:nvSpPr>
        <p:spPr>
          <a:xfrm>
            <a:off x="2606041" y="2528835"/>
            <a:ext cx="5318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CECD63-B040-4982-9D10-3FAD2D6EFA40}"/>
              </a:ext>
            </a:extLst>
          </p:cNvPr>
          <p:cNvSpPr txBox="1"/>
          <p:nvPr/>
        </p:nvSpPr>
        <p:spPr>
          <a:xfrm>
            <a:off x="2738387" y="1882504"/>
            <a:ext cx="488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80FD79-3B9F-47A5-843A-398D149F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20" y="3581400"/>
            <a:ext cx="483108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5105400" cy="31242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thắm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15240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6200775" y="1714500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724650" y="2238375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239000" y="2886075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200775" y="3390900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286500" y="3390900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7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524000"/>
            <a:ext cx="5105400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ran.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47800" y="1676400"/>
            <a:ext cx="533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524500" y="3533775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429250" y="3505200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648450" y="2895600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05450" y="1676400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877050" y="2286000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4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83744" y="239395"/>
            <a:ext cx="303371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-Rounded" panose="020B0500000000000000" charset="0"/>
                <a:cs typeface="Arial-Rounded" panose="020B0500000000000000" charset="0"/>
              </a:rPr>
              <a:t> </a:t>
            </a:r>
            <a:endParaRPr lang="en-US" sz="40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9264" y="1909445"/>
            <a:ext cx="515493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932" y="1909445"/>
            <a:ext cx="2668905" cy="39090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0719" y="361286"/>
            <a:ext cx="8323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30" y="2743200"/>
            <a:ext cx="3693158" cy="399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" y="2743200"/>
            <a:ext cx="5184576" cy="4107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1772816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64" y="-170687"/>
            <a:ext cx="9021536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52400" y="1027119"/>
            <a:ext cx="9144000" cy="58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02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37230"/>
            <a:ext cx="9029700" cy="5920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152400"/>
            <a:ext cx="902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14: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Đọc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(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1)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                     </a:t>
            </a:r>
            <a:endParaRPr lang="en-US" sz="32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678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5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491818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51228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29" y="2890866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2454360239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9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24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83744" y="239395"/>
            <a:ext cx="303371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-Rounded" panose="020B0500000000000000" charset="0"/>
                <a:cs typeface="Arial-Rounded" panose="020B0500000000000000" charset="0"/>
              </a:rPr>
              <a:t> </a:t>
            </a:r>
            <a:endParaRPr lang="en-US" sz="40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8600" y="1524001"/>
            <a:ext cx="4648200" cy="5336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714" y="2329497"/>
            <a:ext cx="2668905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55548" y="1447801"/>
            <a:ext cx="402908" cy="53339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-42581" y="3657601"/>
            <a:ext cx="402908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5541342" y="2329498"/>
            <a:ext cx="402908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5496877" y="4284028"/>
            <a:ext cx="402908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936" y="294443"/>
            <a:ext cx="8323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4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00200"/>
            <a:ext cx="5715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Nắn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Lung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1600" y="1600200"/>
            <a:ext cx="533400" cy="457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90800" y="3276600"/>
            <a:ext cx="1143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7000" y="3886200"/>
            <a:ext cx="1295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2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7DA6481-CE0C-40A4-8478-7E208A6A5B2A}"/>
              </a:ext>
            </a:extLst>
          </p:cNvPr>
          <p:cNvSpPr/>
          <p:nvPr/>
        </p:nvSpPr>
        <p:spPr>
          <a:xfrm>
            <a:off x="2875546" y="76200"/>
            <a:ext cx="4211054" cy="1127017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xmlns="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1188994"/>
            <a:ext cx="8763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0CCC13-28A8-4FE0-A1EA-A3F9CAFF67F6}"/>
              </a:ext>
            </a:extLst>
          </p:cNvPr>
          <p:cNvSpPr txBox="1"/>
          <p:nvPr/>
        </p:nvSpPr>
        <p:spPr>
          <a:xfrm>
            <a:off x="2651761" y="2359605"/>
            <a:ext cx="6233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CECD63-B040-4982-9D10-3FAD2D6EFA40}"/>
              </a:ext>
            </a:extLst>
          </p:cNvPr>
          <p:cNvSpPr txBox="1"/>
          <p:nvPr/>
        </p:nvSpPr>
        <p:spPr>
          <a:xfrm>
            <a:off x="2950343" y="1571090"/>
            <a:ext cx="3380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A328F0-7FF9-45C9-B321-F6981DA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0" y="3559934"/>
            <a:ext cx="3575304" cy="27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00200"/>
            <a:ext cx="5715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Nắn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Lung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1600" y="1600200"/>
            <a:ext cx="533400" cy="457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248400" y="1676400"/>
            <a:ext cx="76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34125" y="2324100"/>
            <a:ext cx="76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867400" y="2895600"/>
            <a:ext cx="76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34125" y="3505200"/>
            <a:ext cx="76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10325" y="3505200"/>
            <a:ext cx="76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52900" y="3505200"/>
            <a:ext cx="76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886200" y="2895600"/>
            <a:ext cx="76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76800" y="2362200"/>
            <a:ext cx="76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962400" y="1752600"/>
            <a:ext cx="76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2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524000"/>
            <a:ext cx="4495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ngõ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 vu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324600" y="1743075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400800" y="2247900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191250" y="2895600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143625" y="3457575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219825" y="3457575"/>
            <a:ext cx="15240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200275" y="1600200"/>
            <a:ext cx="45720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9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236</Words>
  <Application>Microsoft Office PowerPoint</Application>
  <PresentationFormat>On-screen Show (4:3)</PresentationFormat>
  <Paragraphs>56</Paragraphs>
  <Slides>17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Chào mừng các thầy cô giáo  đến với tiết TiếngViệt  Lớp 2C Giáo viên: Vũ Thị Tuyển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bạn một bức tranh mà em thích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giáo  đến với tiết Tiếng Việt  Lớp 2C</dc:title>
  <dc:creator>Windows User</dc:creator>
  <cp:lastModifiedBy>Windows User</cp:lastModifiedBy>
  <cp:revision>36</cp:revision>
  <dcterms:created xsi:type="dcterms:W3CDTF">2024-10-13T02:10:55Z</dcterms:created>
  <dcterms:modified xsi:type="dcterms:W3CDTF">2025-03-05T14:17:27Z</dcterms:modified>
</cp:coreProperties>
</file>